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0000500000000000000" pitchFamily="2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hyperlink" Target="https://languageangels.com/homeschool/" TargetMode="External"/><Relationship Id="rId39" Type="http://schemas.openxmlformats.org/officeDocument/2006/relationships/image" Target="../media/image23.png"/><Relationship Id="rId3" Type="http://schemas.openxmlformats.org/officeDocument/2006/relationships/image" Target="../media/image1.jpg"/><Relationship Id="rId21" Type="http://schemas.openxmlformats.org/officeDocument/2006/relationships/hyperlink" Target="https://www.getepic.com/" TargetMode="External"/><Relationship Id="rId34" Type="http://schemas.openxmlformats.org/officeDocument/2006/relationships/hyperlink" Target="https://twitter.com/year5tsp?lang=en" TargetMode="External"/><Relationship Id="rId42" Type="http://schemas.openxmlformats.org/officeDocument/2006/relationships/hyperlink" Target="https://www.worldbookday.com/world-of-stories/" TargetMode="External"/><Relationship Id="rId47" Type="http://schemas.openxmlformats.org/officeDocument/2006/relationships/image" Target="../media/image27.png"/><Relationship Id="rId50" Type="http://schemas.openxmlformats.org/officeDocument/2006/relationships/hyperlink" Target="https://www.trinitystpeters.org/page/reading-at-home/132041" TargetMode="External"/><Relationship Id="rId7" Type="http://schemas.openxmlformats.org/officeDocument/2006/relationships/image" Target="../media/image5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sso.readingeggs.com/login?client_id=8020fd524cb747519ccfb61e1c15dacbfab3f0b4&amp;idp=d0797975a160eeec142b30cd3705fe6ee3eafec9&amp;locale=uk&amp;redirect_uri=https%3A%2F%2Fapp.readingeggs.com%2Foauth%2Flogin%3F_ga%3D2.61341865.40648510.1648667814-1258845195.1648667814%26idp%3Dd0797975a160eeec142b30cd3705fe6ee3eafec9%26scope%3Dblake&amp;response_type=code&amp;scope=blake&amp;state=a678622ba917d480e9448b3e06828e37be6614f78b493b38" TargetMode="External"/><Relationship Id="rId46" Type="http://schemas.openxmlformats.org/officeDocument/2006/relationships/hyperlink" Target="https://www.bbc.co.uk/bitesize/levels/zbr9wmn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umdog.com/en/" TargetMode="External"/><Relationship Id="rId20" Type="http://schemas.openxmlformats.org/officeDocument/2006/relationships/image" Target="../media/image13.jpg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readtheory.org/auth/login" TargetMode="External"/><Relationship Id="rId32" Type="http://schemas.openxmlformats.org/officeDocument/2006/relationships/hyperlink" Target="https://classdojo.com/" TargetMode="External"/><Relationship Id="rId37" Type="http://schemas.openxmlformats.org/officeDocument/2006/relationships/image" Target="../media/image22.jpeg"/><Relationship Id="rId40" Type="http://schemas.openxmlformats.org/officeDocument/2006/relationships/hyperlink" Target="https://www.topmarks.co.uk/maths-games/hit-the-button" TargetMode="External"/><Relationship Id="rId45" Type="http://schemas.openxmlformats.org/officeDocument/2006/relationships/image" Target="../media/image26.jp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hyperlink" Target="http://dyslexiagold.co.uk/" TargetMode="External"/><Relationship Id="rId36" Type="http://schemas.openxmlformats.org/officeDocument/2006/relationships/hyperlink" Target="https://app.mirodoeducation.com/login" TargetMode="External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hyperlink" Target="https://www.readingsanctuary.com/wp-content/uploads/2018/10/Wonder.pdf" TargetMode="External"/><Relationship Id="rId31" Type="http://schemas.openxmlformats.org/officeDocument/2006/relationships/image" Target="../media/image19.png"/><Relationship Id="rId44" Type="http://schemas.openxmlformats.org/officeDocument/2006/relationships/hyperlink" Target="https://www.lovereading4kids.co.uk/" TargetMode="External"/><Relationship Id="rId52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hyperlink" Target="https://ttrockstars.com/" TargetMode="External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hyperlink" Target="https://schools.duolingo.com/" TargetMode="Externa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hyperlink" Target="https://classroom.thenational.academy/subjects-by-key-stage/key-stage-2" TargetMode="External"/><Relationship Id="rId8" Type="http://schemas.openxmlformats.org/officeDocument/2006/relationships/hyperlink" Target="https://www.trinitystpeters.org/page/learning-at-home/48489" TargetMode="External"/><Relationship Id="rId5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1913" y="2451563"/>
            <a:ext cx="776837" cy="6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6470625" y="211750"/>
            <a:ext cx="610994" cy="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50775" y="185250"/>
            <a:ext cx="925775" cy="12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04075" y="2781150"/>
            <a:ext cx="971025" cy="4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05062" y="541325"/>
            <a:ext cx="3153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Lobster"/>
                <a:ea typeface="Lobster"/>
                <a:cs typeface="Lobster"/>
                <a:sym typeface="Lobster"/>
              </a:rPr>
              <a:t>Year 5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Lobster"/>
                <a:ea typeface="Lobster"/>
                <a:cs typeface="Lobster"/>
                <a:sym typeface="Lobster"/>
              </a:rPr>
              <a:t>2023-2024!</a:t>
            </a:r>
            <a:endParaRPr sz="40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32737" y="2749525"/>
            <a:ext cx="934263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237575" y="3236138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449" y="1003714"/>
            <a:ext cx="843275" cy="7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407" y="3244209"/>
            <a:ext cx="925774" cy="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348" y="2507191"/>
            <a:ext cx="689951" cy="6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551" y="1722060"/>
            <a:ext cx="800798" cy="70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87550" y="739375"/>
            <a:ext cx="600350" cy="9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88525" y="2679143"/>
            <a:ext cx="489600" cy="2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E75B006-F278-412F-859C-55164AF3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8" y="997406"/>
            <a:ext cx="3628124" cy="40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hlinkClick r:id="rId24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73029" y="2601204"/>
            <a:ext cx="534350" cy="352108"/>
          </a:xfrm>
          <a:prstGeom prst="rect">
            <a:avLst/>
          </a:prstGeom>
        </p:spPr>
      </p:pic>
      <p:pic>
        <p:nvPicPr>
          <p:cNvPr id="34" name="Picture 33">
            <a:hlinkClick r:id="rId26"/>
            <a:extLst>
              <a:ext uri="{FF2B5EF4-FFF2-40B4-BE49-F238E27FC236}">
                <a16:creationId xmlns:a16="http://schemas.microsoft.com/office/drawing/2014/main" id="{3A611D13-8F1D-4D08-AD78-9454B7D550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12875" y="1172479"/>
            <a:ext cx="562425" cy="393573"/>
          </a:xfrm>
          <a:prstGeom prst="rect">
            <a:avLst/>
          </a:prstGeom>
        </p:spPr>
      </p:pic>
      <p:pic>
        <p:nvPicPr>
          <p:cNvPr id="8" name="Picture 7">
            <a:hlinkClick r:id="rId28"/>
            <a:extLst>
              <a:ext uri="{FF2B5EF4-FFF2-40B4-BE49-F238E27FC236}">
                <a16:creationId xmlns:a16="http://schemas.microsoft.com/office/drawing/2014/main" id="{0BF0DDD2-8483-4674-ACDE-A8A23726EF6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22651"/>
          <a:stretch/>
        </p:blipFill>
        <p:spPr>
          <a:xfrm>
            <a:off x="5685647" y="1070751"/>
            <a:ext cx="610994" cy="282377"/>
          </a:xfrm>
          <a:prstGeom prst="rect">
            <a:avLst/>
          </a:prstGeom>
        </p:spPr>
      </p:pic>
      <p:pic>
        <p:nvPicPr>
          <p:cNvPr id="11" name="Picture 10">
            <a:hlinkClick r:id="rId30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57149" y="1486336"/>
            <a:ext cx="519594" cy="404823"/>
          </a:xfrm>
          <a:prstGeom prst="rect">
            <a:avLst/>
          </a:prstGeom>
        </p:spPr>
      </p:pic>
      <p:pic>
        <p:nvPicPr>
          <p:cNvPr id="43" name="Google Shape;75;p13"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412" y="1717238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rId32"/>
            <a:extLst>
              <a:ext uri="{FF2B5EF4-FFF2-40B4-BE49-F238E27FC236}">
                <a16:creationId xmlns:a16="http://schemas.microsoft.com/office/drawing/2014/main" id="{3660B29D-BAE2-40CE-B03E-56AE9A7B103C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9802" b="9802"/>
          <a:stretch/>
        </p:blipFill>
        <p:spPr>
          <a:xfrm>
            <a:off x="8192148" y="1905069"/>
            <a:ext cx="520576" cy="342959"/>
          </a:xfrm>
          <a:prstGeom prst="rect">
            <a:avLst/>
          </a:prstGeom>
        </p:spPr>
      </p:pic>
      <p:pic>
        <p:nvPicPr>
          <p:cNvPr id="2" name="Picture 2" descr="How we use cookies and similar technologies | Twitter Help">
            <a:hlinkClick r:id="rId34"/>
            <a:extLst>
              <a:ext uri="{FF2B5EF4-FFF2-40B4-BE49-F238E27FC236}">
                <a16:creationId xmlns:a16="http://schemas.microsoft.com/office/drawing/2014/main" id="{9FC24C36-9875-44AD-A53C-14D6FE1F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1" y="3390484"/>
            <a:ext cx="594633" cy="5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odo Education - YouTube">
            <a:hlinkClick r:id="rId36"/>
            <a:extLst>
              <a:ext uri="{FF2B5EF4-FFF2-40B4-BE49-F238E27FC236}">
                <a16:creationId xmlns:a16="http://schemas.microsoft.com/office/drawing/2014/main" id="{740010E4-AF2D-41B2-B691-24B69EE6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25" y="3380414"/>
            <a:ext cx="600800" cy="3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rning to Read for Kids | Learn to Read with Phonics | Free Trial – Reading  Eggs">
            <a:hlinkClick r:id="rId38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066431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: Hit the Button Math (Google Play version) | | Apptopia">
            <a:hlinkClick r:id="rId40"/>
            <a:extLst>
              <a:ext uri="{FF2B5EF4-FFF2-40B4-BE49-F238E27FC236}">
                <a16:creationId xmlns:a16="http://schemas.microsoft.com/office/drawing/2014/main" id="{DBE30985-CCB1-4AA3-9C7E-47830D612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8366" r="8455" b="8366"/>
          <a:stretch/>
        </p:blipFill>
        <p:spPr bwMode="auto">
          <a:xfrm>
            <a:off x="7428550" y="1889762"/>
            <a:ext cx="524336" cy="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ld Book Day 25 Years - Pin Badge - Pawprint Family">
            <a:hlinkClick r:id="rId42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3" y="608729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4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46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09958" y="111417"/>
            <a:ext cx="852852" cy="5733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48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6" name="Picture 5">
            <a:hlinkClick r:id="rId50"/>
            <a:extLst>
              <a:ext uri="{FF2B5EF4-FFF2-40B4-BE49-F238E27FC236}">
                <a16:creationId xmlns:a16="http://schemas.microsoft.com/office/drawing/2014/main" id="{E60156C9-A3D4-270E-0930-C77C0C718FCF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l="12042" t="10809" r="13869" b="12936"/>
          <a:stretch/>
        </p:blipFill>
        <p:spPr>
          <a:xfrm>
            <a:off x="6518565" y="1752807"/>
            <a:ext cx="546432" cy="515945"/>
          </a:xfrm>
          <a:prstGeom prst="rect">
            <a:avLst/>
          </a:prstGeom>
        </p:spPr>
      </p:pic>
      <p:pic>
        <p:nvPicPr>
          <p:cNvPr id="12" name="Picture 4" descr="Class Dojo | Rawcliffe Bridge and Rawcliffe Primary Schools">
            <a:extLst>
              <a:ext uri="{FF2B5EF4-FFF2-40B4-BE49-F238E27FC236}">
                <a16:creationId xmlns:a16="http://schemas.microsoft.com/office/drawing/2014/main" id="{E9297E1E-8378-D239-4A30-3E154841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2" y="996025"/>
            <a:ext cx="610994" cy="5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Lobster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</cp:lastModifiedBy>
  <cp:revision>18</cp:revision>
  <dcterms:modified xsi:type="dcterms:W3CDTF">2023-05-09T13:04:53Z</dcterms:modified>
</cp:coreProperties>
</file>