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8" r:id="rId23"/>
    <p:sldId id="277" r:id="rId24"/>
    <p:sldId id="278" r:id="rId2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3"/>
  </p:normalViewPr>
  <p:slideViewPr>
    <p:cSldViewPr>
      <p:cViewPr varScale="1">
        <p:scale>
          <a:sx n="101" d="100"/>
          <a:sy n="101" d="100"/>
        </p:scale>
        <p:origin x="1960"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0504" y="1367993"/>
            <a:ext cx="8482990" cy="32956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u="heavy">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u="heavy">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u="heavy">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extLst>
      <p:ext uri="{BB962C8B-B14F-4D97-AF65-F5344CB8AC3E}">
        <p14:creationId xmlns:p14="http://schemas.microsoft.com/office/powerpoint/2010/main" val="154558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9143999" cy="6857996"/>
          </a:xfrm>
          <a:prstGeom prst="rect">
            <a:avLst/>
          </a:prstGeom>
        </p:spPr>
      </p:pic>
      <p:sp>
        <p:nvSpPr>
          <p:cNvPr id="2" name="Holder 2"/>
          <p:cNvSpPr>
            <a:spLocks noGrp="1"/>
          </p:cNvSpPr>
          <p:nvPr>
            <p:ph type="title"/>
          </p:nvPr>
        </p:nvSpPr>
        <p:spPr>
          <a:xfrm>
            <a:off x="186334" y="1872742"/>
            <a:ext cx="8771331" cy="329564"/>
          </a:xfrm>
          <a:prstGeom prst="rect">
            <a:avLst/>
          </a:prstGeom>
        </p:spPr>
        <p:txBody>
          <a:bodyPr wrap="square" lIns="0" tIns="0" rIns="0" bIns="0">
            <a:spAutoFit/>
          </a:bodyPr>
          <a:lstStyle>
            <a:lvl1pPr>
              <a:defRPr sz="2000" b="1" i="0" u="heavy">
                <a:solidFill>
                  <a:schemeClr val="bg1"/>
                </a:solidFill>
                <a:latin typeface="Arial"/>
                <a:cs typeface="Arial"/>
              </a:defRPr>
            </a:lvl1pPr>
          </a:lstStyle>
          <a:p>
            <a:endParaRPr/>
          </a:p>
        </p:txBody>
      </p:sp>
      <p:sp>
        <p:nvSpPr>
          <p:cNvPr id="3" name="Holder 3"/>
          <p:cNvSpPr>
            <a:spLocks noGrp="1"/>
          </p:cNvSpPr>
          <p:nvPr>
            <p:ph type="body" idx="1"/>
          </p:nvPr>
        </p:nvSpPr>
        <p:spPr>
          <a:xfrm>
            <a:off x="311454" y="2911517"/>
            <a:ext cx="8020050" cy="1828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7/19/23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trinitystpeters.org/serve_file/1922829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rinitystpeters.org/page/uniform/52224"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rinitystpeters.org/page/key-stage-1/4849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www.trinitystpeters.org/serve_file/756724"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dmin@tsp.sefton.school" TargetMode="External"/><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Year1TSP" TargetMode="External"/><Relationship Id="rId2" Type="http://schemas.openxmlformats.org/officeDocument/2006/relationships/hyperlink" Target="https://www.trinitystpeters.org/blogs/grade/308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6"/>
          </a:xfrm>
          <a:prstGeom prst="rect">
            <a:avLst/>
          </a:prstGeom>
        </p:spPr>
      </p:pic>
      <p:sp>
        <p:nvSpPr>
          <p:cNvPr id="3" name="object 3"/>
          <p:cNvSpPr txBox="1"/>
          <p:nvPr/>
        </p:nvSpPr>
        <p:spPr>
          <a:xfrm>
            <a:off x="864819" y="3864173"/>
            <a:ext cx="4545381" cy="690574"/>
          </a:xfrm>
          <a:prstGeom prst="rect">
            <a:avLst/>
          </a:prstGeom>
        </p:spPr>
        <p:txBody>
          <a:bodyPr vert="horz" wrap="square" lIns="0" tIns="36195" rIns="0" bIns="0" rtlCol="0">
            <a:spAutoFit/>
          </a:bodyPr>
          <a:lstStyle/>
          <a:p>
            <a:pPr marL="12700">
              <a:lnSpc>
                <a:spcPct val="100000"/>
              </a:lnSpc>
              <a:spcBef>
                <a:spcPts val="285"/>
              </a:spcBef>
            </a:pPr>
            <a:r>
              <a:rPr lang="en-GB" sz="2400" b="1" dirty="0">
                <a:solidFill>
                  <a:srgbClr val="FFFFFF"/>
                </a:solidFill>
                <a:latin typeface="Arial"/>
                <a:cs typeface="Arial"/>
              </a:rPr>
              <a:t>‘Successful Start’ 2023</a:t>
            </a:r>
          </a:p>
          <a:p>
            <a:pPr marL="12700">
              <a:lnSpc>
                <a:spcPct val="100000"/>
              </a:lnSpc>
              <a:spcBef>
                <a:spcPts val="285"/>
              </a:spcBef>
            </a:pPr>
            <a:r>
              <a:rPr sz="1600" i="1" spc="-15" dirty="0">
                <a:solidFill>
                  <a:srgbClr val="FFFFFF"/>
                </a:solidFill>
                <a:latin typeface="Arial"/>
                <a:cs typeface="Arial"/>
              </a:rPr>
              <a:t>Transition</a:t>
            </a:r>
            <a:r>
              <a:rPr sz="1600" i="1" spc="-70" dirty="0">
                <a:solidFill>
                  <a:srgbClr val="FFFFFF"/>
                </a:solidFill>
                <a:latin typeface="Arial"/>
                <a:cs typeface="Arial"/>
              </a:rPr>
              <a:t> </a:t>
            </a:r>
            <a:r>
              <a:rPr sz="1600" i="1" dirty="0">
                <a:solidFill>
                  <a:srgbClr val="FFFFFF"/>
                </a:solidFill>
                <a:latin typeface="Arial"/>
                <a:cs typeface="Arial"/>
              </a:rPr>
              <a:t>Guide</a:t>
            </a:r>
            <a:endParaRPr sz="16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334" y="1656714"/>
            <a:ext cx="1374775" cy="329565"/>
          </a:xfrm>
          <a:prstGeom prst="rect">
            <a:avLst/>
          </a:prstGeom>
        </p:spPr>
        <p:txBody>
          <a:bodyPr vert="horz" wrap="square" lIns="0" tIns="11430" rIns="0" bIns="0" rtlCol="0">
            <a:spAutoFit/>
          </a:bodyPr>
          <a:lstStyle/>
          <a:p>
            <a:pPr marL="12700">
              <a:lnSpc>
                <a:spcPct val="100000"/>
              </a:lnSpc>
              <a:spcBef>
                <a:spcPts val="90"/>
              </a:spcBef>
            </a:pPr>
            <a:r>
              <a:rPr spc="-10" dirty="0"/>
              <a:t>Curriculum</a:t>
            </a:r>
          </a:p>
        </p:txBody>
      </p:sp>
      <p:sp>
        <p:nvSpPr>
          <p:cNvPr id="3" name="object 3"/>
          <p:cNvSpPr txBox="1"/>
          <p:nvPr/>
        </p:nvSpPr>
        <p:spPr>
          <a:xfrm>
            <a:off x="186334" y="2382392"/>
            <a:ext cx="8485505" cy="57467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MT"/>
                <a:cs typeface="Arial MT"/>
              </a:rPr>
              <a:t>The</a:t>
            </a:r>
            <a:r>
              <a:rPr sz="1800" spc="355" dirty="0">
                <a:solidFill>
                  <a:srgbClr val="FFFFFF"/>
                </a:solidFill>
                <a:latin typeface="Arial MT"/>
                <a:cs typeface="Arial MT"/>
              </a:rPr>
              <a:t> </a:t>
            </a:r>
            <a:r>
              <a:rPr sz="1800" spc="-50" dirty="0">
                <a:solidFill>
                  <a:srgbClr val="FFFFFF"/>
                </a:solidFill>
                <a:latin typeface="Arial MT"/>
                <a:cs typeface="Arial MT"/>
              </a:rPr>
              <a:t>Year</a:t>
            </a:r>
            <a:r>
              <a:rPr sz="1800" spc="345" dirty="0">
                <a:solidFill>
                  <a:srgbClr val="FFFFFF"/>
                </a:solidFill>
                <a:latin typeface="Arial MT"/>
                <a:cs typeface="Arial MT"/>
              </a:rPr>
              <a:t> </a:t>
            </a:r>
            <a:r>
              <a:rPr sz="1800" spc="-5" dirty="0">
                <a:solidFill>
                  <a:srgbClr val="FFFFFF"/>
                </a:solidFill>
                <a:latin typeface="Arial MT"/>
                <a:cs typeface="Arial MT"/>
              </a:rPr>
              <a:t>2</a:t>
            </a:r>
            <a:r>
              <a:rPr sz="1800" spc="355" dirty="0">
                <a:solidFill>
                  <a:srgbClr val="FFFFFF"/>
                </a:solidFill>
                <a:latin typeface="Arial MT"/>
                <a:cs typeface="Arial MT"/>
              </a:rPr>
              <a:t> </a:t>
            </a:r>
            <a:r>
              <a:rPr sz="1800" dirty="0">
                <a:solidFill>
                  <a:srgbClr val="FFFFFF"/>
                </a:solidFill>
                <a:latin typeface="Arial MT"/>
                <a:cs typeface="Arial MT"/>
              </a:rPr>
              <a:t>curriculum</a:t>
            </a:r>
            <a:r>
              <a:rPr sz="1800" spc="355" dirty="0">
                <a:solidFill>
                  <a:srgbClr val="FFFFFF"/>
                </a:solidFill>
                <a:latin typeface="Arial MT"/>
                <a:cs typeface="Arial MT"/>
              </a:rPr>
              <a:t> </a:t>
            </a:r>
            <a:r>
              <a:rPr sz="1800" spc="-5" dirty="0">
                <a:solidFill>
                  <a:srgbClr val="FFFFFF"/>
                </a:solidFill>
                <a:latin typeface="Arial MT"/>
                <a:cs typeface="Arial MT"/>
              </a:rPr>
              <a:t>map,</a:t>
            </a:r>
            <a:r>
              <a:rPr sz="1800" spc="325" dirty="0">
                <a:solidFill>
                  <a:srgbClr val="FFFFFF"/>
                </a:solidFill>
                <a:latin typeface="Arial MT"/>
                <a:cs typeface="Arial MT"/>
              </a:rPr>
              <a:t> </a:t>
            </a:r>
            <a:r>
              <a:rPr sz="1800" spc="-5" dirty="0">
                <a:solidFill>
                  <a:srgbClr val="FFFFFF"/>
                </a:solidFill>
                <a:latin typeface="Arial MT"/>
                <a:cs typeface="Arial MT"/>
              </a:rPr>
              <a:t>which</a:t>
            </a:r>
            <a:r>
              <a:rPr sz="1800" spc="355" dirty="0">
                <a:solidFill>
                  <a:srgbClr val="FFFFFF"/>
                </a:solidFill>
                <a:latin typeface="Arial MT"/>
                <a:cs typeface="Arial MT"/>
              </a:rPr>
              <a:t> </a:t>
            </a:r>
            <a:r>
              <a:rPr sz="1800" spc="-5" dirty="0">
                <a:solidFill>
                  <a:srgbClr val="FFFFFF"/>
                </a:solidFill>
                <a:latin typeface="Arial MT"/>
                <a:cs typeface="Arial MT"/>
              </a:rPr>
              <a:t>outlines</a:t>
            </a:r>
            <a:r>
              <a:rPr sz="1800" spc="365" dirty="0">
                <a:solidFill>
                  <a:srgbClr val="FFFFFF"/>
                </a:solidFill>
                <a:latin typeface="Arial MT"/>
                <a:cs typeface="Arial MT"/>
              </a:rPr>
              <a:t> </a:t>
            </a:r>
            <a:r>
              <a:rPr sz="1800" spc="-10" dirty="0">
                <a:solidFill>
                  <a:srgbClr val="FFFFFF"/>
                </a:solidFill>
                <a:latin typeface="Arial MT"/>
                <a:cs typeface="Arial MT"/>
              </a:rPr>
              <a:t>all</a:t>
            </a:r>
            <a:r>
              <a:rPr sz="1800" spc="360" dirty="0">
                <a:solidFill>
                  <a:srgbClr val="FFFFFF"/>
                </a:solidFill>
                <a:latin typeface="Arial MT"/>
                <a:cs typeface="Arial MT"/>
              </a:rPr>
              <a:t> </a:t>
            </a:r>
            <a:r>
              <a:rPr sz="1800" spc="-10" dirty="0">
                <a:solidFill>
                  <a:srgbClr val="FFFFFF"/>
                </a:solidFill>
                <a:latin typeface="Arial MT"/>
                <a:cs typeface="Arial MT"/>
              </a:rPr>
              <a:t>the</a:t>
            </a:r>
            <a:r>
              <a:rPr sz="1800" spc="350" dirty="0">
                <a:solidFill>
                  <a:srgbClr val="FFFFFF"/>
                </a:solidFill>
                <a:latin typeface="Arial MT"/>
                <a:cs typeface="Arial MT"/>
              </a:rPr>
              <a:t> </a:t>
            </a:r>
            <a:r>
              <a:rPr sz="1800" spc="-5" dirty="0">
                <a:solidFill>
                  <a:srgbClr val="FFFFFF"/>
                </a:solidFill>
                <a:latin typeface="Arial MT"/>
                <a:cs typeface="Arial MT"/>
              </a:rPr>
              <a:t>units</a:t>
            </a:r>
            <a:r>
              <a:rPr sz="1800" spc="365" dirty="0">
                <a:solidFill>
                  <a:srgbClr val="FFFFFF"/>
                </a:solidFill>
                <a:latin typeface="Arial MT"/>
                <a:cs typeface="Arial MT"/>
              </a:rPr>
              <a:t> </a:t>
            </a:r>
            <a:r>
              <a:rPr sz="1800" spc="-5" dirty="0">
                <a:solidFill>
                  <a:srgbClr val="FFFFFF"/>
                </a:solidFill>
                <a:latin typeface="Arial MT"/>
                <a:cs typeface="Arial MT"/>
              </a:rPr>
              <a:t>taught</a:t>
            </a:r>
            <a:r>
              <a:rPr sz="1800" spc="335" dirty="0">
                <a:solidFill>
                  <a:srgbClr val="FFFFFF"/>
                </a:solidFill>
                <a:latin typeface="Arial MT"/>
                <a:cs typeface="Arial MT"/>
              </a:rPr>
              <a:t> </a:t>
            </a:r>
            <a:r>
              <a:rPr sz="1800" spc="-5" dirty="0">
                <a:solidFill>
                  <a:srgbClr val="FFFFFF"/>
                </a:solidFill>
                <a:latin typeface="Arial MT"/>
                <a:cs typeface="Arial MT"/>
              </a:rPr>
              <a:t>across</a:t>
            </a:r>
            <a:r>
              <a:rPr sz="1800" spc="360" dirty="0">
                <a:solidFill>
                  <a:srgbClr val="FFFFFF"/>
                </a:solidFill>
                <a:latin typeface="Arial MT"/>
                <a:cs typeface="Arial MT"/>
              </a:rPr>
              <a:t> </a:t>
            </a:r>
            <a:r>
              <a:rPr sz="1800" dirty="0">
                <a:solidFill>
                  <a:srgbClr val="FFFFFF"/>
                </a:solidFill>
                <a:latin typeface="Arial MT"/>
                <a:cs typeface="Arial MT"/>
              </a:rPr>
              <a:t>the</a:t>
            </a:r>
            <a:r>
              <a:rPr sz="1800" spc="335" dirty="0">
                <a:solidFill>
                  <a:srgbClr val="FFFFFF"/>
                </a:solidFill>
                <a:latin typeface="Arial MT"/>
                <a:cs typeface="Arial MT"/>
              </a:rPr>
              <a:t> </a:t>
            </a:r>
            <a:r>
              <a:rPr sz="1800" spc="-5" dirty="0">
                <a:solidFill>
                  <a:srgbClr val="FFFFFF"/>
                </a:solidFill>
                <a:latin typeface="Arial MT"/>
                <a:cs typeface="Arial MT"/>
              </a:rPr>
              <a:t>each</a:t>
            </a:r>
            <a:endParaRPr sz="1800" dirty="0">
              <a:latin typeface="Arial MT"/>
              <a:cs typeface="Arial MT"/>
            </a:endParaRPr>
          </a:p>
          <a:p>
            <a:pPr marL="12700">
              <a:lnSpc>
                <a:spcPct val="100000"/>
              </a:lnSpc>
            </a:pPr>
            <a:r>
              <a:rPr sz="1800" dirty="0">
                <a:solidFill>
                  <a:srgbClr val="FFFFFF"/>
                </a:solidFill>
                <a:latin typeface="Arial MT"/>
                <a:cs typeface="Arial MT"/>
              </a:rPr>
              <a:t>subject</a:t>
            </a:r>
            <a:r>
              <a:rPr sz="1800" spc="-45" dirty="0">
                <a:solidFill>
                  <a:srgbClr val="FFFFFF"/>
                </a:solidFill>
                <a:latin typeface="Arial MT"/>
                <a:cs typeface="Arial MT"/>
              </a:rPr>
              <a:t> </a:t>
            </a:r>
            <a:r>
              <a:rPr sz="1800" dirty="0">
                <a:solidFill>
                  <a:srgbClr val="FFFFFF"/>
                </a:solidFill>
                <a:latin typeface="Arial MT"/>
                <a:cs typeface="Arial MT"/>
              </a:rPr>
              <a:t>and</a:t>
            </a:r>
            <a:r>
              <a:rPr sz="1800" spc="-10" dirty="0">
                <a:solidFill>
                  <a:srgbClr val="FFFFFF"/>
                </a:solidFill>
                <a:latin typeface="Arial MT"/>
                <a:cs typeface="Arial MT"/>
              </a:rPr>
              <a:t> </a:t>
            </a:r>
            <a:r>
              <a:rPr sz="1800" dirty="0">
                <a:solidFill>
                  <a:srgbClr val="FFFFFF"/>
                </a:solidFill>
                <a:latin typeface="Arial MT"/>
                <a:cs typeface="Arial MT"/>
              </a:rPr>
              <a:t>their</a:t>
            </a:r>
            <a:r>
              <a:rPr sz="1800" spc="-10" dirty="0">
                <a:solidFill>
                  <a:srgbClr val="FFFFFF"/>
                </a:solidFill>
                <a:latin typeface="Arial MT"/>
                <a:cs typeface="Arial MT"/>
              </a:rPr>
              <a:t> </a:t>
            </a:r>
            <a:r>
              <a:rPr sz="1800" dirty="0">
                <a:solidFill>
                  <a:srgbClr val="FFFFFF"/>
                </a:solidFill>
                <a:latin typeface="Arial MT"/>
                <a:cs typeface="Arial MT"/>
              </a:rPr>
              <a:t>main</a:t>
            </a:r>
            <a:r>
              <a:rPr sz="1800" spc="-25" dirty="0">
                <a:solidFill>
                  <a:srgbClr val="FFFFFF"/>
                </a:solidFill>
                <a:latin typeface="Arial MT"/>
                <a:cs typeface="Arial MT"/>
              </a:rPr>
              <a:t> </a:t>
            </a:r>
            <a:r>
              <a:rPr sz="1800" dirty="0">
                <a:solidFill>
                  <a:srgbClr val="FFFFFF"/>
                </a:solidFill>
                <a:latin typeface="Arial MT"/>
                <a:cs typeface="Arial MT"/>
              </a:rPr>
              <a:t>objectives,</a:t>
            </a:r>
            <a:r>
              <a:rPr sz="1800" spc="-45" dirty="0">
                <a:solidFill>
                  <a:srgbClr val="FFFFFF"/>
                </a:solidFill>
                <a:latin typeface="Arial MT"/>
                <a:cs typeface="Arial MT"/>
              </a:rPr>
              <a:t> </a:t>
            </a:r>
            <a:r>
              <a:rPr sz="1800" dirty="0">
                <a:solidFill>
                  <a:srgbClr val="FFFFFF"/>
                </a:solidFill>
                <a:latin typeface="Arial MT"/>
                <a:cs typeface="Arial MT"/>
              </a:rPr>
              <a:t>can</a:t>
            </a:r>
            <a:r>
              <a:rPr sz="1800" spc="-10" dirty="0">
                <a:solidFill>
                  <a:srgbClr val="FFFFFF"/>
                </a:solidFill>
                <a:latin typeface="Arial MT"/>
                <a:cs typeface="Arial MT"/>
              </a:rPr>
              <a:t> </a:t>
            </a:r>
            <a:r>
              <a:rPr sz="1800" dirty="0">
                <a:solidFill>
                  <a:srgbClr val="FFFFFF"/>
                </a:solidFill>
                <a:latin typeface="Arial MT"/>
                <a:cs typeface="Arial MT"/>
              </a:rPr>
              <a:t>be</a:t>
            </a:r>
            <a:r>
              <a:rPr sz="1800" spc="-10" dirty="0">
                <a:solidFill>
                  <a:srgbClr val="FFFFFF"/>
                </a:solidFill>
                <a:latin typeface="Arial MT"/>
                <a:cs typeface="Arial MT"/>
              </a:rPr>
              <a:t> </a:t>
            </a:r>
            <a:r>
              <a:rPr sz="1800" dirty="0">
                <a:solidFill>
                  <a:srgbClr val="FFFFFF"/>
                </a:solidFill>
                <a:latin typeface="Arial MT"/>
                <a:cs typeface="Arial MT"/>
              </a:rPr>
              <a:t>found</a:t>
            </a:r>
            <a:r>
              <a:rPr sz="1800" spc="-25" dirty="0">
                <a:solidFill>
                  <a:srgbClr val="FFFFFF"/>
                </a:solidFill>
                <a:latin typeface="Arial MT"/>
                <a:cs typeface="Arial MT"/>
              </a:rPr>
              <a:t> </a:t>
            </a:r>
            <a:r>
              <a:rPr sz="1800" dirty="0">
                <a:solidFill>
                  <a:srgbClr val="FFFFFF"/>
                </a:solidFill>
                <a:latin typeface="Arial MT"/>
                <a:cs typeface="Arial MT"/>
              </a:rPr>
              <a:t>by</a:t>
            </a:r>
            <a:r>
              <a:rPr sz="1800" spc="-5" dirty="0">
                <a:solidFill>
                  <a:srgbClr val="FFFFFF"/>
                </a:solidFill>
                <a:latin typeface="Arial MT"/>
                <a:cs typeface="Arial MT"/>
              </a:rPr>
              <a:t> </a:t>
            </a:r>
            <a:r>
              <a:rPr sz="1800" dirty="0">
                <a:solidFill>
                  <a:srgbClr val="FFFFFF"/>
                </a:solidFill>
                <a:latin typeface="Arial MT"/>
                <a:cs typeface="Arial MT"/>
              </a:rPr>
              <a:t>clicking</a:t>
            </a:r>
            <a:r>
              <a:rPr sz="1800" spc="-45" dirty="0">
                <a:solidFill>
                  <a:srgbClr val="FFFFFF"/>
                </a:solidFill>
                <a:latin typeface="Arial MT"/>
                <a:cs typeface="Arial MT"/>
              </a:rPr>
              <a:t> </a:t>
            </a:r>
            <a:r>
              <a:rPr lang="en-GB" sz="1800" u="heavy" dirty="0">
                <a:solidFill>
                  <a:srgbClr val="0000FF"/>
                </a:solidFill>
                <a:uFill>
                  <a:solidFill>
                    <a:srgbClr val="0000FF"/>
                  </a:solidFill>
                </a:uFill>
                <a:latin typeface="Arial MT"/>
                <a:cs typeface="Arial MT"/>
                <a:hlinkClick r:id="rId2"/>
              </a:rPr>
              <a:t>here</a:t>
            </a:r>
            <a:r>
              <a:rPr sz="1800" dirty="0">
                <a:solidFill>
                  <a:srgbClr val="FFFFFF"/>
                </a:solidFill>
                <a:latin typeface="Arial MT"/>
                <a:cs typeface="Arial MT"/>
              </a:rPr>
              <a:t>.*</a:t>
            </a:r>
            <a:endParaRPr sz="1800" dirty="0">
              <a:latin typeface="Arial MT"/>
              <a:cs typeface="Arial MT"/>
            </a:endParaRPr>
          </a:p>
        </p:txBody>
      </p:sp>
      <p:sp>
        <p:nvSpPr>
          <p:cNvPr id="4" name="object 4"/>
          <p:cNvSpPr txBox="1"/>
          <p:nvPr/>
        </p:nvSpPr>
        <p:spPr>
          <a:xfrm>
            <a:off x="186334" y="6273495"/>
            <a:ext cx="5970270" cy="270510"/>
          </a:xfrm>
          <a:prstGeom prst="rect">
            <a:avLst/>
          </a:prstGeom>
        </p:spPr>
        <p:txBody>
          <a:bodyPr vert="horz" wrap="square" lIns="0" tIns="13335" rIns="0" bIns="0" rtlCol="0">
            <a:spAutoFit/>
          </a:bodyPr>
          <a:lstStyle/>
          <a:p>
            <a:pPr marL="12700">
              <a:lnSpc>
                <a:spcPct val="100000"/>
              </a:lnSpc>
              <a:spcBef>
                <a:spcPts val="105"/>
              </a:spcBef>
            </a:pPr>
            <a:r>
              <a:rPr sz="1600" i="1" dirty="0">
                <a:solidFill>
                  <a:srgbClr val="FFFFFF"/>
                </a:solidFill>
                <a:latin typeface="Arial"/>
                <a:cs typeface="Arial"/>
              </a:rPr>
              <a:t>*Please</a:t>
            </a:r>
            <a:r>
              <a:rPr sz="1600" i="1" spc="-40" dirty="0">
                <a:solidFill>
                  <a:srgbClr val="FFFFFF"/>
                </a:solidFill>
                <a:latin typeface="Arial"/>
                <a:cs typeface="Arial"/>
              </a:rPr>
              <a:t> </a:t>
            </a:r>
            <a:r>
              <a:rPr sz="1600" i="1" dirty="0">
                <a:solidFill>
                  <a:srgbClr val="FFFFFF"/>
                </a:solidFill>
                <a:latin typeface="Arial"/>
                <a:cs typeface="Arial"/>
              </a:rPr>
              <a:t>note</a:t>
            </a:r>
            <a:r>
              <a:rPr sz="1600" i="1" spc="-20" dirty="0">
                <a:solidFill>
                  <a:srgbClr val="FFFFFF"/>
                </a:solidFill>
                <a:latin typeface="Arial"/>
                <a:cs typeface="Arial"/>
              </a:rPr>
              <a:t> </a:t>
            </a:r>
            <a:r>
              <a:rPr sz="1600" i="1" spc="-5" dirty="0">
                <a:solidFill>
                  <a:srgbClr val="FFFFFF"/>
                </a:solidFill>
                <a:latin typeface="Arial"/>
                <a:cs typeface="Arial"/>
              </a:rPr>
              <a:t>that</a:t>
            </a:r>
            <a:r>
              <a:rPr sz="1600" i="1" spc="20" dirty="0">
                <a:solidFill>
                  <a:srgbClr val="FFFFFF"/>
                </a:solidFill>
                <a:latin typeface="Arial"/>
                <a:cs typeface="Arial"/>
              </a:rPr>
              <a:t> </a:t>
            </a:r>
            <a:r>
              <a:rPr sz="1600" i="1" spc="-5" dirty="0">
                <a:solidFill>
                  <a:srgbClr val="FFFFFF"/>
                </a:solidFill>
                <a:latin typeface="Arial"/>
                <a:cs typeface="Arial"/>
              </a:rPr>
              <a:t>amendments</a:t>
            </a:r>
            <a:r>
              <a:rPr sz="1600" i="1" spc="25" dirty="0">
                <a:solidFill>
                  <a:srgbClr val="FFFFFF"/>
                </a:solidFill>
                <a:latin typeface="Arial"/>
                <a:cs typeface="Arial"/>
              </a:rPr>
              <a:t> </a:t>
            </a:r>
            <a:r>
              <a:rPr sz="1600" i="1" spc="-5" dirty="0">
                <a:solidFill>
                  <a:srgbClr val="FFFFFF"/>
                </a:solidFill>
                <a:latin typeface="Arial"/>
                <a:cs typeface="Arial"/>
              </a:rPr>
              <a:t>may</a:t>
            </a:r>
            <a:r>
              <a:rPr sz="1600" i="1" spc="25" dirty="0">
                <a:solidFill>
                  <a:srgbClr val="FFFFFF"/>
                </a:solidFill>
                <a:latin typeface="Arial"/>
                <a:cs typeface="Arial"/>
              </a:rPr>
              <a:t> </a:t>
            </a:r>
            <a:r>
              <a:rPr sz="1600" i="1" spc="-5" dirty="0">
                <a:solidFill>
                  <a:srgbClr val="FFFFFF"/>
                </a:solidFill>
                <a:latin typeface="Arial"/>
                <a:cs typeface="Arial"/>
              </a:rPr>
              <a:t>be</a:t>
            </a:r>
            <a:r>
              <a:rPr sz="1600" i="1" spc="-20" dirty="0">
                <a:solidFill>
                  <a:srgbClr val="FFFFFF"/>
                </a:solidFill>
                <a:latin typeface="Arial"/>
                <a:cs typeface="Arial"/>
              </a:rPr>
              <a:t> </a:t>
            </a:r>
            <a:r>
              <a:rPr sz="1600" i="1" spc="-10" dirty="0">
                <a:solidFill>
                  <a:srgbClr val="FFFFFF"/>
                </a:solidFill>
                <a:latin typeface="Arial"/>
                <a:cs typeface="Arial"/>
              </a:rPr>
              <a:t>made</a:t>
            </a:r>
            <a:r>
              <a:rPr sz="1600" i="1" spc="30" dirty="0">
                <a:solidFill>
                  <a:srgbClr val="FFFFFF"/>
                </a:solidFill>
                <a:latin typeface="Arial"/>
                <a:cs typeface="Arial"/>
              </a:rPr>
              <a:t> </a:t>
            </a:r>
            <a:r>
              <a:rPr sz="1600" i="1" spc="-5" dirty="0">
                <a:solidFill>
                  <a:srgbClr val="FFFFFF"/>
                </a:solidFill>
                <a:latin typeface="Arial"/>
                <a:cs typeface="Arial"/>
              </a:rPr>
              <a:t>throughout</a:t>
            </a:r>
            <a:r>
              <a:rPr sz="1600" i="1" dirty="0">
                <a:solidFill>
                  <a:srgbClr val="FFFFFF"/>
                </a:solidFill>
                <a:latin typeface="Arial"/>
                <a:cs typeface="Arial"/>
              </a:rPr>
              <a:t> the</a:t>
            </a:r>
            <a:r>
              <a:rPr sz="1600" i="1" spc="10" dirty="0">
                <a:solidFill>
                  <a:srgbClr val="FFFFFF"/>
                </a:solidFill>
                <a:latin typeface="Arial"/>
                <a:cs typeface="Arial"/>
              </a:rPr>
              <a:t> </a:t>
            </a:r>
            <a:r>
              <a:rPr sz="1600" i="1" spc="-15" dirty="0">
                <a:solidFill>
                  <a:srgbClr val="FFFFFF"/>
                </a:solidFill>
                <a:latin typeface="Arial"/>
                <a:cs typeface="Arial"/>
              </a:rPr>
              <a:t>year.</a:t>
            </a:r>
            <a:endParaRPr sz="1600">
              <a:latin typeface="Arial"/>
              <a:cs typeface="Arial"/>
            </a:endParaRPr>
          </a:p>
        </p:txBody>
      </p:sp>
      <p:grpSp>
        <p:nvGrpSpPr>
          <p:cNvPr id="5" name="object 5"/>
          <p:cNvGrpSpPr/>
          <p:nvPr/>
        </p:nvGrpSpPr>
        <p:grpSpPr>
          <a:xfrm>
            <a:off x="2371344" y="3264408"/>
            <a:ext cx="4401820" cy="2490470"/>
            <a:chOff x="2371344" y="3264408"/>
            <a:chExt cx="4401820" cy="2490470"/>
          </a:xfrm>
        </p:grpSpPr>
        <p:pic>
          <p:nvPicPr>
            <p:cNvPr id="6" name="object 6"/>
            <p:cNvPicPr/>
            <p:nvPr/>
          </p:nvPicPr>
          <p:blipFill>
            <a:blip r:embed="rId3" cstate="print"/>
            <a:stretch>
              <a:fillRect/>
            </a:stretch>
          </p:blipFill>
          <p:spPr>
            <a:xfrm>
              <a:off x="2410968" y="3304032"/>
              <a:ext cx="4322063" cy="2410968"/>
            </a:xfrm>
            <a:prstGeom prst="rect">
              <a:avLst/>
            </a:prstGeom>
          </p:spPr>
        </p:pic>
        <p:sp>
          <p:nvSpPr>
            <p:cNvPr id="7" name="object 7"/>
            <p:cNvSpPr/>
            <p:nvPr/>
          </p:nvSpPr>
          <p:spPr>
            <a:xfrm>
              <a:off x="2391156" y="3284220"/>
              <a:ext cx="4361815" cy="2451100"/>
            </a:xfrm>
            <a:custGeom>
              <a:avLst/>
              <a:gdLst/>
              <a:ahLst/>
              <a:cxnLst/>
              <a:rect l="l" t="t" r="r" b="b"/>
              <a:pathLst>
                <a:path w="4361815" h="2451100">
                  <a:moveTo>
                    <a:pt x="0" y="2450591"/>
                  </a:moveTo>
                  <a:lnTo>
                    <a:pt x="4361688" y="2450591"/>
                  </a:lnTo>
                  <a:lnTo>
                    <a:pt x="4361688" y="0"/>
                  </a:lnTo>
                  <a:lnTo>
                    <a:pt x="0" y="0"/>
                  </a:lnTo>
                  <a:lnTo>
                    <a:pt x="0" y="2450591"/>
                  </a:lnTo>
                  <a:close/>
                </a:path>
              </a:pathLst>
            </a:custGeom>
            <a:ln w="39623">
              <a:solidFill>
                <a:srgbClr val="FFFF00"/>
              </a:solidFill>
            </a:ln>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1512569"/>
            <a:ext cx="8486140" cy="4641014"/>
          </a:xfrm>
          <a:prstGeom prst="rect">
            <a:avLst/>
          </a:prstGeom>
        </p:spPr>
        <p:txBody>
          <a:bodyPr vert="horz" wrap="square" lIns="0" tIns="11430" rIns="0" bIns="0" rtlCol="0">
            <a:spAutoFit/>
          </a:bodyPr>
          <a:lstStyle/>
          <a:p>
            <a:pPr marL="106045">
              <a:lnSpc>
                <a:spcPct val="100000"/>
              </a:lnSpc>
              <a:spcBef>
                <a:spcPts val="90"/>
              </a:spcBef>
            </a:pPr>
            <a:r>
              <a:rPr sz="2000" b="1" u="heavy" spc="-20" dirty="0">
                <a:solidFill>
                  <a:srgbClr val="FFFFFF"/>
                </a:solidFill>
                <a:uFill>
                  <a:solidFill>
                    <a:srgbClr val="FFFFFF"/>
                  </a:solidFill>
                </a:uFill>
                <a:latin typeface="Arial"/>
                <a:cs typeface="Arial"/>
              </a:rPr>
              <a:t>PE</a:t>
            </a:r>
            <a:endParaRPr sz="2000" dirty="0">
              <a:latin typeface="Arial"/>
              <a:cs typeface="Arial"/>
            </a:endParaRPr>
          </a:p>
          <a:p>
            <a:pPr>
              <a:lnSpc>
                <a:spcPct val="100000"/>
              </a:lnSpc>
            </a:pPr>
            <a:endParaRPr sz="2200" dirty="0">
              <a:latin typeface="Arial"/>
              <a:cs typeface="Arial"/>
            </a:endParaRPr>
          </a:p>
          <a:p>
            <a:pPr marL="12700">
              <a:lnSpc>
                <a:spcPct val="100000"/>
              </a:lnSpc>
              <a:spcBef>
                <a:spcPts val="1320"/>
              </a:spcBef>
            </a:pPr>
            <a:r>
              <a:rPr sz="1800" dirty="0">
                <a:solidFill>
                  <a:srgbClr val="FFFFFF"/>
                </a:solidFill>
                <a:latin typeface="Arial MT"/>
                <a:cs typeface="Arial MT"/>
              </a:rPr>
              <a:t>All</a:t>
            </a:r>
            <a:r>
              <a:rPr sz="1800" spc="-5" dirty="0">
                <a:solidFill>
                  <a:srgbClr val="FFFFFF"/>
                </a:solidFill>
                <a:latin typeface="Arial MT"/>
                <a:cs typeface="Arial MT"/>
              </a:rPr>
              <a:t> </a:t>
            </a:r>
            <a:r>
              <a:rPr sz="1800" dirty="0">
                <a:solidFill>
                  <a:srgbClr val="FFFFFF"/>
                </a:solidFill>
                <a:latin typeface="Arial MT"/>
                <a:cs typeface="Arial MT"/>
              </a:rPr>
              <a:t>children</a:t>
            </a:r>
            <a:r>
              <a:rPr sz="1800" spc="-25" dirty="0">
                <a:solidFill>
                  <a:srgbClr val="FFFFFF"/>
                </a:solidFill>
                <a:latin typeface="Arial MT"/>
                <a:cs typeface="Arial MT"/>
              </a:rPr>
              <a:t> </a:t>
            </a:r>
            <a:r>
              <a:rPr sz="1800" spc="-10" dirty="0">
                <a:solidFill>
                  <a:srgbClr val="FFFFFF"/>
                </a:solidFill>
                <a:latin typeface="Arial MT"/>
                <a:cs typeface="Arial MT"/>
              </a:rPr>
              <a:t>will</a:t>
            </a:r>
            <a:r>
              <a:rPr sz="1800" spc="20" dirty="0">
                <a:solidFill>
                  <a:srgbClr val="FFFFFF"/>
                </a:solidFill>
                <a:latin typeface="Arial MT"/>
                <a:cs typeface="Arial MT"/>
              </a:rPr>
              <a:t> </a:t>
            </a:r>
            <a:r>
              <a:rPr sz="1800" spc="5" dirty="0">
                <a:solidFill>
                  <a:srgbClr val="FFFFFF"/>
                </a:solidFill>
                <a:latin typeface="Arial MT"/>
                <a:cs typeface="Arial MT"/>
              </a:rPr>
              <a:t>access</a:t>
            </a:r>
            <a:r>
              <a:rPr sz="1800" spc="-45" dirty="0">
                <a:solidFill>
                  <a:srgbClr val="FFFFFF"/>
                </a:solidFill>
                <a:latin typeface="Arial MT"/>
                <a:cs typeface="Arial MT"/>
              </a:rPr>
              <a:t> </a:t>
            </a:r>
            <a:r>
              <a:rPr sz="1800" spc="-10" dirty="0">
                <a:solidFill>
                  <a:srgbClr val="FFFFFF"/>
                </a:solidFill>
                <a:latin typeface="Arial MT"/>
                <a:cs typeface="Arial MT"/>
              </a:rPr>
              <a:t>two</a:t>
            </a:r>
            <a:r>
              <a:rPr sz="1800" spc="20" dirty="0">
                <a:solidFill>
                  <a:srgbClr val="FFFFFF"/>
                </a:solidFill>
                <a:latin typeface="Arial MT"/>
                <a:cs typeface="Arial MT"/>
              </a:rPr>
              <a:t> </a:t>
            </a:r>
            <a:r>
              <a:rPr sz="1800" dirty="0">
                <a:solidFill>
                  <a:srgbClr val="FFFFFF"/>
                </a:solidFill>
                <a:latin typeface="Arial MT"/>
                <a:cs typeface="Arial MT"/>
              </a:rPr>
              <a:t>hours</a:t>
            </a:r>
            <a:r>
              <a:rPr sz="1800" spc="-5" dirty="0">
                <a:solidFill>
                  <a:srgbClr val="FFFFFF"/>
                </a:solidFill>
                <a:latin typeface="Arial MT"/>
                <a:cs typeface="Arial MT"/>
              </a:rPr>
              <a:t> </a:t>
            </a:r>
            <a:r>
              <a:rPr sz="1800" dirty="0">
                <a:solidFill>
                  <a:srgbClr val="FFFFFF"/>
                </a:solidFill>
                <a:latin typeface="Arial MT"/>
                <a:cs typeface="Arial MT"/>
              </a:rPr>
              <a:t>of</a:t>
            </a:r>
            <a:r>
              <a:rPr sz="1800" spc="-10" dirty="0">
                <a:solidFill>
                  <a:srgbClr val="FFFFFF"/>
                </a:solidFill>
                <a:latin typeface="Arial MT"/>
                <a:cs typeface="Arial MT"/>
              </a:rPr>
              <a:t> </a:t>
            </a:r>
            <a:r>
              <a:rPr sz="1800" dirty="0">
                <a:solidFill>
                  <a:srgbClr val="FFFFFF"/>
                </a:solidFill>
                <a:latin typeface="Arial MT"/>
                <a:cs typeface="Arial MT"/>
              </a:rPr>
              <a:t>allocated</a:t>
            </a:r>
            <a:r>
              <a:rPr sz="1800" spc="-50" dirty="0">
                <a:solidFill>
                  <a:srgbClr val="FFFFFF"/>
                </a:solidFill>
                <a:latin typeface="Arial MT"/>
                <a:cs typeface="Arial MT"/>
              </a:rPr>
              <a:t> </a:t>
            </a:r>
            <a:r>
              <a:rPr sz="1800" spc="-5" dirty="0">
                <a:solidFill>
                  <a:srgbClr val="FFFFFF"/>
                </a:solidFill>
                <a:latin typeface="Arial MT"/>
                <a:cs typeface="Arial MT"/>
              </a:rPr>
              <a:t>PE</a:t>
            </a:r>
            <a:r>
              <a:rPr sz="1800" spc="5" dirty="0">
                <a:solidFill>
                  <a:srgbClr val="FFFFFF"/>
                </a:solidFill>
                <a:latin typeface="Arial MT"/>
                <a:cs typeface="Arial MT"/>
              </a:rPr>
              <a:t> </a:t>
            </a:r>
            <a:r>
              <a:rPr sz="1800" dirty="0">
                <a:solidFill>
                  <a:srgbClr val="FFFFFF"/>
                </a:solidFill>
                <a:latin typeface="Arial MT"/>
                <a:cs typeface="Arial MT"/>
              </a:rPr>
              <a:t>time</a:t>
            </a:r>
            <a:r>
              <a:rPr sz="1800" spc="-25" dirty="0">
                <a:solidFill>
                  <a:srgbClr val="FFFFFF"/>
                </a:solidFill>
                <a:latin typeface="Arial MT"/>
                <a:cs typeface="Arial MT"/>
              </a:rPr>
              <a:t> </a:t>
            </a:r>
            <a:r>
              <a:rPr sz="1800" dirty="0">
                <a:solidFill>
                  <a:srgbClr val="FFFFFF"/>
                </a:solidFill>
                <a:latin typeface="Arial MT"/>
                <a:cs typeface="Arial MT"/>
              </a:rPr>
              <a:t>per</a:t>
            </a:r>
            <a:r>
              <a:rPr sz="1800" spc="-15" dirty="0">
                <a:solidFill>
                  <a:srgbClr val="FFFFFF"/>
                </a:solidFill>
                <a:latin typeface="Arial MT"/>
                <a:cs typeface="Arial MT"/>
              </a:rPr>
              <a:t> </a:t>
            </a:r>
            <a:r>
              <a:rPr sz="1800" spc="-5" dirty="0">
                <a:solidFill>
                  <a:srgbClr val="FFFFFF"/>
                </a:solidFill>
                <a:latin typeface="Arial MT"/>
                <a:cs typeface="Arial MT"/>
              </a:rPr>
              <a:t>week.</a:t>
            </a:r>
            <a:endParaRPr sz="1800" dirty="0">
              <a:latin typeface="Arial MT"/>
              <a:cs typeface="Arial MT"/>
            </a:endParaRPr>
          </a:p>
          <a:p>
            <a:pPr>
              <a:lnSpc>
                <a:spcPct val="100000"/>
              </a:lnSpc>
              <a:spcBef>
                <a:spcPts val="35"/>
              </a:spcBef>
            </a:pPr>
            <a:endParaRPr sz="2600" dirty="0">
              <a:latin typeface="Arial MT"/>
              <a:cs typeface="Arial MT"/>
            </a:endParaRPr>
          </a:p>
          <a:p>
            <a:pPr marL="12700">
              <a:lnSpc>
                <a:spcPct val="100000"/>
              </a:lnSpc>
            </a:pPr>
            <a:r>
              <a:rPr sz="1800" b="1" i="1" spc="-5" dirty="0">
                <a:solidFill>
                  <a:srgbClr val="FFFFFF"/>
                </a:solidFill>
                <a:latin typeface="Arial"/>
                <a:cs typeface="Arial"/>
              </a:rPr>
              <a:t>On</a:t>
            </a:r>
            <a:r>
              <a:rPr sz="1800" b="1" i="1" spc="130" dirty="0">
                <a:solidFill>
                  <a:srgbClr val="FFFFFF"/>
                </a:solidFill>
                <a:latin typeface="Arial"/>
                <a:cs typeface="Arial"/>
              </a:rPr>
              <a:t> </a:t>
            </a:r>
            <a:r>
              <a:rPr sz="1800" b="1" i="1" spc="-5" dirty="0">
                <a:solidFill>
                  <a:srgbClr val="FFFFFF"/>
                </a:solidFill>
                <a:latin typeface="Arial"/>
                <a:cs typeface="Arial"/>
              </a:rPr>
              <a:t>the</a:t>
            </a:r>
            <a:r>
              <a:rPr sz="1800" b="1" i="1" spc="135" dirty="0">
                <a:solidFill>
                  <a:srgbClr val="FFFFFF"/>
                </a:solidFill>
                <a:latin typeface="Arial"/>
                <a:cs typeface="Arial"/>
              </a:rPr>
              <a:t> </a:t>
            </a:r>
            <a:r>
              <a:rPr sz="1800" b="1" i="1" spc="-5" dirty="0">
                <a:solidFill>
                  <a:srgbClr val="FFFFFF"/>
                </a:solidFill>
                <a:latin typeface="Arial"/>
                <a:cs typeface="Arial"/>
              </a:rPr>
              <a:t>two</a:t>
            </a:r>
            <a:r>
              <a:rPr sz="1800" b="1" i="1" spc="135" dirty="0">
                <a:solidFill>
                  <a:srgbClr val="FFFFFF"/>
                </a:solidFill>
                <a:latin typeface="Arial"/>
                <a:cs typeface="Arial"/>
              </a:rPr>
              <a:t> </a:t>
            </a:r>
            <a:r>
              <a:rPr sz="1800" b="1" i="1" dirty="0">
                <a:solidFill>
                  <a:srgbClr val="FFFFFF"/>
                </a:solidFill>
                <a:latin typeface="Arial"/>
                <a:cs typeface="Arial"/>
              </a:rPr>
              <a:t>days</a:t>
            </a:r>
            <a:r>
              <a:rPr sz="1800" b="1" i="1" spc="135" dirty="0">
                <a:solidFill>
                  <a:srgbClr val="FFFFFF"/>
                </a:solidFill>
                <a:latin typeface="Arial"/>
                <a:cs typeface="Arial"/>
              </a:rPr>
              <a:t> </a:t>
            </a:r>
            <a:r>
              <a:rPr sz="1800" b="1" i="1" dirty="0">
                <a:solidFill>
                  <a:srgbClr val="FFFFFF"/>
                </a:solidFill>
                <a:latin typeface="Arial"/>
                <a:cs typeface="Arial"/>
              </a:rPr>
              <a:t>allocated</a:t>
            </a:r>
            <a:r>
              <a:rPr sz="1800" b="1" i="1" spc="135" dirty="0">
                <a:solidFill>
                  <a:srgbClr val="FFFFFF"/>
                </a:solidFill>
                <a:latin typeface="Arial"/>
                <a:cs typeface="Arial"/>
              </a:rPr>
              <a:t> </a:t>
            </a:r>
            <a:r>
              <a:rPr sz="1800" b="1" i="1" spc="-10" dirty="0">
                <a:solidFill>
                  <a:srgbClr val="FFFFFF"/>
                </a:solidFill>
                <a:latin typeface="Arial"/>
                <a:cs typeface="Arial"/>
              </a:rPr>
              <a:t>for</a:t>
            </a:r>
            <a:r>
              <a:rPr sz="1800" b="1" i="1" spc="120" dirty="0">
                <a:solidFill>
                  <a:srgbClr val="FFFFFF"/>
                </a:solidFill>
                <a:latin typeface="Arial"/>
                <a:cs typeface="Arial"/>
              </a:rPr>
              <a:t> </a:t>
            </a:r>
            <a:r>
              <a:rPr sz="1800" b="1" i="1" dirty="0">
                <a:solidFill>
                  <a:srgbClr val="FFFFFF"/>
                </a:solidFill>
                <a:latin typeface="Arial"/>
                <a:cs typeface="Arial"/>
              </a:rPr>
              <a:t>your</a:t>
            </a:r>
            <a:r>
              <a:rPr sz="1800" b="1" i="1" spc="130" dirty="0">
                <a:solidFill>
                  <a:srgbClr val="FFFFFF"/>
                </a:solidFill>
                <a:latin typeface="Arial"/>
                <a:cs typeface="Arial"/>
              </a:rPr>
              <a:t> </a:t>
            </a:r>
            <a:r>
              <a:rPr sz="1800" b="1" i="1" spc="-5" dirty="0">
                <a:solidFill>
                  <a:srgbClr val="FFFFFF"/>
                </a:solidFill>
                <a:latin typeface="Arial"/>
                <a:cs typeface="Arial"/>
              </a:rPr>
              <a:t>child’s</a:t>
            </a:r>
            <a:r>
              <a:rPr sz="1800" b="1" i="1" spc="135" dirty="0">
                <a:solidFill>
                  <a:srgbClr val="FFFFFF"/>
                </a:solidFill>
                <a:latin typeface="Arial"/>
                <a:cs typeface="Arial"/>
              </a:rPr>
              <a:t> </a:t>
            </a:r>
            <a:r>
              <a:rPr sz="1800" b="1" i="1" spc="-5" dirty="0">
                <a:solidFill>
                  <a:srgbClr val="FFFFFF"/>
                </a:solidFill>
                <a:latin typeface="Arial"/>
                <a:cs typeface="Arial"/>
              </a:rPr>
              <a:t>PE</a:t>
            </a:r>
            <a:r>
              <a:rPr sz="1800" b="1" i="1" spc="125" dirty="0">
                <a:solidFill>
                  <a:srgbClr val="FFFFFF"/>
                </a:solidFill>
                <a:latin typeface="Arial"/>
                <a:cs typeface="Arial"/>
              </a:rPr>
              <a:t> </a:t>
            </a:r>
            <a:r>
              <a:rPr sz="1800" b="1" i="1" spc="-5" dirty="0">
                <a:solidFill>
                  <a:srgbClr val="FFFFFF"/>
                </a:solidFill>
                <a:latin typeface="Arial"/>
                <a:cs typeface="Arial"/>
              </a:rPr>
              <a:t>lessons,</a:t>
            </a:r>
            <a:r>
              <a:rPr sz="1800" b="1" i="1" spc="110" dirty="0">
                <a:solidFill>
                  <a:srgbClr val="FFFFFF"/>
                </a:solidFill>
                <a:latin typeface="Arial"/>
                <a:cs typeface="Arial"/>
              </a:rPr>
              <a:t> </a:t>
            </a:r>
            <a:r>
              <a:rPr sz="1800" b="1" i="1" dirty="0">
                <a:solidFill>
                  <a:srgbClr val="FFFFFF"/>
                </a:solidFill>
                <a:latin typeface="Arial"/>
                <a:cs typeface="Arial"/>
              </a:rPr>
              <a:t>your</a:t>
            </a:r>
            <a:r>
              <a:rPr sz="1800" b="1" i="1" spc="130" dirty="0">
                <a:solidFill>
                  <a:srgbClr val="FFFFFF"/>
                </a:solidFill>
                <a:latin typeface="Arial"/>
                <a:cs typeface="Arial"/>
              </a:rPr>
              <a:t> </a:t>
            </a:r>
            <a:r>
              <a:rPr sz="1800" b="1" i="1" dirty="0">
                <a:solidFill>
                  <a:srgbClr val="FFFFFF"/>
                </a:solidFill>
                <a:latin typeface="Arial"/>
                <a:cs typeface="Arial"/>
              </a:rPr>
              <a:t>child</a:t>
            </a:r>
            <a:r>
              <a:rPr sz="1800" b="1" i="1" spc="135" dirty="0">
                <a:solidFill>
                  <a:srgbClr val="FFFFFF"/>
                </a:solidFill>
                <a:latin typeface="Arial"/>
                <a:cs typeface="Arial"/>
              </a:rPr>
              <a:t> </a:t>
            </a:r>
            <a:r>
              <a:rPr sz="1800" b="1" i="1" spc="-5" dirty="0">
                <a:solidFill>
                  <a:srgbClr val="FFFFFF"/>
                </a:solidFill>
                <a:latin typeface="Arial"/>
                <a:cs typeface="Arial"/>
              </a:rPr>
              <a:t>is</a:t>
            </a:r>
            <a:r>
              <a:rPr sz="1800" b="1" i="1" spc="135" dirty="0">
                <a:solidFill>
                  <a:srgbClr val="FFFFFF"/>
                </a:solidFill>
                <a:latin typeface="Arial"/>
                <a:cs typeface="Arial"/>
              </a:rPr>
              <a:t> </a:t>
            </a:r>
            <a:r>
              <a:rPr sz="1800" b="1" i="1" dirty="0">
                <a:solidFill>
                  <a:srgbClr val="FFFFFF"/>
                </a:solidFill>
                <a:latin typeface="Arial"/>
                <a:cs typeface="Arial"/>
              </a:rPr>
              <a:t>to</a:t>
            </a:r>
            <a:r>
              <a:rPr sz="1800" b="1" i="1" spc="125" dirty="0">
                <a:solidFill>
                  <a:srgbClr val="FFFFFF"/>
                </a:solidFill>
                <a:latin typeface="Arial"/>
                <a:cs typeface="Arial"/>
              </a:rPr>
              <a:t> </a:t>
            </a:r>
            <a:r>
              <a:rPr sz="1800" b="1" i="1" spc="-10" dirty="0">
                <a:solidFill>
                  <a:srgbClr val="FFFFFF"/>
                </a:solidFill>
                <a:latin typeface="Arial"/>
                <a:cs typeface="Arial"/>
              </a:rPr>
              <a:t>come</a:t>
            </a:r>
            <a:endParaRPr sz="1800" dirty="0">
              <a:latin typeface="Arial"/>
              <a:cs typeface="Arial"/>
            </a:endParaRPr>
          </a:p>
          <a:p>
            <a:pPr marL="12700">
              <a:lnSpc>
                <a:spcPct val="100000"/>
              </a:lnSpc>
            </a:pPr>
            <a:r>
              <a:rPr sz="1800" b="1" i="1" spc="-5" dirty="0">
                <a:solidFill>
                  <a:srgbClr val="FFFFFF"/>
                </a:solidFill>
                <a:latin typeface="Arial"/>
                <a:cs typeface="Arial"/>
              </a:rPr>
              <a:t>to</a:t>
            </a:r>
            <a:r>
              <a:rPr sz="1800" b="1" i="1" dirty="0">
                <a:solidFill>
                  <a:srgbClr val="FFFFFF"/>
                </a:solidFill>
                <a:latin typeface="Arial"/>
                <a:cs typeface="Arial"/>
              </a:rPr>
              <a:t> school</a:t>
            </a:r>
            <a:r>
              <a:rPr sz="1800" b="1" i="1" spc="-30" dirty="0">
                <a:solidFill>
                  <a:srgbClr val="FFFFFF"/>
                </a:solidFill>
                <a:latin typeface="Arial"/>
                <a:cs typeface="Arial"/>
              </a:rPr>
              <a:t> </a:t>
            </a:r>
            <a:r>
              <a:rPr sz="1800" b="1" i="1" spc="-5" dirty="0">
                <a:solidFill>
                  <a:srgbClr val="FFFFFF"/>
                </a:solidFill>
                <a:latin typeface="Arial"/>
                <a:cs typeface="Arial"/>
              </a:rPr>
              <a:t>wearing</a:t>
            </a:r>
            <a:r>
              <a:rPr sz="1800" b="1" i="1" spc="-15" dirty="0">
                <a:solidFill>
                  <a:srgbClr val="FFFFFF"/>
                </a:solidFill>
                <a:latin typeface="Arial"/>
                <a:cs typeface="Arial"/>
              </a:rPr>
              <a:t> </a:t>
            </a:r>
            <a:r>
              <a:rPr sz="1800" b="1" i="1" dirty="0">
                <a:solidFill>
                  <a:srgbClr val="FFFFFF"/>
                </a:solidFill>
                <a:latin typeface="Arial"/>
                <a:cs typeface="Arial"/>
              </a:rPr>
              <a:t>their outdoor</a:t>
            </a:r>
            <a:r>
              <a:rPr sz="1800" b="1" i="1" spc="-25" dirty="0">
                <a:solidFill>
                  <a:srgbClr val="FFFFFF"/>
                </a:solidFill>
                <a:latin typeface="Arial"/>
                <a:cs typeface="Arial"/>
              </a:rPr>
              <a:t> </a:t>
            </a:r>
            <a:r>
              <a:rPr sz="1800" b="1" i="1" spc="-5" dirty="0">
                <a:solidFill>
                  <a:srgbClr val="FFFFFF"/>
                </a:solidFill>
                <a:latin typeface="Arial"/>
                <a:cs typeface="Arial"/>
              </a:rPr>
              <a:t>PE</a:t>
            </a:r>
            <a:r>
              <a:rPr sz="1800" b="1" i="1" dirty="0">
                <a:solidFill>
                  <a:srgbClr val="FFFFFF"/>
                </a:solidFill>
                <a:latin typeface="Arial"/>
                <a:cs typeface="Arial"/>
              </a:rPr>
              <a:t> kit.</a:t>
            </a:r>
            <a:endParaRPr sz="1800" dirty="0">
              <a:latin typeface="Arial"/>
              <a:cs typeface="Arial"/>
            </a:endParaRPr>
          </a:p>
          <a:p>
            <a:pPr>
              <a:lnSpc>
                <a:spcPct val="100000"/>
              </a:lnSpc>
              <a:spcBef>
                <a:spcPts val="35"/>
              </a:spcBef>
            </a:pPr>
            <a:endParaRPr sz="2600" dirty="0">
              <a:latin typeface="Arial"/>
              <a:cs typeface="Arial"/>
            </a:endParaRPr>
          </a:p>
          <a:p>
            <a:pPr marL="12700">
              <a:lnSpc>
                <a:spcPct val="100000"/>
              </a:lnSpc>
            </a:pPr>
            <a:r>
              <a:rPr sz="1800" dirty="0">
                <a:solidFill>
                  <a:srgbClr val="FFFFFF"/>
                </a:solidFill>
                <a:latin typeface="Arial MT"/>
                <a:cs typeface="Arial MT"/>
              </a:rPr>
              <a:t>If</a:t>
            </a:r>
            <a:r>
              <a:rPr sz="1800" spc="200" dirty="0">
                <a:solidFill>
                  <a:srgbClr val="FFFFFF"/>
                </a:solidFill>
                <a:latin typeface="Arial MT"/>
                <a:cs typeface="Arial MT"/>
              </a:rPr>
              <a:t> </a:t>
            </a:r>
            <a:r>
              <a:rPr sz="1800" dirty="0">
                <a:solidFill>
                  <a:srgbClr val="FFFFFF"/>
                </a:solidFill>
                <a:latin typeface="Arial MT"/>
                <a:cs typeface="Arial MT"/>
              </a:rPr>
              <a:t>a</a:t>
            </a:r>
            <a:r>
              <a:rPr sz="1800" spc="204" dirty="0">
                <a:solidFill>
                  <a:srgbClr val="FFFFFF"/>
                </a:solidFill>
                <a:latin typeface="Arial MT"/>
                <a:cs typeface="Arial MT"/>
              </a:rPr>
              <a:t> </a:t>
            </a:r>
            <a:r>
              <a:rPr sz="1800" spc="-5" dirty="0">
                <a:solidFill>
                  <a:srgbClr val="FFFFFF"/>
                </a:solidFill>
                <a:latin typeface="Arial MT"/>
                <a:cs typeface="Arial MT"/>
              </a:rPr>
              <a:t>child</a:t>
            </a:r>
            <a:r>
              <a:rPr sz="1800" spc="210" dirty="0">
                <a:solidFill>
                  <a:srgbClr val="FFFFFF"/>
                </a:solidFill>
                <a:latin typeface="Arial MT"/>
                <a:cs typeface="Arial MT"/>
              </a:rPr>
              <a:t> </a:t>
            </a:r>
            <a:r>
              <a:rPr sz="1800" spc="-10" dirty="0">
                <a:solidFill>
                  <a:srgbClr val="FFFFFF"/>
                </a:solidFill>
                <a:latin typeface="Arial MT"/>
                <a:cs typeface="Arial MT"/>
              </a:rPr>
              <a:t>is</a:t>
            </a:r>
            <a:r>
              <a:rPr sz="1800" spc="204" dirty="0">
                <a:solidFill>
                  <a:srgbClr val="FFFFFF"/>
                </a:solidFill>
                <a:latin typeface="Arial MT"/>
                <a:cs typeface="Arial MT"/>
              </a:rPr>
              <a:t> </a:t>
            </a:r>
            <a:r>
              <a:rPr sz="1800" spc="-10" dirty="0">
                <a:solidFill>
                  <a:srgbClr val="FFFFFF"/>
                </a:solidFill>
                <a:latin typeface="Arial MT"/>
                <a:cs typeface="Arial MT"/>
              </a:rPr>
              <a:t>unable</a:t>
            </a:r>
            <a:r>
              <a:rPr sz="1800" spc="215" dirty="0">
                <a:solidFill>
                  <a:srgbClr val="FFFFFF"/>
                </a:solidFill>
                <a:latin typeface="Arial MT"/>
                <a:cs typeface="Arial MT"/>
              </a:rPr>
              <a:t> </a:t>
            </a:r>
            <a:r>
              <a:rPr sz="1800" dirty="0">
                <a:solidFill>
                  <a:srgbClr val="FFFFFF"/>
                </a:solidFill>
                <a:latin typeface="Arial MT"/>
                <a:cs typeface="Arial MT"/>
              </a:rPr>
              <a:t>to</a:t>
            </a:r>
            <a:r>
              <a:rPr sz="1800" spc="204" dirty="0">
                <a:solidFill>
                  <a:srgbClr val="FFFFFF"/>
                </a:solidFill>
                <a:latin typeface="Arial MT"/>
                <a:cs typeface="Arial MT"/>
              </a:rPr>
              <a:t> </a:t>
            </a:r>
            <a:r>
              <a:rPr sz="1800" spc="-5" dirty="0">
                <a:solidFill>
                  <a:srgbClr val="FFFFFF"/>
                </a:solidFill>
                <a:latin typeface="Arial MT"/>
                <a:cs typeface="Arial MT"/>
              </a:rPr>
              <a:t>take</a:t>
            </a:r>
            <a:r>
              <a:rPr sz="1800" spc="185" dirty="0">
                <a:solidFill>
                  <a:srgbClr val="FFFFFF"/>
                </a:solidFill>
                <a:latin typeface="Arial MT"/>
                <a:cs typeface="Arial MT"/>
              </a:rPr>
              <a:t> </a:t>
            </a:r>
            <a:r>
              <a:rPr sz="1800" spc="-5" dirty="0">
                <a:solidFill>
                  <a:srgbClr val="FFFFFF"/>
                </a:solidFill>
                <a:latin typeface="Arial MT"/>
                <a:cs typeface="Arial MT"/>
              </a:rPr>
              <a:t>part</a:t>
            </a:r>
            <a:r>
              <a:rPr sz="1800" spc="195" dirty="0">
                <a:solidFill>
                  <a:srgbClr val="FFFFFF"/>
                </a:solidFill>
                <a:latin typeface="Arial MT"/>
                <a:cs typeface="Arial MT"/>
              </a:rPr>
              <a:t> </a:t>
            </a:r>
            <a:r>
              <a:rPr sz="1800" dirty="0">
                <a:solidFill>
                  <a:srgbClr val="FFFFFF"/>
                </a:solidFill>
                <a:latin typeface="Arial MT"/>
                <a:cs typeface="Arial MT"/>
              </a:rPr>
              <a:t>in</a:t>
            </a:r>
            <a:r>
              <a:rPr sz="1800" spc="204" dirty="0">
                <a:solidFill>
                  <a:srgbClr val="FFFFFF"/>
                </a:solidFill>
                <a:latin typeface="Arial MT"/>
                <a:cs typeface="Arial MT"/>
              </a:rPr>
              <a:t> </a:t>
            </a:r>
            <a:r>
              <a:rPr sz="1800" dirty="0">
                <a:solidFill>
                  <a:srgbClr val="FFFFFF"/>
                </a:solidFill>
                <a:latin typeface="Arial MT"/>
                <a:cs typeface="Arial MT"/>
              </a:rPr>
              <a:t>a</a:t>
            </a:r>
            <a:r>
              <a:rPr sz="1800" spc="204" dirty="0">
                <a:solidFill>
                  <a:srgbClr val="FFFFFF"/>
                </a:solidFill>
                <a:latin typeface="Arial MT"/>
                <a:cs typeface="Arial MT"/>
              </a:rPr>
              <a:t> </a:t>
            </a:r>
            <a:r>
              <a:rPr sz="1800" spc="-5" dirty="0">
                <a:solidFill>
                  <a:srgbClr val="FFFFFF"/>
                </a:solidFill>
                <a:latin typeface="Arial MT"/>
                <a:cs typeface="Arial MT"/>
              </a:rPr>
              <a:t>PE</a:t>
            </a:r>
            <a:r>
              <a:rPr sz="1800" spc="195" dirty="0">
                <a:solidFill>
                  <a:srgbClr val="FFFFFF"/>
                </a:solidFill>
                <a:latin typeface="Arial MT"/>
                <a:cs typeface="Arial MT"/>
              </a:rPr>
              <a:t> </a:t>
            </a:r>
            <a:r>
              <a:rPr sz="1800" spc="-5" dirty="0">
                <a:solidFill>
                  <a:srgbClr val="FFFFFF"/>
                </a:solidFill>
                <a:latin typeface="Arial MT"/>
                <a:cs typeface="Arial MT"/>
              </a:rPr>
              <a:t>lesson,</a:t>
            </a:r>
            <a:r>
              <a:rPr sz="1800" spc="204" dirty="0">
                <a:solidFill>
                  <a:srgbClr val="FFFFFF"/>
                </a:solidFill>
                <a:latin typeface="Arial MT"/>
                <a:cs typeface="Arial MT"/>
              </a:rPr>
              <a:t> </a:t>
            </a:r>
            <a:r>
              <a:rPr sz="1800" spc="-10" dirty="0">
                <a:solidFill>
                  <a:srgbClr val="FFFFFF"/>
                </a:solidFill>
                <a:latin typeface="Arial MT"/>
                <a:cs typeface="Arial MT"/>
              </a:rPr>
              <a:t>an</a:t>
            </a:r>
            <a:r>
              <a:rPr sz="1800" spc="204" dirty="0">
                <a:solidFill>
                  <a:srgbClr val="FFFFFF"/>
                </a:solidFill>
                <a:latin typeface="Arial MT"/>
                <a:cs typeface="Arial MT"/>
              </a:rPr>
              <a:t> </a:t>
            </a:r>
            <a:r>
              <a:rPr sz="1800" spc="-5" dirty="0">
                <a:solidFill>
                  <a:srgbClr val="FFFFFF"/>
                </a:solidFill>
                <a:latin typeface="Arial MT"/>
                <a:cs typeface="Arial MT"/>
              </a:rPr>
              <a:t>email</a:t>
            </a:r>
            <a:r>
              <a:rPr sz="1800" spc="190" dirty="0">
                <a:solidFill>
                  <a:srgbClr val="FFFFFF"/>
                </a:solidFill>
                <a:latin typeface="Arial MT"/>
                <a:cs typeface="Arial MT"/>
              </a:rPr>
              <a:t> </a:t>
            </a:r>
            <a:r>
              <a:rPr sz="1800" spc="-5" dirty="0">
                <a:solidFill>
                  <a:srgbClr val="FFFFFF"/>
                </a:solidFill>
                <a:latin typeface="Arial MT"/>
                <a:cs typeface="Arial MT"/>
              </a:rPr>
              <a:t>should</a:t>
            </a:r>
            <a:r>
              <a:rPr sz="1800" spc="215" dirty="0">
                <a:solidFill>
                  <a:srgbClr val="FFFFFF"/>
                </a:solidFill>
                <a:latin typeface="Arial MT"/>
                <a:cs typeface="Arial MT"/>
              </a:rPr>
              <a:t> </a:t>
            </a:r>
            <a:r>
              <a:rPr sz="1800" dirty="0">
                <a:solidFill>
                  <a:srgbClr val="FFFFFF"/>
                </a:solidFill>
                <a:latin typeface="Arial MT"/>
                <a:cs typeface="Arial MT"/>
              </a:rPr>
              <a:t>be</a:t>
            </a:r>
            <a:r>
              <a:rPr sz="1800" spc="175" dirty="0">
                <a:solidFill>
                  <a:srgbClr val="FFFFFF"/>
                </a:solidFill>
                <a:latin typeface="Arial MT"/>
                <a:cs typeface="Arial MT"/>
              </a:rPr>
              <a:t> </a:t>
            </a:r>
            <a:r>
              <a:rPr sz="1800" dirty="0">
                <a:solidFill>
                  <a:srgbClr val="FFFFFF"/>
                </a:solidFill>
                <a:latin typeface="Arial MT"/>
                <a:cs typeface="Arial MT"/>
              </a:rPr>
              <a:t>sent</a:t>
            </a:r>
            <a:r>
              <a:rPr sz="1800" spc="210" dirty="0">
                <a:solidFill>
                  <a:srgbClr val="FFFFFF"/>
                </a:solidFill>
                <a:latin typeface="Arial MT"/>
                <a:cs typeface="Arial MT"/>
              </a:rPr>
              <a:t> </a:t>
            </a:r>
            <a:r>
              <a:rPr sz="1800" spc="-10" dirty="0">
                <a:solidFill>
                  <a:srgbClr val="FFFFFF"/>
                </a:solidFill>
                <a:latin typeface="Arial MT"/>
                <a:cs typeface="Arial MT"/>
              </a:rPr>
              <a:t>from</a:t>
            </a:r>
            <a:r>
              <a:rPr sz="1800" spc="215" dirty="0">
                <a:solidFill>
                  <a:srgbClr val="FFFFFF"/>
                </a:solidFill>
                <a:latin typeface="Arial MT"/>
                <a:cs typeface="Arial MT"/>
              </a:rPr>
              <a:t> </a:t>
            </a:r>
            <a:r>
              <a:rPr sz="1800" spc="-10" dirty="0">
                <a:solidFill>
                  <a:srgbClr val="FFFFFF"/>
                </a:solidFill>
                <a:latin typeface="Arial MT"/>
                <a:cs typeface="Arial MT"/>
              </a:rPr>
              <a:t>the</a:t>
            </a:r>
            <a:endParaRPr sz="1800" dirty="0">
              <a:latin typeface="Arial MT"/>
              <a:cs typeface="Arial MT"/>
            </a:endParaRPr>
          </a:p>
          <a:p>
            <a:pPr marL="12700">
              <a:lnSpc>
                <a:spcPct val="100000"/>
              </a:lnSpc>
              <a:spcBef>
                <a:spcPts val="5"/>
              </a:spcBef>
            </a:pPr>
            <a:r>
              <a:rPr sz="1800" dirty="0">
                <a:solidFill>
                  <a:srgbClr val="FFFFFF"/>
                </a:solidFill>
                <a:latin typeface="Arial MT"/>
                <a:cs typeface="Arial MT"/>
              </a:rPr>
              <a:t>parent/guardian</a:t>
            </a:r>
            <a:r>
              <a:rPr sz="1800" spc="-45" dirty="0">
                <a:solidFill>
                  <a:srgbClr val="FFFFFF"/>
                </a:solidFill>
                <a:latin typeface="Arial MT"/>
                <a:cs typeface="Arial MT"/>
              </a:rPr>
              <a:t> </a:t>
            </a:r>
            <a:r>
              <a:rPr sz="1800" dirty="0">
                <a:solidFill>
                  <a:srgbClr val="FFFFFF"/>
                </a:solidFill>
                <a:latin typeface="Arial MT"/>
                <a:cs typeface="Arial MT"/>
              </a:rPr>
              <a:t>to</a:t>
            </a:r>
            <a:r>
              <a:rPr sz="1800" spc="-2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dirty="0">
                <a:solidFill>
                  <a:srgbClr val="FFFFFF"/>
                </a:solidFill>
                <a:latin typeface="Arial MT"/>
                <a:cs typeface="Arial MT"/>
              </a:rPr>
              <a:t>child’s</a:t>
            </a:r>
            <a:r>
              <a:rPr sz="1800" spc="-55" dirty="0">
                <a:solidFill>
                  <a:srgbClr val="FFFFFF"/>
                </a:solidFill>
                <a:latin typeface="Arial MT"/>
                <a:cs typeface="Arial MT"/>
              </a:rPr>
              <a:t> </a:t>
            </a:r>
            <a:r>
              <a:rPr sz="1800" spc="5" dirty="0">
                <a:solidFill>
                  <a:srgbClr val="FFFFFF"/>
                </a:solidFill>
                <a:latin typeface="Arial MT"/>
                <a:cs typeface="Arial MT"/>
              </a:rPr>
              <a:t>class</a:t>
            </a:r>
            <a:r>
              <a:rPr sz="1800" spc="-35" dirty="0">
                <a:solidFill>
                  <a:srgbClr val="FFFFFF"/>
                </a:solidFill>
                <a:latin typeface="Arial MT"/>
                <a:cs typeface="Arial MT"/>
              </a:rPr>
              <a:t> </a:t>
            </a:r>
            <a:r>
              <a:rPr sz="1800" spc="-10" dirty="0">
                <a:solidFill>
                  <a:srgbClr val="FFFFFF"/>
                </a:solidFill>
                <a:latin typeface="Arial MT"/>
                <a:cs typeface="Arial MT"/>
              </a:rPr>
              <a:t>teacher.</a:t>
            </a:r>
            <a:endParaRPr sz="1800" dirty="0">
              <a:latin typeface="Arial MT"/>
              <a:cs typeface="Arial MT"/>
            </a:endParaRPr>
          </a:p>
          <a:p>
            <a:pPr>
              <a:lnSpc>
                <a:spcPct val="100000"/>
              </a:lnSpc>
              <a:spcBef>
                <a:spcPts val="35"/>
              </a:spcBef>
            </a:pPr>
            <a:endParaRPr sz="2600" dirty="0">
              <a:latin typeface="Arial MT"/>
              <a:cs typeface="Arial MT"/>
            </a:endParaRPr>
          </a:p>
          <a:p>
            <a:pPr marL="12700">
              <a:lnSpc>
                <a:spcPct val="100000"/>
              </a:lnSpc>
            </a:pPr>
            <a:r>
              <a:rPr sz="1800" spc="-5" dirty="0">
                <a:solidFill>
                  <a:srgbClr val="FFFFFF"/>
                </a:solidFill>
                <a:latin typeface="Arial MT"/>
                <a:cs typeface="Arial MT"/>
              </a:rPr>
              <a:t>Parents</a:t>
            </a:r>
            <a:r>
              <a:rPr sz="1800" spc="150" dirty="0">
                <a:solidFill>
                  <a:srgbClr val="FFFFFF"/>
                </a:solidFill>
                <a:latin typeface="Arial MT"/>
                <a:cs typeface="Arial MT"/>
              </a:rPr>
              <a:t> </a:t>
            </a:r>
            <a:r>
              <a:rPr sz="1800" spc="-5" dirty="0">
                <a:solidFill>
                  <a:srgbClr val="FFFFFF"/>
                </a:solidFill>
                <a:latin typeface="Arial MT"/>
                <a:cs typeface="Arial MT"/>
              </a:rPr>
              <a:t>should</a:t>
            </a:r>
            <a:r>
              <a:rPr sz="1800" spc="145" dirty="0">
                <a:solidFill>
                  <a:srgbClr val="FFFFFF"/>
                </a:solidFill>
                <a:latin typeface="Arial MT"/>
                <a:cs typeface="Arial MT"/>
              </a:rPr>
              <a:t> </a:t>
            </a:r>
            <a:r>
              <a:rPr sz="1800" spc="-10" dirty="0">
                <a:solidFill>
                  <a:srgbClr val="FFFFFF"/>
                </a:solidFill>
                <a:latin typeface="Arial MT"/>
                <a:cs typeface="Arial MT"/>
              </a:rPr>
              <a:t>always</a:t>
            </a:r>
            <a:r>
              <a:rPr sz="1800" spc="150" dirty="0">
                <a:solidFill>
                  <a:srgbClr val="FFFFFF"/>
                </a:solidFill>
                <a:latin typeface="Arial MT"/>
                <a:cs typeface="Arial MT"/>
              </a:rPr>
              <a:t> </a:t>
            </a:r>
            <a:r>
              <a:rPr sz="1800" spc="-10" dirty="0">
                <a:solidFill>
                  <a:srgbClr val="FFFFFF"/>
                </a:solidFill>
                <a:latin typeface="Arial MT"/>
                <a:cs typeface="Arial MT"/>
              </a:rPr>
              <a:t>consult</a:t>
            </a:r>
            <a:r>
              <a:rPr sz="1800" spc="140" dirty="0">
                <a:solidFill>
                  <a:srgbClr val="FFFFFF"/>
                </a:solidFill>
                <a:latin typeface="Arial MT"/>
                <a:cs typeface="Arial MT"/>
              </a:rPr>
              <a:t> </a:t>
            </a:r>
            <a:r>
              <a:rPr sz="1800" spc="-10" dirty="0">
                <a:solidFill>
                  <a:srgbClr val="FFFFFF"/>
                </a:solidFill>
                <a:latin typeface="Arial MT"/>
                <a:cs typeface="Arial MT"/>
              </a:rPr>
              <a:t>with</a:t>
            </a:r>
            <a:r>
              <a:rPr sz="1800" spc="145" dirty="0">
                <a:solidFill>
                  <a:srgbClr val="FFFFFF"/>
                </a:solidFill>
                <a:latin typeface="Arial MT"/>
                <a:cs typeface="Arial MT"/>
              </a:rPr>
              <a:t> </a:t>
            </a:r>
            <a:r>
              <a:rPr sz="1800" dirty="0">
                <a:solidFill>
                  <a:srgbClr val="FFFFFF"/>
                </a:solidFill>
                <a:latin typeface="Arial MT"/>
                <a:cs typeface="Arial MT"/>
              </a:rPr>
              <a:t>school</a:t>
            </a:r>
            <a:r>
              <a:rPr sz="1800" spc="140" dirty="0">
                <a:solidFill>
                  <a:srgbClr val="FFFFFF"/>
                </a:solidFill>
                <a:latin typeface="Arial MT"/>
                <a:cs typeface="Arial MT"/>
              </a:rPr>
              <a:t> </a:t>
            </a:r>
            <a:r>
              <a:rPr sz="1800" dirty="0">
                <a:solidFill>
                  <a:srgbClr val="FFFFFF"/>
                </a:solidFill>
                <a:latin typeface="Arial MT"/>
                <a:cs typeface="Arial MT"/>
              </a:rPr>
              <a:t>if</a:t>
            </a:r>
            <a:r>
              <a:rPr sz="1800" spc="114" dirty="0">
                <a:solidFill>
                  <a:srgbClr val="FFFFFF"/>
                </a:solidFill>
                <a:latin typeface="Arial MT"/>
                <a:cs typeface="Arial MT"/>
              </a:rPr>
              <a:t> </a:t>
            </a:r>
            <a:r>
              <a:rPr sz="1800" spc="-5" dirty="0">
                <a:solidFill>
                  <a:srgbClr val="FFFFFF"/>
                </a:solidFill>
                <a:latin typeface="Arial MT"/>
                <a:cs typeface="Arial MT"/>
              </a:rPr>
              <a:t>a</a:t>
            </a:r>
            <a:r>
              <a:rPr sz="1800" spc="140" dirty="0">
                <a:solidFill>
                  <a:srgbClr val="FFFFFF"/>
                </a:solidFill>
                <a:latin typeface="Arial MT"/>
                <a:cs typeface="Arial MT"/>
              </a:rPr>
              <a:t> </a:t>
            </a:r>
            <a:r>
              <a:rPr sz="1800" spc="-5" dirty="0">
                <a:solidFill>
                  <a:srgbClr val="FFFFFF"/>
                </a:solidFill>
                <a:latin typeface="Arial MT"/>
                <a:cs typeface="Arial MT"/>
              </a:rPr>
              <a:t>modification</a:t>
            </a:r>
            <a:r>
              <a:rPr sz="1800" spc="125" dirty="0">
                <a:solidFill>
                  <a:srgbClr val="FFFFFF"/>
                </a:solidFill>
                <a:latin typeface="Arial MT"/>
                <a:cs typeface="Arial MT"/>
              </a:rPr>
              <a:t> </a:t>
            </a:r>
            <a:r>
              <a:rPr sz="1800" dirty="0">
                <a:solidFill>
                  <a:srgbClr val="FFFFFF"/>
                </a:solidFill>
                <a:latin typeface="Arial MT"/>
                <a:cs typeface="Arial MT"/>
              </a:rPr>
              <a:t>to</a:t>
            </a:r>
            <a:r>
              <a:rPr sz="1800" spc="140" dirty="0">
                <a:solidFill>
                  <a:srgbClr val="FFFFFF"/>
                </a:solidFill>
                <a:latin typeface="Arial MT"/>
                <a:cs typeface="Arial MT"/>
              </a:rPr>
              <a:t> </a:t>
            </a:r>
            <a:r>
              <a:rPr sz="1800" dirty="0">
                <a:solidFill>
                  <a:srgbClr val="FFFFFF"/>
                </a:solidFill>
                <a:latin typeface="Arial MT"/>
                <a:cs typeface="Arial MT"/>
              </a:rPr>
              <a:t>the</a:t>
            </a:r>
            <a:r>
              <a:rPr sz="1800" spc="114" dirty="0">
                <a:solidFill>
                  <a:srgbClr val="FFFFFF"/>
                </a:solidFill>
                <a:latin typeface="Arial MT"/>
                <a:cs typeface="Arial MT"/>
              </a:rPr>
              <a:t> </a:t>
            </a:r>
            <a:r>
              <a:rPr sz="1800" spc="-10" dirty="0">
                <a:solidFill>
                  <a:srgbClr val="FFFFFF"/>
                </a:solidFill>
                <a:latin typeface="Arial MT"/>
                <a:cs typeface="Arial MT"/>
              </a:rPr>
              <a:t>school’s</a:t>
            </a:r>
            <a:r>
              <a:rPr sz="1800" spc="150" dirty="0">
                <a:solidFill>
                  <a:srgbClr val="FFFFFF"/>
                </a:solidFill>
                <a:latin typeface="Arial MT"/>
                <a:cs typeface="Arial MT"/>
              </a:rPr>
              <a:t> </a:t>
            </a:r>
            <a:r>
              <a:rPr sz="1800" spc="-5" dirty="0">
                <a:solidFill>
                  <a:srgbClr val="FFFFFF"/>
                </a:solidFill>
                <a:latin typeface="Arial MT"/>
                <a:cs typeface="Arial MT"/>
              </a:rPr>
              <a:t>uniform</a:t>
            </a:r>
            <a:endParaRPr sz="1800" dirty="0">
              <a:latin typeface="Arial MT"/>
              <a:cs typeface="Arial MT"/>
            </a:endParaRPr>
          </a:p>
          <a:p>
            <a:pPr marL="12700">
              <a:lnSpc>
                <a:spcPct val="100000"/>
              </a:lnSpc>
            </a:pPr>
            <a:r>
              <a:rPr sz="1800" dirty="0">
                <a:solidFill>
                  <a:srgbClr val="FFFFFF"/>
                </a:solidFill>
                <a:latin typeface="Arial MT"/>
                <a:cs typeface="Arial MT"/>
              </a:rPr>
              <a:t>is</a:t>
            </a:r>
            <a:r>
              <a:rPr sz="1800" spc="-20" dirty="0">
                <a:solidFill>
                  <a:srgbClr val="FFFFFF"/>
                </a:solidFill>
                <a:latin typeface="Arial MT"/>
                <a:cs typeface="Arial MT"/>
              </a:rPr>
              <a:t> </a:t>
            </a:r>
            <a:r>
              <a:rPr sz="1800" dirty="0">
                <a:solidFill>
                  <a:srgbClr val="FFFFFF"/>
                </a:solidFill>
                <a:latin typeface="Arial MT"/>
                <a:cs typeface="Arial MT"/>
              </a:rPr>
              <a:t>required</a:t>
            </a:r>
            <a:r>
              <a:rPr sz="1800" spc="-40" dirty="0">
                <a:solidFill>
                  <a:srgbClr val="FFFFFF"/>
                </a:solidFill>
                <a:latin typeface="Arial MT"/>
                <a:cs typeface="Arial MT"/>
              </a:rPr>
              <a:t> </a:t>
            </a:r>
            <a:r>
              <a:rPr sz="1800" dirty="0">
                <a:solidFill>
                  <a:srgbClr val="FFFFFF"/>
                </a:solidFill>
                <a:latin typeface="Arial MT"/>
                <a:cs typeface="Arial MT"/>
              </a:rPr>
              <a:t>for</a:t>
            </a:r>
            <a:r>
              <a:rPr sz="1800" spc="-25" dirty="0">
                <a:solidFill>
                  <a:srgbClr val="FFFFFF"/>
                </a:solidFill>
                <a:latin typeface="Arial MT"/>
                <a:cs typeface="Arial MT"/>
              </a:rPr>
              <a:t> </a:t>
            </a:r>
            <a:r>
              <a:rPr sz="1800" dirty="0">
                <a:solidFill>
                  <a:srgbClr val="FFFFFF"/>
                </a:solidFill>
                <a:latin typeface="Arial MT"/>
                <a:cs typeface="Arial MT"/>
              </a:rPr>
              <a:t>their</a:t>
            </a:r>
            <a:r>
              <a:rPr sz="1800" spc="-25" dirty="0">
                <a:solidFill>
                  <a:srgbClr val="FFFFFF"/>
                </a:solidFill>
                <a:latin typeface="Arial MT"/>
                <a:cs typeface="Arial MT"/>
              </a:rPr>
              <a:t> </a:t>
            </a:r>
            <a:r>
              <a:rPr sz="1800" dirty="0">
                <a:solidFill>
                  <a:srgbClr val="FFFFFF"/>
                </a:solidFill>
                <a:latin typeface="Arial MT"/>
                <a:cs typeface="Arial MT"/>
              </a:rPr>
              <a:t>child’s</a:t>
            </a:r>
            <a:r>
              <a:rPr sz="1800" spc="-60" dirty="0">
                <a:solidFill>
                  <a:srgbClr val="FFFFFF"/>
                </a:solidFill>
                <a:latin typeface="Arial MT"/>
                <a:cs typeface="Arial MT"/>
              </a:rPr>
              <a:t> </a:t>
            </a:r>
            <a:r>
              <a:rPr sz="1800" spc="5" dirty="0">
                <a:solidFill>
                  <a:srgbClr val="FFFFFF"/>
                </a:solidFill>
                <a:latin typeface="Arial MT"/>
                <a:cs typeface="Arial MT"/>
              </a:rPr>
              <a:t>needs.</a:t>
            </a:r>
            <a:endParaRPr sz="1800" dirty="0">
              <a:latin typeface="Arial MT"/>
              <a:cs typeface="Arial MT"/>
            </a:endParaRPr>
          </a:p>
          <a:p>
            <a:pPr>
              <a:lnSpc>
                <a:spcPct val="100000"/>
              </a:lnSpc>
              <a:spcBef>
                <a:spcPts val="35"/>
              </a:spcBef>
            </a:pPr>
            <a:endParaRPr sz="2600" dirty="0">
              <a:latin typeface="Arial MT"/>
              <a:cs typeface="Arial MT"/>
            </a:endParaRPr>
          </a:p>
          <a:p>
            <a:pPr marL="12700">
              <a:lnSpc>
                <a:spcPct val="100000"/>
              </a:lnSpc>
            </a:pPr>
            <a:r>
              <a:rPr sz="1800" dirty="0">
                <a:solidFill>
                  <a:srgbClr val="FFFFFF"/>
                </a:solidFill>
                <a:latin typeface="Arial MT"/>
                <a:cs typeface="Arial MT"/>
              </a:rPr>
              <a:t>For</a:t>
            </a:r>
            <a:r>
              <a:rPr sz="1800" spc="-15" dirty="0">
                <a:solidFill>
                  <a:srgbClr val="FFFFFF"/>
                </a:solidFill>
                <a:latin typeface="Arial MT"/>
                <a:cs typeface="Arial MT"/>
              </a:rPr>
              <a:t> </a:t>
            </a:r>
            <a:r>
              <a:rPr sz="1800" dirty="0">
                <a:solidFill>
                  <a:srgbClr val="FFFFFF"/>
                </a:solidFill>
                <a:latin typeface="Arial MT"/>
                <a:cs typeface="Arial MT"/>
              </a:rPr>
              <a:t>further</a:t>
            </a:r>
            <a:r>
              <a:rPr sz="1800" spc="-10" dirty="0">
                <a:solidFill>
                  <a:srgbClr val="FFFFFF"/>
                </a:solidFill>
                <a:latin typeface="Arial MT"/>
                <a:cs typeface="Arial MT"/>
              </a:rPr>
              <a:t> </a:t>
            </a:r>
            <a:r>
              <a:rPr sz="1800" dirty="0">
                <a:solidFill>
                  <a:srgbClr val="FFFFFF"/>
                </a:solidFill>
                <a:latin typeface="Arial MT"/>
                <a:cs typeface="Arial MT"/>
              </a:rPr>
              <a:t>information,</a:t>
            </a:r>
            <a:r>
              <a:rPr sz="1800" spc="-70" dirty="0">
                <a:solidFill>
                  <a:srgbClr val="FFFFFF"/>
                </a:solidFill>
                <a:latin typeface="Arial MT"/>
                <a:cs typeface="Arial MT"/>
              </a:rPr>
              <a:t> </a:t>
            </a:r>
            <a:r>
              <a:rPr sz="1800" b="1" u="heavy" dirty="0">
                <a:solidFill>
                  <a:srgbClr val="0000FF"/>
                </a:solidFill>
                <a:uFill>
                  <a:solidFill>
                    <a:srgbClr val="0000FF"/>
                  </a:solidFill>
                </a:uFill>
                <a:latin typeface="Arial"/>
                <a:cs typeface="Arial"/>
                <a:hlinkClick r:id="rId2"/>
              </a:rPr>
              <a:t>please</a:t>
            </a:r>
            <a:r>
              <a:rPr sz="1800" b="1" u="heavy" spc="-5" dirty="0">
                <a:solidFill>
                  <a:srgbClr val="0000FF"/>
                </a:solidFill>
                <a:uFill>
                  <a:solidFill>
                    <a:srgbClr val="0000FF"/>
                  </a:solidFill>
                </a:uFill>
                <a:latin typeface="Arial"/>
                <a:cs typeface="Arial"/>
                <a:hlinkClick r:id="rId2"/>
              </a:rPr>
              <a:t> </a:t>
            </a:r>
            <a:r>
              <a:rPr sz="1800" b="1" u="heavy" dirty="0">
                <a:solidFill>
                  <a:srgbClr val="0000FF"/>
                </a:solidFill>
                <a:uFill>
                  <a:solidFill>
                    <a:srgbClr val="0000FF"/>
                  </a:solidFill>
                </a:uFill>
                <a:latin typeface="Arial"/>
                <a:cs typeface="Arial"/>
                <a:hlinkClick r:id="rId2"/>
              </a:rPr>
              <a:t>read</a:t>
            </a:r>
            <a:r>
              <a:rPr sz="1800" b="1" u="heavy" spc="-10" dirty="0">
                <a:solidFill>
                  <a:srgbClr val="0000FF"/>
                </a:solidFill>
                <a:uFill>
                  <a:solidFill>
                    <a:srgbClr val="0000FF"/>
                  </a:solidFill>
                </a:uFill>
                <a:latin typeface="Arial"/>
                <a:cs typeface="Arial"/>
                <a:hlinkClick r:id="rId2"/>
              </a:rPr>
              <a:t> </a:t>
            </a:r>
            <a:r>
              <a:rPr sz="1800" b="1" u="heavy" dirty="0">
                <a:solidFill>
                  <a:srgbClr val="0000FF"/>
                </a:solidFill>
                <a:uFill>
                  <a:solidFill>
                    <a:srgbClr val="0000FF"/>
                  </a:solidFill>
                </a:uFill>
                <a:latin typeface="Arial"/>
                <a:cs typeface="Arial"/>
                <a:hlinkClick r:id="rId2"/>
              </a:rPr>
              <a:t>this</a:t>
            </a:r>
            <a:r>
              <a:rPr sz="1800" b="1" u="heavy" spc="-10" dirty="0">
                <a:solidFill>
                  <a:srgbClr val="0000FF"/>
                </a:solidFill>
                <a:uFill>
                  <a:solidFill>
                    <a:srgbClr val="0000FF"/>
                  </a:solidFill>
                </a:uFill>
                <a:latin typeface="Arial"/>
                <a:cs typeface="Arial"/>
                <a:hlinkClick r:id="rId2"/>
              </a:rPr>
              <a:t> </a:t>
            </a:r>
            <a:r>
              <a:rPr sz="1800" b="1" u="heavy" spc="-35" dirty="0">
                <a:solidFill>
                  <a:srgbClr val="0000FF"/>
                </a:solidFill>
                <a:uFill>
                  <a:solidFill>
                    <a:srgbClr val="0000FF"/>
                  </a:solidFill>
                </a:uFill>
                <a:latin typeface="Arial"/>
                <a:cs typeface="Arial"/>
                <a:hlinkClick r:id="rId2"/>
              </a:rPr>
              <a:t>policy</a:t>
            </a:r>
            <a:r>
              <a:rPr sz="1800" b="1" spc="-35" dirty="0">
                <a:solidFill>
                  <a:srgbClr val="00AF50"/>
                </a:solidFill>
                <a:latin typeface="Arial"/>
                <a:cs typeface="Arial"/>
              </a:rPr>
              <a:t>.</a:t>
            </a:r>
            <a:endParaRPr sz="18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4622" y="2376627"/>
            <a:ext cx="8550275" cy="1837689"/>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MT"/>
                <a:cs typeface="Arial MT"/>
              </a:rPr>
              <a:t>The</a:t>
            </a:r>
            <a:r>
              <a:rPr sz="1800" spc="10" dirty="0">
                <a:solidFill>
                  <a:srgbClr val="FFFFFF"/>
                </a:solidFill>
                <a:latin typeface="Arial MT"/>
                <a:cs typeface="Arial MT"/>
              </a:rPr>
              <a:t> </a:t>
            </a:r>
            <a:r>
              <a:rPr sz="1800" spc="5" dirty="0">
                <a:solidFill>
                  <a:srgbClr val="FFFFFF"/>
                </a:solidFill>
                <a:latin typeface="Arial MT"/>
                <a:cs typeface="Arial MT"/>
              </a:rPr>
              <a:t>children</a:t>
            </a:r>
            <a:r>
              <a:rPr sz="1800" spc="-60" dirty="0">
                <a:solidFill>
                  <a:srgbClr val="FFFFFF"/>
                </a:solidFill>
                <a:latin typeface="Arial MT"/>
                <a:cs typeface="Arial MT"/>
              </a:rPr>
              <a:t> </a:t>
            </a:r>
            <a:r>
              <a:rPr sz="1800" spc="-5" dirty="0">
                <a:solidFill>
                  <a:srgbClr val="FFFFFF"/>
                </a:solidFill>
                <a:latin typeface="Arial MT"/>
                <a:cs typeface="Arial MT"/>
              </a:rPr>
              <a:t>will</a:t>
            </a:r>
            <a:r>
              <a:rPr sz="1800" spc="20" dirty="0">
                <a:solidFill>
                  <a:srgbClr val="FFFFFF"/>
                </a:solidFill>
                <a:latin typeface="Arial MT"/>
                <a:cs typeface="Arial MT"/>
              </a:rPr>
              <a:t> </a:t>
            </a:r>
            <a:r>
              <a:rPr sz="1800" spc="-5" dirty="0">
                <a:solidFill>
                  <a:srgbClr val="FFFFFF"/>
                </a:solidFill>
                <a:latin typeface="Arial MT"/>
                <a:cs typeface="Arial MT"/>
              </a:rPr>
              <a:t>have</a:t>
            </a:r>
            <a:r>
              <a:rPr sz="1800" spc="15" dirty="0">
                <a:solidFill>
                  <a:srgbClr val="FFFFFF"/>
                </a:solidFill>
                <a:latin typeface="Arial MT"/>
                <a:cs typeface="Arial MT"/>
              </a:rPr>
              <a:t> </a:t>
            </a:r>
            <a:r>
              <a:rPr sz="1800" dirty="0">
                <a:solidFill>
                  <a:srgbClr val="FFFFFF"/>
                </a:solidFill>
                <a:latin typeface="Arial MT"/>
                <a:cs typeface="Arial MT"/>
              </a:rPr>
              <a:t>their</a:t>
            </a:r>
            <a:r>
              <a:rPr sz="1800" spc="-45" dirty="0">
                <a:solidFill>
                  <a:srgbClr val="FFFFFF"/>
                </a:solidFill>
                <a:latin typeface="Arial MT"/>
                <a:cs typeface="Arial MT"/>
              </a:rPr>
              <a:t> </a:t>
            </a:r>
            <a:r>
              <a:rPr sz="1800" dirty="0">
                <a:solidFill>
                  <a:srgbClr val="FFFFFF"/>
                </a:solidFill>
                <a:latin typeface="Arial MT"/>
                <a:cs typeface="Arial MT"/>
              </a:rPr>
              <a:t>first</a:t>
            </a:r>
            <a:r>
              <a:rPr sz="1800" spc="-10" dirty="0">
                <a:solidFill>
                  <a:srgbClr val="FFFFFF"/>
                </a:solidFill>
                <a:latin typeface="Arial MT"/>
                <a:cs typeface="Arial MT"/>
              </a:rPr>
              <a:t> </a:t>
            </a:r>
            <a:r>
              <a:rPr sz="1800" spc="-5" dirty="0">
                <a:solidFill>
                  <a:srgbClr val="FFFFFF"/>
                </a:solidFill>
                <a:latin typeface="Arial MT"/>
                <a:cs typeface="Arial MT"/>
              </a:rPr>
              <a:t>PE</a:t>
            </a:r>
            <a:r>
              <a:rPr sz="1800" dirty="0">
                <a:solidFill>
                  <a:srgbClr val="FFFFFF"/>
                </a:solidFill>
                <a:latin typeface="Arial MT"/>
                <a:cs typeface="Arial MT"/>
              </a:rPr>
              <a:t> lesson</a:t>
            </a:r>
            <a:r>
              <a:rPr sz="1800" spc="-50" dirty="0">
                <a:solidFill>
                  <a:srgbClr val="FFFFFF"/>
                </a:solidFill>
                <a:latin typeface="Arial MT"/>
                <a:cs typeface="Arial MT"/>
              </a:rPr>
              <a:t> </a:t>
            </a:r>
            <a:r>
              <a:rPr sz="1800" dirty="0">
                <a:solidFill>
                  <a:srgbClr val="FFFFFF"/>
                </a:solidFill>
                <a:latin typeface="Arial MT"/>
                <a:cs typeface="Arial MT"/>
              </a:rPr>
              <a:t>of</a:t>
            </a:r>
            <a:r>
              <a:rPr sz="1800" spc="10" dirty="0">
                <a:solidFill>
                  <a:srgbClr val="FFFFFF"/>
                </a:solidFill>
                <a:latin typeface="Arial MT"/>
                <a:cs typeface="Arial MT"/>
              </a:rPr>
              <a:t> </a:t>
            </a:r>
            <a:r>
              <a:rPr sz="1800" dirty="0">
                <a:solidFill>
                  <a:srgbClr val="FFFFFF"/>
                </a:solidFill>
                <a:latin typeface="Arial MT"/>
                <a:cs typeface="Arial MT"/>
              </a:rPr>
              <a:t>the</a:t>
            </a:r>
            <a:r>
              <a:rPr sz="1800" spc="-10" dirty="0">
                <a:solidFill>
                  <a:srgbClr val="FFFFFF"/>
                </a:solidFill>
                <a:latin typeface="Arial MT"/>
                <a:cs typeface="Arial MT"/>
              </a:rPr>
              <a:t> </a:t>
            </a:r>
            <a:r>
              <a:rPr sz="1800" spc="-5" dirty="0">
                <a:solidFill>
                  <a:srgbClr val="FFFFFF"/>
                </a:solidFill>
                <a:latin typeface="Arial MT"/>
                <a:cs typeface="Arial MT"/>
              </a:rPr>
              <a:t>week</a:t>
            </a:r>
            <a:r>
              <a:rPr sz="1800" spc="10" dirty="0">
                <a:solidFill>
                  <a:srgbClr val="FFFFFF"/>
                </a:solidFill>
                <a:latin typeface="Arial MT"/>
                <a:cs typeface="Arial MT"/>
              </a:rPr>
              <a:t> </a:t>
            </a:r>
            <a:r>
              <a:rPr sz="1800" dirty="0">
                <a:solidFill>
                  <a:srgbClr val="FFFFFF"/>
                </a:solidFill>
                <a:latin typeface="Arial MT"/>
                <a:cs typeface="Arial MT"/>
              </a:rPr>
              <a:t>on</a:t>
            </a:r>
            <a:r>
              <a:rPr sz="1800" spc="-10" dirty="0">
                <a:solidFill>
                  <a:srgbClr val="FFFFFF"/>
                </a:solidFill>
                <a:latin typeface="Arial MT"/>
                <a:cs typeface="Arial MT"/>
              </a:rPr>
              <a:t> </a:t>
            </a:r>
            <a:r>
              <a:rPr sz="1800" b="1" spc="5" dirty="0">
                <a:solidFill>
                  <a:srgbClr val="FFFFFF"/>
                </a:solidFill>
                <a:latin typeface="Arial"/>
                <a:cs typeface="Arial"/>
              </a:rPr>
              <a:t>Monday</a:t>
            </a:r>
            <a:r>
              <a:rPr sz="1800" b="1" spc="-40" dirty="0">
                <a:solidFill>
                  <a:srgbClr val="FFFFFF"/>
                </a:solidFill>
                <a:latin typeface="Arial"/>
                <a:cs typeface="Arial"/>
              </a:rPr>
              <a:t> </a:t>
            </a:r>
            <a:r>
              <a:rPr sz="1800" b="1" dirty="0">
                <a:solidFill>
                  <a:srgbClr val="FFFFFF"/>
                </a:solidFill>
                <a:latin typeface="Arial"/>
                <a:cs typeface="Arial"/>
              </a:rPr>
              <a:t>afternoon</a:t>
            </a:r>
            <a:r>
              <a:rPr sz="1800" dirty="0">
                <a:solidFill>
                  <a:srgbClr val="FFFFFF"/>
                </a:solidFill>
                <a:latin typeface="Arial MT"/>
                <a:cs typeface="Arial MT"/>
              </a:rPr>
              <a:t>.</a:t>
            </a:r>
            <a:endParaRPr sz="1800">
              <a:latin typeface="Arial MT"/>
              <a:cs typeface="Arial MT"/>
            </a:endParaRPr>
          </a:p>
          <a:p>
            <a:pPr>
              <a:lnSpc>
                <a:spcPct val="100000"/>
              </a:lnSpc>
              <a:spcBef>
                <a:spcPts val="35"/>
              </a:spcBef>
            </a:pPr>
            <a:endParaRPr sz="2600">
              <a:latin typeface="Arial MT"/>
              <a:cs typeface="Arial MT"/>
            </a:endParaRPr>
          </a:p>
          <a:p>
            <a:pPr marL="12700">
              <a:lnSpc>
                <a:spcPct val="100000"/>
              </a:lnSpc>
            </a:pPr>
            <a:r>
              <a:rPr sz="1800" spc="-1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children</a:t>
            </a:r>
            <a:r>
              <a:rPr sz="1800" spc="-55" dirty="0">
                <a:solidFill>
                  <a:srgbClr val="FFFFFF"/>
                </a:solidFill>
                <a:latin typeface="Arial MT"/>
                <a:cs typeface="Arial MT"/>
              </a:rPr>
              <a:t> </a:t>
            </a:r>
            <a:r>
              <a:rPr sz="1800" spc="-5" dirty="0">
                <a:solidFill>
                  <a:srgbClr val="FFFFFF"/>
                </a:solidFill>
                <a:latin typeface="Arial MT"/>
                <a:cs typeface="Arial MT"/>
              </a:rPr>
              <a:t>will</a:t>
            </a:r>
            <a:r>
              <a:rPr sz="1800" spc="25" dirty="0">
                <a:solidFill>
                  <a:srgbClr val="FFFFFF"/>
                </a:solidFill>
                <a:latin typeface="Arial MT"/>
                <a:cs typeface="Arial MT"/>
              </a:rPr>
              <a:t> </a:t>
            </a:r>
            <a:r>
              <a:rPr sz="1800" spc="-5" dirty="0">
                <a:solidFill>
                  <a:srgbClr val="FFFFFF"/>
                </a:solidFill>
                <a:latin typeface="Arial MT"/>
                <a:cs typeface="Arial MT"/>
              </a:rPr>
              <a:t>have</a:t>
            </a:r>
            <a:r>
              <a:rPr sz="1800" spc="15" dirty="0">
                <a:solidFill>
                  <a:srgbClr val="FFFFFF"/>
                </a:solidFill>
                <a:latin typeface="Arial MT"/>
                <a:cs typeface="Arial MT"/>
              </a:rPr>
              <a:t> </a:t>
            </a:r>
            <a:r>
              <a:rPr sz="1800" dirty="0">
                <a:solidFill>
                  <a:srgbClr val="FFFFFF"/>
                </a:solidFill>
                <a:latin typeface="Arial MT"/>
                <a:cs typeface="Arial MT"/>
              </a:rPr>
              <a:t>their</a:t>
            </a:r>
            <a:r>
              <a:rPr sz="1800" spc="-40" dirty="0">
                <a:solidFill>
                  <a:srgbClr val="FFFFFF"/>
                </a:solidFill>
                <a:latin typeface="Arial MT"/>
                <a:cs typeface="Arial MT"/>
              </a:rPr>
              <a:t> </a:t>
            </a:r>
            <a:r>
              <a:rPr sz="1800" dirty="0">
                <a:solidFill>
                  <a:srgbClr val="FFFFFF"/>
                </a:solidFill>
                <a:latin typeface="Arial MT"/>
                <a:cs typeface="Arial MT"/>
              </a:rPr>
              <a:t>second</a:t>
            </a:r>
            <a:r>
              <a:rPr sz="1800" spc="-15" dirty="0">
                <a:solidFill>
                  <a:srgbClr val="FFFFFF"/>
                </a:solidFill>
                <a:latin typeface="Arial MT"/>
                <a:cs typeface="Arial MT"/>
              </a:rPr>
              <a:t> </a:t>
            </a:r>
            <a:r>
              <a:rPr sz="1800" spc="-5" dirty="0">
                <a:solidFill>
                  <a:srgbClr val="FFFFFF"/>
                </a:solidFill>
                <a:latin typeface="Arial MT"/>
                <a:cs typeface="Arial MT"/>
              </a:rPr>
              <a:t>PE</a:t>
            </a:r>
            <a:r>
              <a:rPr sz="1800" spc="5" dirty="0">
                <a:solidFill>
                  <a:srgbClr val="FFFFFF"/>
                </a:solidFill>
                <a:latin typeface="Arial MT"/>
                <a:cs typeface="Arial MT"/>
              </a:rPr>
              <a:t> </a:t>
            </a:r>
            <a:r>
              <a:rPr sz="1800" dirty="0">
                <a:solidFill>
                  <a:srgbClr val="FFFFFF"/>
                </a:solidFill>
                <a:latin typeface="Arial MT"/>
                <a:cs typeface="Arial MT"/>
              </a:rPr>
              <a:t>lesson</a:t>
            </a:r>
            <a:r>
              <a:rPr sz="1800" spc="-45" dirty="0">
                <a:solidFill>
                  <a:srgbClr val="FFFFFF"/>
                </a:solidFill>
                <a:latin typeface="Arial MT"/>
                <a:cs typeface="Arial MT"/>
              </a:rPr>
              <a:t> </a:t>
            </a:r>
            <a:r>
              <a:rPr sz="1800" dirty="0">
                <a:solidFill>
                  <a:srgbClr val="FFFFFF"/>
                </a:solidFill>
                <a:latin typeface="Arial MT"/>
                <a:cs typeface="Arial MT"/>
              </a:rPr>
              <a:t>of</a:t>
            </a:r>
            <a:r>
              <a:rPr sz="1800" spc="15"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10" dirty="0">
                <a:solidFill>
                  <a:srgbClr val="FFFFFF"/>
                </a:solidFill>
                <a:latin typeface="Arial MT"/>
                <a:cs typeface="Arial MT"/>
              </a:rPr>
              <a:t>week</a:t>
            </a:r>
            <a:r>
              <a:rPr sz="1800" dirty="0">
                <a:solidFill>
                  <a:srgbClr val="FFFFFF"/>
                </a:solidFill>
                <a:latin typeface="Arial MT"/>
                <a:cs typeface="Arial MT"/>
              </a:rPr>
              <a:t> on</a:t>
            </a:r>
            <a:r>
              <a:rPr sz="1800" spc="15" dirty="0">
                <a:solidFill>
                  <a:srgbClr val="FFFFFF"/>
                </a:solidFill>
                <a:latin typeface="Arial MT"/>
                <a:cs typeface="Arial MT"/>
              </a:rPr>
              <a:t> </a:t>
            </a:r>
            <a:r>
              <a:rPr sz="1800" b="1" spc="-5" dirty="0">
                <a:solidFill>
                  <a:srgbClr val="FFFFFF"/>
                </a:solidFill>
                <a:latin typeface="Arial"/>
                <a:cs typeface="Arial"/>
              </a:rPr>
              <a:t>Wednesday</a:t>
            </a:r>
            <a:r>
              <a:rPr sz="1800" b="1" spc="-45" dirty="0">
                <a:solidFill>
                  <a:srgbClr val="FFFFFF"/>
                </a:solidFill>
                <a:latin typeface="Arial"/>
                <a:cs typeface="Arial"/>
              </a:rPr>
              <a:t> </a:t>
            </a:r>
            <a:r>
              <a:rPr sz="1800" b="1" dirty="0">
                <a:solidFill>
                  <a:srgbClr val="FFFFFF"/>
                </a:solidFill>
                <a:latin typeface="Arial"/>
                <a:cs typeface="Arial"/>
              </a:rPr>
              <a:t>morning.</a:t>
            </a:r>
            <a:endParaRPr sz="1800">
              <a:latin typeface="Arial"/>
              <a:cs typeface="Arial"/>
            </a:endParaRPr>
          </a:p>
          <a:p>
            <a:pPr>
              <a:lnSpc>
                <a:spcPct val="100000"/>
              </a:lnSpc>
              <a:spcBef>
                <a:spcPts val="10"/>
              </a:spcBef>
            </a:pPr>
            <a:endParaRPr sz="2250">
              <a:latin typeface="Arial"/>
              <a:cs typeface="Arial"/>
            </a:endParaRPr>
          </a:p>
          <a:p>
            <a:pPr marL="12700">
              <a:lnSpc>
                <a:spcPct val="100000"/>
              </a:lnSpc>
            </a:pPr>
            <a:r>
              <a:rPr sz="1800" b="1" i="1" dirty="0">
                <a:solidFill>
                  <a:srgbClr val="FFFFFF"/>
                </a:solidFill>
                <a:latin typeface="Arial"/>
                <a:cs typeface="Arial"/>
              </a:rPr>
              <a:t>Please</a:t>
            </a:r>
            <a:r>
              <a:rPr sz="1800" b="1" i="1" spc="-45" dirty="0">
                <a:solidFill>
                  <a:srgbClr val="FFFFFF"/>
                </a:solidFill>
                <a:latin typeface="Arial"/>
                <a:cs typeface="Arial"/>
              </a:rPr>
              <a:t> </a:t>
            </a:r>
            <a:r>
              <a:rPr sz="1800" b="1" i="1" dirty="0">
                <a:solidFill>
                  <a:srgbClr val="FFFFFF"/>
                </a:solidFill>
                <a:latin typeface="Arial"/>
                <a:cs typeface="Arial"/>
              </a:rPr>
              <a:t>ensure</a:t>
            </a:r>
            <a:r>
              <a:rPr sz="1800" b="1" i="1" spc="-20" dirty="0">
                <a:solidFill>
                  <a:srgbClr val="FFFFFF"/>
                </a:solidFill>
                <a:latin typeface="Arial"/>
                <a:cs typeface="Arial"/>
              </a:rPr>
              <a:t> </a:t>
            </a:r>
            <a:r>
              <a:rPr sz="1800" b="1" i="1" dirty="0">
                <a:solidFill>
                  <a:srgbClr val="FFFFFF"/>
                </a:solidFill>
                <a:latin typeface="Arial"/>
                <a:cs typeface="Arial"/>
              </a:rPr>
              <a:t>your</a:t>
            </a:r>
            <a:r>
              <a:rPr sz="1800" b="1" i="1" spc="-30" dirty="0">
                <a:solidFill>
                  <a:srgbClr val="FFFFFF"/>
                </a:solidFill>
                <a:latin typeface="Arial"/>
                <a:cs typeface="Arial"/>
              </a:rPr>
              <a:t> </a:t>
            </a:r>
            <a:r>
              <a:rPr sz="1800" b="1" i="1" dirty="0">
                <a:solidFill>
                  <a:srgbClr val="FFFFFF"/>
                </a:solidFill>
                <a:latin typeface="Arial"/>
                <a:cs typeface="Arial"/>
              </a:rPr>
              <a:t>child</a:t>
            </a:r>
            <a:r>
              <a:rPr sz="1800" b="1" i="1" spc="-20" dirty="0">
                <a:solidFill>
                  <a:srgbClr val="FFFFFF"/>
                </a:solidFill>
                <a:latin typeface="Arial"/>
                <a:cs typeface="Arial"/>
              </a:rPr>
              <a:t> </a:t>
            </a:r>
            <a:r>
              <a:rPr sz="1800" b="1" i="1" dirty="0">
                <a:solidFill>
                  <a:srgbClr val="FFFFFF"/>
                </a:solidFill>
                <a:latin typeface="Arial"/>
                <a:cs typeface="Arial"/>
              </a:rPr>
              <a:t>comes</a:t>
            </a:r>
            <a:r>
              <a:rPr sz="1800" b="1" i="1" spc="-20" dirty="0">
                <a:solidFill>
                  <a:srgbClr val="FFFFFF"/>
                </a:solidFill>
                <a:latin typeface="Arial"/>
                <a:cs typeface="Arial"/>
              </a:rPr>
              <a:t> </a:t>
            </a:r>
            <a:r>
              <a:rPr sz="1800" b="1" i="1" dirty="0">
                <a:solidFill>
                  <a:srgbClr val="FFFFFF"/>
                </a:solidFill>
                <a:latin typeface="Arial"/>
                <a:cs typeface="Arial"/>
              </a:rPr>
              <a:t>to</a:t>
            </a:r>
            <a:r>
              <a:rPr sz="1800" b="1" i="1" spc="-20" dirty="0">
                <a:solidFill>
                  <a:srgbClr val="FFFFFF"/>
                </a:solidFill>
                <a:latin typeface="Arial"/>
                <a:cs typeface="Arial"/>
              </a:rPr>
              <a:t> </a:t>
            </a:r>
            <a:r>
              <a:rPr sz="1800" b="1" i="1" dirty="0">
                <a:solidFill>
                  <a:srgbClr val="FFFFFF"/>
                </a:solidFill>
                <a:latin typeface="Arial"/>
                <a:cs typeface="Arial"/>
              </a:rPr>
              <a:t>school</a:t>
            </a:r>
            <a:r>
              <a:rPr sz="1800" b="1" i="1" spc="-20" dirty="0">
                <a:solidFill>
                  <a:srgbClr val="FFFFFF"/>
                </a:solidFill>
                <a:latin typeface="Arial"/>
                <a:cs typeface="Arial"/>
              </a:rPr>
              <a:t> </a:t>
            </a:r>
            <a:r>
              <a:rPr sz="1800" b="1" i="1" dirty="0">
                <a:solidFill>
                  <a:srgbClr val="FFFFFF"/>
                </a:solidFill>
                <a:latin typeface="Arial"/>
                <a:cs typeface="Arial"/>
              </a:rPr>
              <a:t>each</a:t>
            </a:r>
            <a:r>
              <a:rPr sz="1800" b="1" i="1" spc="-45" dirty="0">
                <a:solidFill>
                  <a:srgbClr val="FFFFFF"/>
                </a:solidFill>
                <a:latin typeface="Arial"/>
                <a:cs typeface="Arial"/>
              </a:rPr>
              <a:t> </a:t>
            </a:r>
            <a:r>
              <a:rPr sz="1800" b="1" i="1" spc="-5" dirty="0">
                <a:solidFill>
                  <a:srgbClr val="FFFFFF"/>
                </a:solidFill>
                <a:latin typeface="Arial"/>
                <a:cs typeface="Arial"/>
              </a:rPr>
              <a:t>Monday</a:t>
            </a:r>
            <a:r>
              <a:rPr sz="1800" b="1" i="1" spc="25" dirty="0">
                <a:solidFill>
                  <a:srgbClr val="FFFFFF"/>
                </a:solidFill>
                <a:latin typeface="Arial"/>
                <a:cs typeface="Arial"/>
              </a:rPr>
              <a:t> </a:t>
            </a:r>
            <a:r>
              <a:rPr sz="1800" b="1" i="1" dirty="0">
                <a:solidFill>
                  <a:srgbClr val="FFFFFF"/>
                </a:solidFill>
                <a:latin typeface="Arial"/>
                <a:cs typeface="Arial"/>
              </a:rPr>
              <a:t>and</a:t>
            </a:r>
            <a:r>
              <a:rPr sz="1800" b="1" i="1" spc="-20" dirty="0">
                <a:solidFill>
                  <a:srgbClr val="FFFFFF"/>
                </a:solidFill>
                <a:latin typeface="Arial"/>
                <a:cs typeface="Arial"/>
              </a:rPr>
              <a:t> </a:t>
            </a:r>
            <a:r>
              <a:rPr sz="1800" b="1" i="1" spc="-5" dirty="0">
                <a:solidFill>
                  <a:srgbClr val="FFFFFF"/>
                </a:solidFill>
                <a:latin typeface="Arial"/>
                <a:cs typeface="Arial"/>
              </a:rPr>
              <a:t>Wednesday</a:t>
            </a:r>
            <a:endParaRPr sz="1800">
              <a:latin typeface="Arial"/>
              <a:cs typeface="Arial"/>
            </a:endParaRPr>
          </a:p>
          <a:p>
            <a:pPr marL="12700">
              <a:lnSpc>
                <a:spcPct val="100000"/>
              </a:lnSpc>
            </a:pPr>
            <a:r>
              <a:rPr sz="1800" b="1" i="1" spc="-5" dirty="0">
                <a:solidFill>
                  <a:srgbClr val="FFFFFF"/>
                </a:solidFill>
                <a:latin typeface="Arial"/>
                <a:cs typeface="Arial"/>
              </a:rPr>
              <a:t>wearing</a:t>
            </a:r>
            <a:r>
              <a:rPr sz="1800" b="1" i="1" spc="-20" dirty="0">
                <a:solidFill>
                  <a:srgbClr val="FFFFFF"/>
                </a:solidFill>
                <a:latin typeface="Arial"/>
                <a:cs typeface="Arial"/>
              </a:rPr>
              <a:t> </a:t>
            </a:r>
            <a:r>
              <a:rPr sz="1800" b="1" i="1" dirty="0">
                <a:solidFill>
                  <a:srgbClr val="FFFFFF"/>
                </a:solidFill>
                <a:latin typeface="Arial"/>
                <a:cs typeface="Arial"/>
              </a:rPr>
              <a:t>their</a:t>
            </a:r>
            <a:r>
              <a:rPr sz="1800" b="1" i="1" spc="-5" dirty="0">
                <a:solidFill>
                  <a:srgbClr val="FFFFFF"/>
                </a:solidFill>
                <a:latin typeface="Arial"/>
                <a:cs typeface="Arial"/>
              </a:rPr>
              <a:t> </a:t>
            </a:r>
            <a:r>
              <a:rPr sz="1800" b="1" i="1" dirty="0">
                <a:solidFill>
                  <a:srgbClr val="FFFFFF"/>
                </a:solidFill>
                <a:latin typeface="Arial"/>
                <a:cs typeface="Arial"/>
              </a:rPr>
              <a:t>full</a:t>
            </a:r>
            <a:r>
              <a:rPr sz="1800" b="1" i="1" spc="-20" dirty="0">
                <a:solidFill>
                  <a:srgbClr val="FFFFFF"/>
                </a:solidFill>
                <a:latin typeface="Arial"/>
                <a:cs typeface="Arial"/>
              </a:rPr>
              <a:t> </a:t>
            </a:r>
            <a:r>
              <a:rPr sz="1800" b="1" i="1" dirty="0">
                <a:solidFill>
                  <a:srgbClr val="FFFFFF"/>
                </a:solidFill>
                <a:latin typeface="Arial"/>
                <a:cs typeface="Arial"/>
              </a:rPr>
              <a:t>outdoor</a:t>
            </a:r>
            <a:r>
              <a:rPr sz="1800" b="1" i="1" spc="-25" dirty="0">
                <a:solidFill>
                  <a:srgbClr val="FFFFFF"/>
                </a:solidFill>
                <a:latin typeface="Arial"/>
                <a:cs typeface="Arial"/>
              </a:rPr>
              <a:t> </a:t>
            </a:r>
            <a:r>
              <a:rPr sz="1800" b="1" i="1" dirty="0">
                <a:solidFill>
                  <a:srgbClr val="FFFFFF"/>
                </a:solidFill>
                <a:latin typeface="Arial"/>
                <a:cs typeface="Arial"/>
              </a:rPr>
              <a:t>PE</a:t>
            </a:r>
            <a:r>
              <a:rPr sz="1800" b="1" i="1" spc="-5" dirty="0">
                <a:solidFill>
                  <a:srgbClr val="FFFFFF"/>
                </a:solidFill>
                <a:latin typeface="Arial"/>
                <a:cs typeface="Arial"/>
              </a:rPr>
              <a:t> </a:t>
            </a:r>
            <a:r>
              <a:rPr sz="1800" b="1" i="1" spc="5" dirty="0">
                <a:solidFill>
                  <a:srgbClr val="FFFFFF"/>
                </a:solidFill>
                <a:latin typeface="Arial"/>
                <a:cs typeface="Arial"/>
              </a:rPr>
              <a:t>kit</a:t>
            </a:r>
            <a:r>
              <a:rPr sz="1800" spc="5" dirty="0">
                <a:solidFill>
                  <a:srgbClr val="FFFFFF"/>
                </a:solidFill>
                <a:latin typeface="Arial MT"/>
                <a:cs typeface="Arial MT"/>
              </a:rPr>
              <a:t>.</a:t>
            </a:r>
            <a:endParaRPr sz="1800">
              <a:latin typeface="Arial MT"/>
              <a:cs typeface="Arial MT"/>
            </a:endParaRPr>
          </a:p>
        </p:txBody>
      </p:sp>
      <p:sp>
        <p:nvSpPr>
          <p:cNvPr id="3" name="object 3"/>
          <p:cNvSpPr txBox="1">
            <a:spLocks noGrp="1"/>
          </p:cNvSpPr>
          <p:nvPr>
            <p:ph type="title"/>
          </p:nvPr>
        </p:nvSpPr>
        <p:spPr>
          <a:xfrm>
            <a:off x="234492" y="1649044"/>
            <a:ext cx="3372485" cy="329565"/>
          </a:xfrm>
          <a:prstGeom prst="rect">
            <a:avLst/>
          </a:prstGeom>
        </p:spPr>
        <p:txBody>
          <a:bodyPr vert="horz" wrap="square" lIns="0" tIns="12065" rIns="0" bIns="0" rtlCol="0">
            <a:spAutoFit/>
          </a:bodyPr>
          <a:lstStyle/>
          <a:p>
            <a:pPr marL="12700">
              <a:lnSpc>
                <a:spcPct val="100000"/>
              </a:lnSpc>
              <a:spcBef>
                <a:spcPts val="95"/>
              </a:spcBef>
            </a:pPr>
            <a:r>
              <a:rPr spc="-10" dirty="0"/>
              <a:t>PE</a:t>
            </a:r>
            <a:r>
              <a:rPr spc="-15" dirty="0"/>
              <a:t> </a:t>
            </a:r>
            <a:r>
              <a:rPr spc="-5" dirty="0"/>
              <a:t>Lessons</a:t>
            </a:r>
            <a:r>
              <a:rPr spc="30" dirty="0"/>
              <a:t> </a:t>
            </a:r>
            <a:r>
              <a:rPr spc="-5" dirty="0"/>
              <a:t>–</a:t>
            </a:r>
            <a:r>
              <a:rPr spc="-95" dirty="0"/>
              <a:t> </a:t>
            </a:r>
            <a:r>
              <a:rPr spc="-15" dirty="0"/>
              <a:t>Autumn</a:t>
            </a:r>
            <a:r>
              <a:rPr spc="50" dirty="0"/>
              <a:t> </a:t>
            </a:r>
            <a:r>
              <a:rPr spc="-40" dirty="0"/>
              <a:t>Term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2019427"/>
            <a:ext cx="8486140" cy="1507490"/>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solidFill>
                  <a:srgbClr val="FFFFFF"/>
                </a:solidFill>
                <a:latin typeface="Arial MT"/>
                <a:cs typeface="Arial MT"/>
              </a:rPr>
              <a:t>Children should come </a:t>
            </a:r>
            <a:r>
              <a:rPr sz="1800" spc="-15" dirty="0">
                <a:solidFill>
                  <a:srgbClr val="FFFFFF"/>
                </a:solidFill>
                <a:latin typeface="Arial MT"/>
                <a:cs typeface="Arial MT"/>
              </a:rPr>
              <a:t>to </a:t>
            </a:r>
            <a:r>
              <a:rPr sz="1800" spc="-5" dirty="0">
                <a:solidFill>
                  <a:srgbClr val="FFFFFF"/>
                </a:solidFill>
                <a:latin typeface="Arial MT"/>
                <a:cs typeface="Arial MT"/>
              </a:rPr>
              <a:t>school wearing their PE </a:t>
            </a:r>
            <a:r>
              <a:rPr sz="1800" dirty="0">
                <a:solidFill>
                  <a:srgbClr val="FFFFFF"/>
                </a:solidFill>
                <a:latin typeface="Arial MT"/>
                <a:cs typeface="Arial MT"/>
              </a:rPr>
              <a:t>Kit on </a:t>
            </a:r>
            <a:r>
              <a:rPr sz="1800" spc="-5" dirty="0">
                <a:solidFill>
                  <a:srgbClr val="FFFFFF"/>
                </a:solidFill>
                <a:latin typeface="Arial MT"/>
                <a:cs typeface="Arial MT"/>
              </a:rPr>
              <a:t>their designated PE </a:t>
            </a:r>
            <a:r>
              <a:rPr sz="1800" spc="-15" dirty="0">
                <a:solidFill>
                  <a:srgbClr val="FFFFFF"/>
                </a:solidFill>
                <a:latin typeface="Arial MT"/>
                <a:cs typeface="Arial MT"/>
              </a:rPr>
              <a:t>days </a:t>
            </a:r>
            <a:r>
              <a:rPr sz="1800" spc="-10" dirty="0">
                <a:solidFill>
                  <a:srgbClr val="FFFFFF"/>
                </a:solidFill>
                <a:latin typeface="Arial MT"/>
                <a:cs typeface="Arial MT"/>
              </a:rPr>
              <a:t> </a:t>
            </a:r>
            <a:r>
              <a:rPr sz="1800" dirty="0">
                <a:solidFill>
                  <a:srgbClr val="FFFFFF"/>
                </a:solidFill>
                <a:latin typeface="Arial MT"/>
                <a:cs typeface="Arial MT"/>
              </a:rPr>
              <a:t>and </a:t>
            </a:r>
            <a:r>
              <a:rPr sz="1800" spc="-10" dirty="0">
                <a:solidFill>
                  <a:srgbClr val="FFFFFF"/>
                </a:solidFill>
                <a:latin typeface="Arial MT"/>
                <a:cs typeface="Arial MT"/>
              </a:rPr>
              <a:t>wear </a:t>
            </a:r>
            <a:r>
              <a:rPr sz="1800" spc="-5" dirty="0">
                <a:solidFill>
                  <a:srgbClr val="FFFFFF"/>
                </a:solidFill>
                <a:latin typeface="Arial MT"/>
                <a:cs typeface="Arial MT"/>
              </a:rPr>
              <a:t>their </a:t>
            </a:r>
            <a:r>
              <a:rPr lang="en-GB" spc="5" dirty="0">
                <a:solidFill>
                  <a:srgbClr val="FFFFFF"/>
                </a:solidFill>
                <a:latin typeface="Arial MT"/>
                <a:cs typeface="Arial MT"/>
              </a:rPr>
              <a:t>w</a:t>
            </a:r>
            <a:r>
              <a:rPr sz="1800" spc="5" dirty="0">
                <a:solidFill>
                  <a:srgbClr val="FFFFFF"/>
                </a:solidFill>
                <a:latin typeface="Arial MT"/>
                <a:cs typeface="Arial MT"/>
              </a:rPr>
              <a:t>inter </a:t>
            </a:r>
            <a:r>
              <a:rPr lang="en-GB" spc="-5" dirty="0">
                <a:solidFill>
                  <a:srgbClr val="FFFFFF"/>
                </a:solidFill>
                <a:latin typeface="Arial MT"/>
                <a:cs typeface="Arial MT"/>
              </a:rPr>
              <a:t>u</a:t>
            </a:r>
            <a:r>
              <a:rPr sz="1800" spc="-5" dirty="0" err="1">
                <a:solidFill>
                  <a:srgbClr val="FFFFFF"/>
                </a:solidFill>
                <a:latin typeface="Arial MT"/>
                <a:cs typeface="Arial MT"/>
              </a:rPr>
              <a:t>niform</a:t>
            </a:r>
            <a:r>
              <a:rPr sz="1800" spc="-5" dirty="0">
                <a:solidFill>
                  <a:srgbClr val="FFFFFF"/>
                </a:solidFill>
                <a:latin typeface="Arial MT"/>
                <a:cs typeface="Arial MT"/>
              </a:rPr>
              <a:t> </a:t>
            </a:r>
            <a:r>
              <a:rPr sz="1800" dirty="0">
                <a:solidFill>
                  <a:srgbClr val="FFFFFF"/>
                </a:solidFill>
                <a:latin typeface="Arial MT"/>
                <a:cs typeface="Arial MT"/>
              </a:rPr>
              <a:t>for </a:t>
            </a:r>
            <a:r>
              <a:rPr sz="1800" spc="-5" dirty="0">
                <a:solidFill>
                  <a:srgbClr val="FFFFFF"/>
                </a:solidFill>
                <a:latin typeface="Arial MT"/>
                <a:cs typeface="Arial MT"/>
              </a:rPr>
              <a:t>Autumn </a:t>
            </a:r>
            <a:r>
              <a:rPr sz="1800" spc="-55" dirty="0">
                <a:solidFill>
                  <a:srgbClr val="FFFFFF"/>
                </a:solidFill>
                <a:latin typeface="Arial MT"/>
                <a:cs typeface="Arial MT"/>
              </a:rPr>
              <a:t>Term </a:t>
            </a:r>
            <a:r>
              <a:rPr sz="1800" dirty="0">
                <a:solidFill>
                  <a:srgbClr val="FFFFFF"/>
                </a:solidFill>
                <a:latin typeface="Arial MT"/>
                <a:cs typeface="Arial MT"/>
              </a:rPr>
              <a:t>2 </a:t>
            </a:r>
            <a:r>
              <a:rPr sz="1800" spc="-5" dirty="0">
                <a:solidFill>
                  <a:srgbClr val="FFFFFF"/>
                </a:solidFill>
                <a:latin typeface="Arial MT"/>
                <a:cs typeface="Arial MT"/>
              </a:rPr>
              <a:t>(after </a:t>
            </a:r>
            <a:r>
              <a:rPr sz="1800" dirty="0">
                <a:solidFill>
                  <a:srgbClr val="FFFFFF"/>
                </a:solidFill>
                <a:latin typeface="Arial MT"/>
                <a:cs typeface="Arial MT"/>
              </a:rPr>
              <a:t>the October </a:t>
            </a:r>
            <a:r>
              <a:rPr sz="1800" spc="-5" dirty="0">
                <a:solidFill>
                  <a:srgbClr val="FFFFFF"/>
                </a:solidFill>
                <a:latin typeface="Arial MT"/>
                <a:cs typeface="Arial MT"/>
              </a:rPr>
              <a:t>half term) and </a:t>
            </a:r>
            <a:r>
              <a:rPr sz="1800" dirty="0">
                <a:solidFill>
                  <a:srgbClr val="FFFFFF"/>
                </a:solidFill>
                <a:latin typeface="Arial MT"/>
                <a:cs typeface="Arial MT"/>
              </a:rPr>
              <a:t> Spring</a:t>
            </a:r>
            <a:r>
              <a:rPr sz="1800" spc="-55" dirty="0">
                <a:solidFill>
                  <a:srgbClr val="FFFFFF"/>
                </a:solidFill>
                <a:latin typeface="Arial MT"/>
                <a:cs typeface="Arial MT"/>
              </a:rPr>
              <a:t> Term</a:t>
            </a:r>
            <a:r>
              <a:rPr sz="1800" spc="15" dirty="0">
                <a:solidFill>
                  <a:srgbClr val="FFFFFF"/>
                </a:solidFill>
                <a:latin typeface="Arial MT"/>
                <a:cs typeface="Arial MT"/>
              </a:rPr>
              <a:t> </a:t>
            </a:r>
            <a:r>
              <a:rPr sz="1800" spc="-5" dirty="0">
                <a:solidFill>
                  <a:srgbClr val="FFFFFF"/>
                </a:solidFill>
                <a:latin typeface="Arial MT"/>
                <a:cs typeface="Arial MT"/>
              </a:rPr>
              <a:t>1</a:t>
            </a:r>
            <a:r>
              <a:rPr sz="1800" spc="-15" dirty="0">
                <a:solidFill>
                  <a:srgbClr val="FFFFFF"/>
                </a:solidFill>
                <a:latin typeface="Arial MT"/>
                <a:cs typeface="Arial MT"/>
              </a:rPr>
              <a:t> </a:t>
            </a:r>
            <a:r>
              <a:rPr sz="1800" dirty="0">
                <a:solidFill>
                  <a:srgbClr val="FFFFFF"/>
                </a:solidFill>
                <a:latin typeface="Arial MT"/>
                <a:cs typeface="Arial MT"/>
              </a:rPr>
              <a:t>(before</a:t>
            </a:r>
            <a:r>
              <a:rPr sz="1800" spc="-5" dirty="0">
                <a:solidFill>
                  <a:srgbClr val="FFFFFF"/>
                </a:solidFill>
                <a:latin typeface="Arial MT"/>
                <a:cs typeface="Arial MT"/>
              </a:rPr>
              <a:t> </a:t>
            </a:r>
            <a:r>
              <a:rPr sz="1800" dirty="0">
                <a:solidFill>
                  <a:srgbClr val="FFFFFF"/>
                </a:solidFill>
                <a:latin typeface="Arial MT"/>
                <a:cs typeface="Arial MT"/>
              </a:rPr>
              <a:t>February</a:t>
            </a:r>
            <a:r>
              <a:rPr sz="1800" spc="-50" dirty="0">
                <a:solidFill>
                  <a:srgbClr val="FFFFFF"/>
                </a:solidFill>
                <a:latin typeface="Arial MT"/>
                <a:cs typeface="Arial MT"/>
              </a:rPr>
              <a:t> </a:t>
            </a:r>
            <a:r>
              <a:rPr sz="1800" dirty="0">
                <a:solidFill>
                  <a:srgbClr val="FFFFFF"/>
                </a:solidFill>
                <a:latin typeface="Arial MT"/>
                <a:cs typeface="Arial MT"/>
              </a:rPr>
              <a:t>half</a:t>
            </a:r>
            <a:r>
              <a:rPr sz="1800" spc="-15" dirty="0">
                <a:solidFill>
                  <a:srgbClr val="FFFFFF"/>
                </a:solidFill>
                <a:latin typeface="Arial MT"/>
                <a:cs typeface="Arial MT"/>
              </a:rPr>
              <a:t> </a:t>
            </a:r>
            <a:r>
              <a:rPr sz="1800" dirty="0">
                <a:solidFill>
                  <a:srgbClr val="FFFFFF"/>
                </a:solidFill>
                <a:latin typeface="Arial MT"/>
                <a:cs typeface="Arial MT"/>
              </a:rPr>
              <a:t>term).</a:t>
            </a:r>
            <a:endParaRPr sz="1800" dirty="0">
              <a:latin typeface="Arial MT"/>
              <a:cs typeface="Arial MT"/>
            </a:endParaRPr>
          </a:p>
          <a:p>
            <a:pPr>
              <a:lnSpc>
                <a:spcPct val="100000"/>
              </a:lnSpc>
              <a:spcBef>
                <a:spcPts val="35"/>
              </a:spcBef>
            </a:pPr>
            <a:endParaRPr sz="2600" dirty="0">
              <a:latin typeface="Arial MT"/>
              <a:cs typeface="Arial MT"/>
            </a:endParaRPr>
          </a:p>
          <a:p>
            <a:pPr marL="12700" algn="just">
              <a:lnSpc>
                <a:spcPct val="100000"/>
              </a:lnSpc>
              <a:spcBef>
                <a:spcPts val="5"/>
              </a:spcBef>
            </a:pPr>
            <a:r>
              <a:rPr sz="1800" dirty="0">
                <a:solidFill>
                  <a:srgbClr val="FFFFFF"/>
                </a:solidFill>
                <a:latin typeface="Arial MT"/>
                <a:cs typeface="Arial MT"/>
              </a:rPr>
              <a:t>For</a:t>
            </a:r>
            <a:r>
              <a:rPr sz="1800" spc="-15" dirty="0">
                <a:solidFill>
                  <a:srgbClr val="FFFFFF"/>
                </a:solidFill>
                <a:latin typeface="Arial MT"/>
                <a:cs typeface="Arial MT"/>
              </a:rPr>
              <a:t> </a:t>
            </a:r>
            <a:r>
              <a:rPr sz="1800" dirty="0">
                <a:solidFill>
                  <a:srgbClr val="FFFFFF"/>
                </a:solidFill>
                <a:latin typeface="Arial MT"/>
                <a:cs typeface="Arial MT"/>
              </a:rPr>
              <a:t>further</a:t>
            </a:r>
            <a:r>
              <a:rPr sz="1800" spc="-10" dirty="0">
                <a:solidFill>
                  <a:srgbClr val="FFFFFF"/>
                </a:solidFill>
                <a:latin typeface="Arial MT"/>
                <a:cs typeface="Arial MT"/>
              </a:rPr>
              <a:t> </a:t>
            </a:r>
            <a:r>
              <a:rPr sz="1800" dirty="0">
                <a:solidFill>
                  <a:srgbClr val="FFFFFF"/>
                </a:solidFill>
                <a:latin typeface="Arial MT"/>
                <a:cs typeface="Arial MT"/>
              </a:rPr>
              <a:t>information,</a:t>
            </a:r>
            <a:r>
              <a:rPr sz="1800" spc="-70" dirty="0">
                <a:solidFill>
                  <a:srgbClr val="FFFFFF"/>
                </a:solidFill>
                <a:latin typeface="Arial MT"/>
                <a:cs typeface="Arial MT"/>
              </a:rPr>
              <a:t> </a:t>
            </a:r>
            <a:r>
              <a:rPr sz="1800" b="1" u="heavy" dirty="0">
                <a:solidFill>
                  <a:srgbClr val="0000FF"/>
                </a:solidFill>
                <a:uFill>
                  <a:solidFill>
                    <a:srgbClr val="0000FF"/>
                  </a:solidFill>
                </a:uFill>
                <a:latin typeface="Arial"/>
                <a:cs typeface="Arial"/>
                <a:hlinkClick r:id="rId2"/>
              </a:rPr>
              <a:t>please</a:t>
            </a:r>
            <a:r>
              <a:rPr sz="1800" b="1" u="heavy" spc="-5" dirty="0">
                <a:solidFill>
                  <a:srgbClr val="0000FF"/>
                </a:solidFill>
                <a:uFill>
                  <a:solidFill>
                    <a:srgbClr val="0000FF"/>
                  </a:solidFill>
                </a:uFill>
                <a:latin typeface="Arial"/>
                <a:cs typeface="Arial"/>
                <a:hlinkClick r:id="rId2"/>
              </a:rPr>
              <a:t> </a:t>
            </a:r>
            <a:r>
              <a:rPr sz="1800" b="1" u="heavy" dirty="0">
                <a:solidFill>
                  <a:srgbClr val="0000FF"/>
                </a:solidFill>
                <a:uFill>
                  <a:solidFill>
                    <a:srgbClr val="0000FF"/>
                  </a:solidFill>
                </a:uFill>
                <a:latin typeface="Arial"/>
                <a:cs typeface="Arial"/>
                <a:hlinkClick r:id="rId2"/>
              </a:rPr>
              <a:t>read</a:t>
            </a:r>
            <a:r>
              <a:rPr sz="1800" b="1" u="heavy" spc="-10" dirty="0">
                <a:solidFill>
                  <a:srgbClr val="0000FF"/>
                </a:solidFill>
                <a:uFill>
                  <a:solidFill>
                    <a:srgbClr val="0000FF"/>
                  </a:solidFill>
                </a:uFill>
                <a:latin typeface="Arial"/>
                <a:cs typeface="Arial"/>
                <a:hlinkClick r:id="rId2"/>
              </a:rPr>
              <a:t> </a:t>
            </a:r>
            <a:r>
              <a:rPr sz="1800" b="1" u="heavy" dirty="0">
                <a:solidFill>
                  <a:srgbClr val="0000FF"/>
                </a:solidFill>
                <a:uFill>
                  <a:solidFill>
                    <a:srgbClr val="0000FF"/>
                  </a:solidFill>
                </a:uFill>
                <a:latin typeface="Arial"/>
                <a:cs typeface="Arial"/>
                <a:hlinkClick r:id="rId2"/>
              </a:rPr>
              <a:t>this</a:t>
            </a:r>
            <a:r>
              <a:rPr sz="1800" b="1" u="heavy" spc="-10" dirty="0">
                <a:solidFill>
                  <a:srgbClr val="0000FF"/>
                </a:solidFill>
                <a:uFill>
                  <a:solidFill>
                    <a:srgbClr val="0000FF"/>
                  </a:solidFill>
                </a:uFill>
                <a:latin typeface="Arial"/>
                <a:cs typeface="Arial"/>
                <a:hlinkClick r:id="rId2"/>
              </a:rPr>
              <a:t> </a:t>
            </a:r>
            <a:r>
              <a:rPr sz="1800" b="1" u="heavy" spc="-35" dirty="0">
                <a:solidFill>
                  <a:srgbClr val="0000FF"/>
                </a:solidFill>
                <a:uFill>
                  <a:solidFill>
                    <a:srgbClr val="0000FF"/>
                  </a:solidFill>
                </a:uFill>
                <a:latin typeface="Arial"/>
                <a:cs typeface="Arial"/>
                <a:hlinkClick r:id="rId2"/>
              </a:rPr>
              <a:t>policy</a:t>
            </a:r>
            <a:r>
              <a:rPr sz="1800" b="1" spc="-35" dirty="0">
                <a:solidFill>
                  <a:srgbClr val="FC29FF"/>
                </a:solidFill>
                <a:latin typeface="Arial"/>
                <a:cs typeface="Arial"/>
              </a:rPr>
              <a:t>.</a:t>
            </a:r>
            <a:endParaRPr sz="1800" dirty="0">
              <a:latin typeface="Arial"/>
              <a:cs typeface="Arial"/>
            </a:endParaRPr>
          </a:p>
        </p:txBody>
      </p:sp>
      <p:sp>
        <p:nvSpPr>
          <p:cNvPr id="3" name="object 3"/>
          <p:cNvSpPr txBox="1">
            <a:spLocks noGrp="1"/>
          </p:cNvSpPr>
          <p:nvPr>
            <p:ph type="title"/>
          </p:nvPr>
        </p:nvSpPr>
        <p:spPr>
          <a:xfrm>
            <a:off x="290880" y="1440561"/>
            <a:ext cx="912494" cy="329565"/>
          </a:xfrm>
          <a:prstGeom prst="rect">
            <a:avLst/>
          </a:prstGeom>
        </p:spPr>
        <p:txBody>
          <a:bodyPr vert="horz" wrap="square" lIns="0" tIns="11430" rIns="0" bIns="0" rtlCol="0">
            <a:spAutoFit/>
          </a:bodyPr>
          <a:lstStyle/>
          <a:p>
            <a:pPr marL="12700">
              <a:lnSpc>
                <a:spcPct val="100000"/>
              </a:lnSpc>
              <a:spcBef>
                <a:spcPts val="90"/>
              </a:spcBef>
            </a:pPr>
            <a:r>
              <a:rPr spc="-15" dirty="0"/>
              <a:t>PE</a:t>
            </a:r>
            <a:r>
              <a:rPr spc="-60" dirty="0"/>
              <a:t> </a:t>
            </a:r>
            <a:r>
              <a:rPr spc="-5" dirty="0"/>
              <a:t>Kits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1447800"/>
            <a:ext cx="8488045" cy="4344779"/>
          </a:xfrm>
          <a:prstGeom prst="rect">
            <a:avLst/>
          </a:prstGeom>
        </p:spPr>
        <p:txBody>
          <a:bodyPr vert="horz" wrap="square" lIns="0" tIns="60960" rIns="0" bIns="0" rtlCol="0">
            <a:spAutoFit/>
          </a:bodyPr>
          <a:lstStyle/>
          <a:p>
            <a:pPr marL="12700">
              <a:lnSpc>
                <a:spcPct val="100000"/>
              </a:lnSpc>
              <a:spcBef>
                <a:spcPts val="480"/>
              </a:spcBef>
            </a:pPr>
            <a:r>
              <a:rPr sz="1600" b="1" u="heavy" dirty="0">
                <a:solidFill>
                  <a:srgbClr val="FFFFFF"/>
                </a:solidFill>
                <a:uFill>
                  <a:solidFill>
                    <a:srgbClr val="FFFFFF"/>
                  </a:solidFill>
                </a:uFill>
                <a:latin typeface="Arial"/>
                <a:cs typeface="Arial"/>
              </a:rPr>
              <a:t>Reading</a:t>
            </a:r>
            <a:endParaRPr sz="1600" dirty="0">
              <a:latin typeface="Arial"/>
              <a:cs typeface="Arial"/>
            </a:endParaRPr>
          </a:p>
          <a:p>
            <a:pPr marL="12700" marR="5080" algn="just">
              <a:lnSpc>
                <a:spcPct val="100000"/>
              </a:lnSpc>
              <a:spcBef>
                <a:spcPts val="380"/>
              </a:spcBef>
            </a:pPr>
            <a:r>
              <a:rPr sz="1600" spc="5" dirty="0">
                <a:solidFill>
                  <a:srgbClr val="FFFFFF"/>
                </a:solidFill>
                <a:latin typeface="Arial MT"/>
                <a:cs typeface="Arial MT"/>
              </a:rPr>
              <a:t>As </a:t>
            </a:r>
            <a:r>
              <a:rPr sz="1600" spc="-5" dirty="0">
                <a:solidFill>
                  <a:srgbClr val="FFFFFF"/>
                </a:solidFill>
                <a:latin typeface="Arial MT"/>
                <a:cs typeface="Arial MT"/>
              </a:rPr>
              <a:t>part </a:t>
            </a:r>
            <a:r>
              <a:rPr sz="1600" spc="-15" dirty="0">
                <a:solidFill>
                  <a:srgbClr val="FFFFFF"/>
                </a:solidFill>
                <a:latin typeface="Arial MT"/>
                <a:cs typeface="Arial MT"/>
              </a:rPr>
              <a:t>of </a:t>
            </a:r>
            <a:r>
              <a:rPr sz="1600" dirty="0">
                <a:solidFill>
                  <a:srgbClr val="FFFFFF"/>
                </a:solidFill>
                <a:latin typeface="Arial MT"/>
                <a:cs typeface="Arial MT"/>
              </a:rPr>
              <a:t>the </a:t>
            </a:r>
            <a:r>
              <a:rPr sz="1600" spc="-5" dirty="0">
                <a:solidFill>
                  <a:srgbClr val="FFFFFF"/>
                </a:solidFill>
                <a:latin typeface="Arial MT"/>
                <a:cs typeface="Arial MT"/>
              </a:rPr>
              <a:t>children’s </a:t>
            </a:r>
            <a:r>
              <a:rPr sz="1600" dirty="0">
                <a:solidFill>
                  <a:srgbClr val="FFFFFF"/>
                </a:solidFill>
                <a:latin typeface="Arial MT"/>
                <a:cs typeface="Arial MT"/>
              </a:rPr>
              <a:t>Read </a:t>
            </a:r>
            <a:r>
              <a:rPr sz="1600" spc="-5" dirty="0">
                <a:solidFill>
                  <a:srgbClr val="FFFFFF"/>
                </a:solidFill>
                <a:latin typeface="Arial MT"/>
                <a:cs typeface="Arial MT"/>
              </a:rPr>
              <a:t>Write </a:t>
            </a:r>
            <a:r>
              <a:rPr sz="1600" spc="5" dirty="0">
                <a:solidFill>
                  <a:srgbClr val="FFFFFF"/>
                </a:solidFill>
                <a:latin typeface="Arial MT"/>
                <a:cs typeface="Arial MT"/>
              </a:rPr>
              <a:t>Inc. </a:t>
            </a:r>
            <a:r>
              <a:rPr sz="1600" spc="-5" dirty="0">
                <a:solidFill>
                  <a:srgbClr val="FFFFFF"/>
                </a:solidFill>
                <a:latin typeface="Arial MT"/>
                <a:cs typeface="Arial MT"/>
              </a:rPr>
              <a:t>reading sessions, </a:t>
            </a:r>
            <a:r>
              <a:rPr sz="1600" dirty="0">
                <a:solidFill>
                  <a:srgbClr val="FFFFFF"/>
                </a:solidFill>
                <a:latin typeface="Arial MT"/>
                <a:cs typeface="Arial MT"/>
              </a:rPr>
              <a:t>the </a:t>
            </a:r>
            <a:r>
              <a:rPr sz="1600" spc="-5" dirty="0">
                <a:solidFill>
                  <a:srgbClr val="FFFFFF"/>
                </a:solidFill>
                <a:latin typeface="Arial MT"/>
                <a:cs typeface="Arial MT"/>
              </a:rPr>
              <a:t>children </a:t>
            </a:r>
            <a:r>
              <a:rPr sz="1600" dirty="0">
                <a:solidFill>
                  <a:srgbClr val="FFFFFF"/>
                </a:solidFill>
                <a:latin typeface="Arial MT"/>
                <a:cs typeface="Arial MT"/>
              </a:rPr>
              <a:t>in </a:t>
            </a:r>
            <a:r>
              <a:rPr sz="1600" spc="-35" dirty="0">
                <a:solidFill>
                  <a:srgbClr val="FFFFFF"/>
                </a:solidFill>
                <a:latin typeface="Arial MT"/>
                <a:cs typeface="Arial MT"/>
              </a:rPr>
              <a:t>Year </a:t>
            </a:r>
            <a:r>
              <a:rPr sz="1600" spc="5" dirty="0">
                <a:solidFill>
                  <a:srgbClr val="FFFFFF"/>
                </a:solidFill>
                <a:latin typeface="Arial MT"/>
                <a:cs typeface="Arial MT"/>
              </a:rPr>
              <a:t>2 </a:t>
            </a:r>
            <a:r>
              <a:rPr sz="1600" spc="-10" dirty="0">
                <a:solidFill>
                  <a:srgbClr val="FFFFFF"/>
                </a:solidFill>
                <a:latin typeface="Arial MT"/>
                <a:cs typeface="Arial MT"/>
              </a:rPr>
              <a:t>will </a:t>
            </a:r>
            <a:r>
              <a:rPr sz="1600" spc="-5" dirty="0">
                <a:solidFill>
                  <a:srgbClr val="FFFFFF"/>
                </a:solidFill>
                <a:latin typeface="Arial MT"/>
                <a:cs typeface="Arial MT"/>
              </a:rPr>
              <a:t>read daily </a:t>
            </a:r>
            <a:r>
              <a:rPr sz="1600" spc="-430" dirty="0">
                <a:solidFill>
                  <a:srgbClr val="FFFFFF"/>
                </a:solidFill>
                <a:latin typeface="Arial MT"/>
                <a:cs typeface="Arial MT"/>
              </a:rPr>
              <a:t> </a:t>
            </a:r>
            <a:r>
              <a:rPr sz="1600" spc="5" dirty="0">
                <a:solidFill>
                  <a:srgbClr val="FFFFFF"/>
                </a:solidFill>
                <a:latin typeface="Arial MT"/>
                <a:cs typeface="Arial MT"/>
              </a:rPr>
              <a:t>to </a:t>
            </a:r>
            <a:r>
              <a:rPr sz="1600" spc="-5" dirty="0">
                <a:solidFill>
                  <a:srgbClr val="FFFFFF"/>
                </a:solidFill>
                <a:latin typeface="Arial MT"/>
                <a:cs typeface="Arial MT"/>
              </a:rPr>
              <a:t>an adult. During these sessions,</a:t>
            </a:r>
            <a:r>
              <a:rPr sz="1600" dirty="0">
                <a:solidFill>
                  <a:srgbClr val="FFFFFF"/>
                </a:solidFill>
                <a:latin typeface="Arial MT"/>
                <a:cs typeface="Arial MT"/>
              </a:rPr>
              <a:t> </a:t>
            </a:r>
            <a:r>
              <a:rPr sz="1600" spc="-10" dirty="0">
                <a:solidFill>
                  <a:srgbClr val="FFFFFF"/>
                </a:solidFill>
                <a:latin typeface="Arial MT"/>
                <a:cs typeface="Arial MT"/>
              </a:rPr>
              <a:t>adults</a:t>
            </a:r>
            <a:r>
              <a:rPr sz="1600" spc="-5" dirty="0">
                <a:solidFill>
                  <a:srgbClr val="FFFFFF"/>
                </a:solidFill>
                <a:latin typeface="Arial MT"/>
                <a:cs typeface="Arial MT"/>
              </a:rPr>
              <a:t> </a:t>
            </a:r>
            <a:r>
              <a:rPr sz="1600" spc="-15" dirty="0">
                <a:solidFill>
                  <a:srgbClr val="FFFFFF"/>
                </a:solidFill>
                <a:latin typeface="Arial MT"/>
                <a:cs typeface="Arial MT"/>
              </a:rPr>
              <a:t>will </a:t>
            </a:r>
            <a:r>
              <a:rPr sz="1600" spc="-5" dirty="0">
                <a:solidFill>
                  <a:srgbClr val="FFFFFF"/>
                </a:solidFill>
                <a:latin typeface="Arial MT"/>
                <a:cs typeface="Arial MT"/>
              </a:rPr>
              <a:t>support</a:t>
            </a:r>
            <a:r>
              <a:rPr sz="1600" dirty="0">
                <a:solidFill>
                  <a:srgbClr val="FFFFFF"/>
                </a:solidFill>
                <a:latin typeface="Arial MT"/>
                <a:cs typeface="Arial MT"/>
              </a:rPr>
              <a:t> </a:t>
            </a:r>
            <a:r>
              <a:rPr sz="1600" spc="-10" dirty="0">
                <a:solidFill>
                  <a:srgbClr val="FFFFFF"/>
                </a:solidFill>
                <a:latin typeface="Arial MT"/>
                <a:cs typeface="Arial MT"/>
              </a:rPr>
              <a:t>them</a:t>
            </a:r>
            <a:r>
              <a:rPr sz="1600" spc="420" dirty="0">
                <a:solidFill>
                  <a:srgbClr val="FFFFFF"/>
                </a:solidFill>
                <a:latin typeface="Arial MT"/>
                <a:cs typeface="Arial MT"/>
              </a:rPr>
              <a:t> </a:t>
            </a:r>
            <a:r>
              <a:rPr sz="1600" spc="-5" dirty="0">
                <a:solidFill>
                  <a:srgbClr val="FFFFFF"/>
                </a:solidFill>
                <a:latin typeface="Arial MT"/>
                <a:cs typeface="Arial MT"/>
              </a:rPr>
              <a:t>with their phonetical awareness </a:t>
            </a:r>
            <a:r>
              <a:rPr sz="1600" dirty="0">
                <a:solidFill>
                  <a:srgbClr val="FFFFFF"/>
                </a:solidFill>
                <a:latin typeface="Arial MT"/>
                <a:cs typeface="Arial MT"/>
              </a:rPr>
              <a:t> </a:t>
            </a:r>
            <a:r>
              <a:rPr sz="1600" spc="-5" dirty="0">
                <a:solidFill>
                  <a:srgbClr val="FFFFFF"/>
                </a:solidFill>
                <a:latin typeface="Arial MT"/>
                <a:cs typeface="Arial MT"/>
              </a:rPr>
              <a:t>and </a:t>
            </a:r>
            <a:r>
              <a:rPr sz="1600" dirty="0">
                <a:solidFill>
                  <a:srgbClr val="FFFFFF"/>
                </a:solidFill>
                <a:latin typeface="Arial MT"/>
                <a:cs typeface="Arial MT"/>
              </a:rPr>
              <a:t>decoding </a:t>
            </a:r>
            <a:r>
              <a:rPr sz="1600" spc="-5" dirty="0">
                <a:solidFill>
                  <a:srgbClr val="FFFFFF"/>
                </a:solidFill>
                <a:latin typeface="Arial MT"/>
                <a:cs typeface="Arial MT"/>
              </a:rPr>
              <a:t>skills. </a:t>
            </a:r>
            <a:r>
              <a:rPr sz="1600" dirty="0">
                <a:solidFill>
                  <a:srgbClr val="FFFFFF"/>
                </a:solidFill>
                <a:latin typeface="Arial MT"/>
                <a:cs typeface="Arial MT"/>
              </a:rPr>
              <a:t>Each </a:t>
            </a:r>
            <a:r>
              <a:rPr sz="1600" spc="-10" dirty="0">
                <a:solidFill>
                  <a:srgbClr val="FFFFFF"/>
                </a:solidFill>
                <a:latin typeface="Arial MT"/>
                <a:cs typeface="Arial MT"/>
              </a:rPr>
              <a:t>week, </a:t>
            </a:r>
            <a:r>
              <a:rPr sz="1600" spc="-5" dirty="0">
                <a:solidFill>
                  <a:srgbClr val="FFFFFF"/>
                </a:solidFill>
                <a:latin typeface="Arial MT"/>
                <a:cs typeface="Arial MT"/>
              </a:rPr>
              <a:t>the book</a:t>
            </a:r>
            <a:r>
              <a:rPr sz="1600" dirty="0">
                <a:solidFill>
                  <a:srgbClr val="FFFFFF"/>
                </a:solidFill>
                <a:latin typeface="Arial MT"/>
                <a:cs typeface="Arial MT"/>
              </a:rPr>
              <a:t> </a:t>
            </a:r>
            <a:r>
              <a:rPr sz="1600" spc="5" dirty="0">
                <a:solidFill>
                  <a:srgbClr val="FFFFFF"/>
                </a:solidFill>
                <a:latin typeface="Arial MT"/>
                <a:cs typeface="Arial MT"/>
              </a:rPr>
              <a:t>the </a:t>
            </a:r>
            <a:r>
              <a:rPr sz="1600" spc="-5" dirty="0">
                <a:solidFill>
                  <a:srgbClr val="FFFFFF"/>
                </a:solidFill>
                <a:latin typeface="Arial MT"/>
                <a:cs typeface="Arial MT"/>
              </a:rPr>
              <a:t>child </a:t>
            </a:r>
            <a:r>
              <a:rPr sz="1600" spc="-10" dirty="0">
                <a:solidFill>
                  <a:srgbClr val="FFFFFF"/>
                </a:solidFill>
                <a:latin typeface="Arial MT"/>
                <a:cs typeface="Arial MT"/>
              </a:rPr>
              <a:t>has</a:t>
            </a:r>
            <a:r>
              <a:rPr sz="1600" spc="420" dirty="0">
                <a:solidFill>
                  <a:srgbClr val="FFFFFF"/>
                </a:solidFill>
                <a:latin typeface="Arial MT"/>
                <a:cs typeface="Arial MT"/>
              </a:rPr>
              <a:t> </a:t>
            </a:r>
            <a:r>
              <a:rPr sz="1600" spc="-5" dirty="0">
                <a:solidFill>
                  <a:srgbClr val="FFFFFF"/>
                </a:solidFill>
                <a:latin typeface="Arial MT"/>
                <a:cs typeface="Arial MT"/>
              </a:rPr>
              <a:t>read </a:t>
            </a:r>
            <a:r>
              <a:rPr sz="1600" dirty="0">
                <a:solidFill>
                  <a:srgbClr val="FFFFFF"/>
                </a:solidFill>
                <a:latin typeface="Arial MT"/>
                <a:cs typeface="Arial MT"/>
              </a:rPr>
              <a:t>in </a:t>
            </a:r>
            <a:r>
              <a:rPr sz="1600" spc="-5" dirty="0">
                <a:solidFill>
                  <a:srgbClr val="FFFFFF"/>
                </a:solidFill>
                <a:latin typeface="Arial MT"/>
                <a:cs typeface="Arial MT"/>
              </a:rPr>
              <a:t>class</a:t>
            </a:r>
            <a:r>
              <a:rPr sz="1600" spc="434" dirty="0">
                <a:solidFill>
                  <a:srgbClr val="FFFFFF"/>
                </a:solidFill>
                <a:latin typeface="Arial MT"/>
                <a:cs typeface="Arial MT"/>
              </a:rPr>
              <a:t> </a:t>
            </a:r>
            <a:r>
              <a:rPr sz="1600" spc="-5" dirty="0">
                <a:solidFill>
                  <a:srgbClr val="FFFFFF"/>
                </a:solidFill>
                <a:latin typeface="Arial MT"/>
                <a:cs typeface="Arial MT"/>
              </a:rPr>
              <a:t>during these </a:t>
            </a:r>
            <a:r>
              <a:rPr sz="1600" spc="-10" dirty="0">
                <a:solidFill>
                  <a:srgbClr val="FFFFFF"/>
                </a:solidFill>
                <a:latin typeface="Arial MT"/>
                <a:cs typeface="Arial MT"/>
              </a:rPr>
              <a:t>sessions </a:t>
            </a:r>
            <a:r>
              <a:rPr sz="1600" spc="-5" dirty="0">
                <a:solidFill>
                  <a:srgbClr val="FFFFFF"/>
                </a:solidFill>
                <a:latin typeface="Arial MT"/>
                <a:cs typeface="Arial MT"/>
              </a:rPr>
              <a:t> </a:t>
            </a:r>
            <a:r>
              <a:rPr sz="1600" spc="-10" dirty="0">
                <a:solidFill>
                  <a:srgbClr val="FFFFFF"/>
                </a:solidFill>
                <a:latin typeface="Arial MT"/>
                <a:cs typeface="Arial MT"/>
              </a:rPr>
              <a:t>will </a:t>
            </a:r>
            <a:r>
              <a:rPr sz="1600" dirty="0">
                <a:solidFill>
                  <a:srgbClr val="FFFFFF"/>
                </a:solidFill>
                <a:latin typeface="Arial MT"/>
                <a:cs typeface="Arial MT"/>
              </a:rPr>
              <a:t>be sent home </a:t>
            </a:r>
            <a:r>
              <a:rPr sz="1600" spc="5" dirty="0">
                <a:solidFill>
                  <a:srgbClr val="FFFFFF"/>
                </a:solidFill>
                <a:latin typeface="Arial MT"/>
                <a:cs typeface="Arial MT"/>
              </a:rPr>
              <a:t>to </a:t>
            </a:r>
            <a:r>
              <a:rPr sz="1600" spc="-5" dirty="0">
                <a:solidFill>
                  <a:srgbClr val="FFFFFF"/>
                </a:solidFill>
                <a:latin typeface="Arial MT"/>
                <a:cs typeface="Arial MT"/>
              </a:rPr>
              <a:t>develop </a:t>
            </a:r>
            <a:r>
              <a:rPr sz="1600" dirty="0">
                <a:solidFill>
                  <a:srgbClr val="FFFFFF"/>
                </a:solidFill>
                <a:latin typeface="Arial MT"/>
                <a:cs typeface="Arial MT"/>
              </a:rPr>
              <a:t>their </a:t>
            </a:r>
            <a:r>
              <a:rPr sz="1600" spc="-15" dirty="0">
                <a:solidFill>
                  <a:srgbClr val="FFFFFF"/>
                </a:solidFill>
                <a:latin typeface="Arial MT"/>
                <a:cs typeface="Arial MT"/>
              </a:rPr>
              <a:t>fluency. </a:t>
            </a:r>
            <a:r>
              <a:rPr sz="1600" dirty="0">
                <a:solidFill>
                  <a:srgbClr val="FFFFFF"/>
                </a:solidFill>
                <a:latin typeface="Arial MT"/>
                <a:cs typeface="Arial MT"/>
              </a:rPr>
              <a:t>These </a:t>
            </a:r>
            <a:r>
              <a:rPr sz="1600" spc="-10" dirty="0">
                <a:solidFill>
                  <a:srgbClr val="FFFFFF"/>
                </a:solidFill>
                <a:latin typeface="Arial MT"/>
                <a:cs typeface="Arial MT"/>
              </a:rPr>
              <a:t>books </a:t>
            </a:r>
            <a:r>
              <a:rPr sz="1600" spc="-5" dirty="0">
                <a:solidFill>
                  <a:srgbClr val="FFFFFF"/>
                </a:solidFill>
                <a:latin typeface="Arial MT"/>
                <a:cs typeface="Arial MT"/>
              </a:rPr>
              <a:t>are </a:t>
            </a:r>
            <a:r>
              <a:rPr sz="1600" dirty="0">
                <a:solidFill>
                  <a:srgbClr val="FFFFFF"/>
                </a:solidFill>
                <a:latin typeface="Arial MT"/>
                <a:cs typeface="Arial MT"/>
              </a:rPr>
              <a:t>matched </a:t>
            </a:r>
            <a:r>
              <a:rPr sz="1600" spc="5" dirty="0">
                <a:solidFill>
                  <a:srgbClr val="FFFFFF"/>
                </a:solidFill>
                <a:latin typeface="Arial MT"/>
                <a:cs typeface="Arial MT"/>
              </a:rPr>
              <a:t>to </a:t>
            </a:r>
            <a:r>
              <a:rPr sz="1600" dirty="0">
                <a:solidFill>
                  <a:srgbClr val="FFFFFF"/>
                </a:solidFill>
                <a:latin typeface="Arial MT"/>
                <a:cs typeface="Arial MT"/>
              </a:rPr>
              <a:t>their </a:t>
            </a:r>
            <a:r>
              <a:rPr sz="1600" spc="-5" dirty="0">
                <a:solidFill>
                  <a:srgbClr val="FFFFFF"/>
                </a:solidFill>
                <a:latin typeface="Arial MT"/>
                <a:cs typeface="Arial MT"/>
              </a:rPr>
              <a:t>phonetical </a:t>
            </a:r>
            <a:r>
              <a:rPr sz="1600" spc="-25" dirty="0">
                <a:solidFill>
                  <a:srgbClr val="FFFFFF"/>
                </a:solidFill>
                <a:latin typeface="Arial MT"/>
                <a:cs typeface="Arial MT"/>
              </a:rPr>
              <a:t>ability. </a:t>
            </a:r>
            <a:r>
              <a:rPr sz="1600" spc="-430" dirty="0">
                <a:solidFill>
                  <a:srgbClr val="FFFFFF"/>
                </a:solidFill>
                <a:latin typeface="Arial MT"/>
                <a:cs typeface="Arial MT"/>
              </a:rPr>
              <a:t> </a:t>
            </a:r>
            <a:r>
              <a:rPr sz="1600" dirty="0">
                <a:solidFill>
                  <a:srgbClr val="FFFFFF"/>
                </a:solidFill>
                <a:latin typeface="Arial MT"/>
                <a:cs typeface="Arial MT"/>
              </a:rPr>
              <a:t>This means that, </a:t>
            </a:r>
            <a:r>
              <a:rPr sz="1600" spc="-10" dirty="0">
                <a:solidFill>
                  <a:srgbClr val="FFFFFF"/>
                </a:solidFill>
                <a:latin typeface="Arial MT"/>
                <a:cs typeface="Arial MT"/>
              </a:rPr>
              <a:t>all being well, </a:t>
            </a:r>
            <a:r>
              <a:rPr sz="1600" spc="-5" dirty="0">
                <a:solidFill>
                  <a:srgbClr val="FFFFFF"/>
                </a:solidFill>
                <a:latin typeface="Arial MT"/>
                <a:cs typeface="Arial MT"/>
              </a:rPr>
              <a:t>your </a:t>
            </a:r>
            <a:r>
              <a:rPr sz="1600" dirty="0">
                <a:solidFill>
                  <a:srgbClr val="FFFFFF"/>
                </a:solidFill>
                <a:latin typeface="Arial MT"/>
                <a:cs typeface="Arial MT"/>
              </a:rPr>
              <a:t>child is </a:t>
            </a:r>
            <a:r>
              <a:rPr sz="1600" spc="-10" dirty="0">
                <a:solidFill>
                  <a:srgbClr val="FFFFFF"/>
                </a:solidFill>
                <a:latin typeface="Arial MT"/>
                <a:cs typeface="Arial MT"/>
              </a:rPr>
              <a:t>able </a:t>
            </a:r>
            <a:r>
              <a:rPr sz="1600" spc="5" dirty="0">
                <a:solidFill>
                  <a:srgbClr val="FFFFFF"/>
                </a:solidFill>
                <a:latin typeface="Arial MT"/>
                <a:cs typeface="Arial MT"/>
              </a:rPr>
              <a:t>to </a:t>
            </a:r>
            <a:r>
              <a:rPr sz="1600" spc="-5" dirty="0">
                <a:solidFill>
                  <a:srgbClr val="FFFFFF"/>
                </a:solidFill>
                <a:latin typeface="Arial MT"/>
                <a:cs typeface="Arial MT"/>
              </a:rPr>
              <a:t>read </a:t>
            </a:r>
            <a:r>
              <a:rPr sz="1600" dirty="0">
                <a:solidFill>
                  <a:srgbClr val="FFFFFF"/>
                </a:solidFill>
                <a:latin typeface="Arial MT"/>
                <a:cs typeface="Arial MT"/>
              </a:rPr>
              <a:t>the </a:t>
            </a:r>
            <a:r>
              <a:rPr sz="1600" spc="-10" dirty="0">
                <a:solidFill>
                  <a:srgbClr val="FFFFFF"/>
                </a:solidFill>
                <a:latin typeface="Arial MT"/>
                <a:cs typeface="Arial MT"/>
              </a:rPr>
              <a:t>book </a:t>
            </a:r>
            <a:r>
              <a:rPr sz="1600" spc="-5" dirty="0">
                <a:solidFill>
                  <a:srgbClr val="FFFFFF"/>
                </a:solidFill>
                <a:latin typeface="Arial MT"/>
                <a:cs typeface="Arial MT"/>
              </a:rPr>
              <a:t>sent home with confidence. </a:t>
            </a:r>
            <a:r>
              <a:rPr sz="1600" dirty="0">
                <a:solidFill>
                  <a:srgbClr val="FFFFFF"/>
                </a:solidFill>
                <a:latin typeface="Arial MT"/>
                <a:cs typeface="Arial MT"/>
              </a:rPr>
              <a:t> </a:t>
            </a:r>
            <a:r>
              <a:rPr sz="1600" spc="5" dirty="0">
                <a:solidFill>
                  <a:srgbClr val="FFFFFF"/>
                </a:solidFill>
                <a:latin typeface="Arial MT"/>
                <a:cs typeface="Arial MT"/>
              </a:rPr>
              <a:t>In </a:t>
            </a:r>
            <a:r>
              <a:rPr sz="1600" dirty="0">
                <a:solidFill>
                  <a:srgbClr val="FFFFFF"/>
                </a:solidFill>
                <a:latin typeface="Arial MT"/>
                <a:cs typeface="Arial MT"/>
              </a:rPr>
              <a:t>addition </a:t>
            </a:r>
            <a:r>
              <a:rPr sz="1600" spc="5" dirty="0">
                <a:solidFill>
                  <a:srgbClr val="FFFFFF"/>
                </a:solidFill>
                <a:latin typeface="Arial MT"/>
                <a:cs typeface="Arial MT"/>
              </a:rPr>
              <a:t>to </a:t>
            </a:r>
            <a:r>
              <a:rPr sz="1600" dirty="0">
                <a:solidFill>
                  <a:srgbClr val="FFFFFF"/>
                </a:solidFill>
                <a:latin typeface="Arial MT"/>
                <a:cs typeface="Arial MT"/>
              </a:rPr>
              <a:t>this, they </a:t>
            </a:r>
            <a:r>
              <a:rPr sz="1600" spc="-10" dirty="0">
                <a:solidFill>
                  <a:srgbClr val="FFFFFF"/>
                </a:solidFill>
                <a:latin typeface="Arial MT"/>
                <a:cs typeface="Arial MT"/>
              </a:rPr>
              <a:t>will </a:t>
            </a:r>
            <a:r>
              <a:rPr sz="1600" spc="-5" dirty="0">
                <a:solidFill>
                  <a:srgbClr val="FFFFFF"/>
                </a:solidFill>
                <a:latin typeface="Arial MT"/>
                <a:cs typeface="Arial MT"/>
              </a:rPr>
              <a:t>also </a:t>
            </a:r>
            <a:r>
              <a:rPr sz="1600" dirty="0">
                <a:solidFill>
                  <a:srgbClr val="FFFFFF"/>
                </a:solidFill>
                <a:latin typeface="Arial MT"/>
                <a:cs typeface="Arial MT"/>
              </a:rPr>
              <a:t>receive an </a:t>
            </a:r>
            <a:r>
              <a:rPr sz="1600" spc="-10" dirty="0">
                <a:solidFill>
                  <a:srgbClr val="FFFFFF"/>
                </a:solidFill>
                <a:latin typeface="Arial MT"/>
                <a:cs typeface="Arial MT"/>
              </a:rPr>
              <a:t>extra </a:t>
            </a:r>
            <a:r>
              <a:rPr sz="1600" dirty="0">
                <a:solidFill>
                  <a:srgbClr val="FFFFFF"/>
                </a:solidFill>
                <a:latin typeface="Arial MT"/>
                <a:cs typeface="Arial MT"/>
              </a:rPr>
              <a:t>‘Book Bag </a:t>
            </a:r>
            <a:r>
              <a:rPr sz="1600" spc="-5" dirty="0">
                <a:solidFill>
                  <a:srgbClr val="FFFFFF"/>
                </a:solidFill>
                <a:latin typeface="Arial MT"/>
                <a:cs typeface="Arial MT"/>
              </a:rPr>
              <a:t>Book’ which </a:t>
            </a:r>
            <a:r>
              <a:rPr sz="1600" dirty="0">
                <a:solidFill>
                  <a:srgbClr val="FFFFFF"/>
                </a:solidFill>
                <a:latin typeface="Arial MT"/>
                <a:cs typeface="Arial MT"/>
              </a:rPr>
              <a:t>they </a:t>
            </a:r>
            <a:r>
              <a:rPr sz="1600" spc="-10" dirty="0">
                <a:solidFill>
                  <a:srgbClr val="FFFFFF"/>
                </a:solidFill>
                <a:latin typeface="Arial MT"/>
                <a:cs typeface="Arial MT"/>
              </a:rPr>
              <a:t>will</a:t>
            </a:r>
            <a:r>
              <a:rPr sz="1600" spc="420" dirty="0">
                <a:solidFill>
                  <a:srgbClr val="FFFFFF"/>
                </a:solidFill>
                <a:latin typeface="Arial MT"/>
                <a:cs typeface="Arial MT"/>
              </a:rPr>
              <a:t> </a:t>
            </a:r>
            <a:r>
              <a:rPr sz="1600" spc="-5" dirty="0">
                <a:solidFill>
                  <a:srgbClr val="FFFFFF"/>
                </a:solidFill>
                <a:latin typeface="Arial MT"/>
                <a:cs typeface="Arial MT"/>
              </a:rPr>
              <a:t>not </a:t>
            </a:r>
            <a:r>
              <a:rPr sz="1600" spc="-10" dirty="0">
                <a:solidFill>
                  <a:srgbClr val="FFFFFF"/>
                </a:solidFill>
                <a:latin typeface="Arial MT"/>
                <a:cs typeface="Arial MT"/>
              </a:rPr>
              <a:t>have </a:t>
            </a:r>
            <a:r>
              <a:rPr sz="1600" spc="-5" dirty="0">
                <a:solidFill>
                  <a:srgbClr val="FFFFFF"/>
                </a:solidFill>
                <a:latin typeface="Arial MT"/>
                <a:cs typeface="Arial MT"/>
              </a:rPr>
              <a:t> read</a:t>
            </a:r>
            <a:r>
              <a:rPr sz="1600" spc="5" dirty="0">
                <a:solidFill>
                  <a:srgbClr val="FFFFFF"/>
                </a:solidFill>
                <a:latin typeface="Arial MT"/>
                <a:cs typeface="Arial MT"/>
              </a:rPr>
              <a:t> </a:t>
            </a:r>
            <a:r>
              <a:rPr sz="1600" dirty="0">
                <a:solidFill>
                  <a:srgbClr val="FFFFFF"/>
                </a:solidFill>
                <a:latin typeface="Arial MT"/>
                <a:cs typeface="Arial MT"/>
              </a:rPr>
              <a:t>that</a:t>
            </a:r>
            <a:r>
              <a:rPr sz="1600" spc="-10" dirty="0">
                <a:solidFill>
                  <a:srgbClr val="FFFFFF"/>
                </a:solidFill>
                <a:latin typeface="Arial MT"/>
                <a:cs typeface="Arial MT"/>
              </a:rPr>
              <a:t> week,</a:t>
            </a:r>
            <a:r>
              <a:rPr sz="1600" spc="25" dirty="0">
                <a:solidFill>
                  <a:srgbClr val="FFFFFF"/>
                </a:solidFill>
                <a:latin typeface="Arial MT"/>
                <a:cs typeface="Arial MT"/>
              </a:rPr>
              <a:t> </a:t>
            </a:r>
            <a:r>
              <a:rPr sz="1600" dirty="0">
                <a:solidFill>
                  <a:srgbClr val="FFFFFF"/>
                </a:solidFill>
                <a:latin typeface="Arial MT"/>
                <a:cs typeface="Arial MT"/>
              </a:rPr>
              <a:t>this</a:t>
            </a:r>
            <a:r>
              <a:rPr sz="1600" spc="-25" dirty="0">
                <a:solidFill>
                  <a:srgbClr val="FFFFFF"/>
                </a:solidFill>
                <a:latin typeface="Arial MT"/>
                <a:cs typeface="Arial MT"/>
              </a:rPr>
              <a:t> </a:t>
            </a:r>
            <a:r>
              <a:rPr sz="1600" spc="-5" dirty="0">
                <a:solidFill>
                  <a:srgbClr val="FFFFFF"/>
                </a:solidFill>
                <a:latin typeface="Arial MT"/>
                <a:cs typeface="Arial MT"/>
              </a:rPr>
              <a:t>book</a:t>
            </a:r>
            <a:r>
              <a:rPr sz="1600" dirty="0">
                <a:solidFill>
                  <a:srgbClr val="FFFFFF"/>
                </a:solidFill>
                <a:latin typeface="Arial MT"/>
                <a:cs typeface="Arial MT"/>
              </a:rPr>
              <a:t> </a:t>
            </a:r>
            <a:r>
              <a:rPr sz="1600" spc="-10" dirty="0">
                <a:solidFill>
                  <a:srgbClr val="FFFFFF"/>
                </a:solidFill>
                <a:latin typeface="Arial MT"/>
                <a:cs typeface="Arial MT"/>
              </a:rPr>
              <a:t>will</a:t>
            </a:r>
            <a:r>
              <a:rPr sz="1600" spc="20" dirty="0">
                <a:solidFill>
                  <a:srgbClr val="FFFFFF"/>
                </a:solidFill>
                <a:latin typeface="Arial MT"/>
                <a:cs typeface="Arial MT"/>
              </a:rPr>
              <a:t> </a:t>
            </a:r>
            <a:r>
              <a:rPr sz="1600" spc="-5" dirty="0">
                <a:solidFill>
                  <a:srgbClr val="FFFFFF"/>
                </a:solidFill>
                <a:latin typeface="Arial MT"/>
                <a:cs typeface="Arial MT"/>
              </a:rPr>
              <a:t>be</a:t>
            </a:r>
            <a:r>
              <a:rPr sz="1600" spc="5" dirty="0">
                <a:solidFill>
                  <a:srgbClr val="FFFFFF"/>
                </a:solidFill>
                <a:latin typeface="Arial MT"/>
                <a:cs typeface="Arial MT"/>
              </a:rPr>
              <a:t> </a:t>
            </a:r>
            <a:r>
              <a:rPr sz="1600" dirty="0">
                <a:solidFill>
                  <a:srgbClr val="FFFFFF"/>
                </a:solidFill>
                <a:latin typeface="Arial MT"/>
                <a:cs typeface="Arial MT"/>
              </a:rPr>
              <a:t>the</a:t>
            </a:r>
            <a:r>
              <a:rPr sz="1600" spc="-15" dirty="0">
                <a:solidFill>
                  <a:srgbClr val="FFFFFF"/>
                </a:solidFill>
                <a:latin typeface="Arial MT"/>
                <a:cs typeface="Arial MT"/>
              </a:rPr>
              <a:t> </a:t>
            </a:r>
            <a:r>
              <a:rPr sz="1600" spc="5" dirty="0">
                <a:solidFill>
                  <a:srgbClr val="FFFFFF"/>
                </a:solidFill>
                <a:latin typeface="Arial MT"/>
                <a:cs typeface="Arial MT"/>
              </a:rPr>
              <a:t>same</a:t>
            </a:r>
            <a:r>
              <a:rPr sz="1600" spc="-40" dirty="0">
                <a:solidFill>
                  <a:srgbClr val="FFFFFF"/>
                </a:solidFill>
                <a:latin typeface="Arial MT"/>
                <a:cs typeface="Arial MT"/>
              </a:rPr>
              <a:t> </a:t>
            </a:r>
            <a:r>
              <a:rPr sz="1600" spc="-5" dirty="0">
                <a:solidFill>
                  <a:srgbClr val="FFFFFF"/>
                </a:solidFill>
                <a:latin typeface="Arial MT"/>
                <a:cs typeface="Arial MT"/>
              </a:rPr>
              <a:t>level</a:t>
            </a:r>
            <a:r>
              <a:rPr sz="1600" spc="-10" dirty="0">
                <a:solidFill>
                  <a:srgbClr val="FFFFFF"/>
                </a:solidFill>
                <a:latin typeface="Arial MT"/>
                <a:cs typeface="Arial MT"/>
              </a:rPr>
              <a:t> </a:t>
            </a:r>
            <a:r>
              <a:rPr sz="1600" spc="-5" dirty="0">
                <a:solidFill>
                  <a:srgbClr val="FFFFFF"/>
                </a:solidFill>
                <a:latin typeface="Arial MT"/>
                <a:cs typeface="Arial MT"/>
              </a:rPr>
              <a:t>as</a:t>
            </a:r>
            <a:r>
              <a:rPr sz="1600" dirty="0">
                <a:solidFill>
                  <a:srgbClr val="FFFFFF"/>
                </a:solidFill>
                <a:latin typeface="Arial MT"/>
                <a:cs typeface="Arial MT"/>
              </a:rPr>
              <a:t> their</a:t>
            </a:r>
            <a:r>
              <a:rPr sz="1600" spc="-15" dirty="0">
                <a:solidFill>
                  <a:srgbClr val="FFFFFF"/>
                </a:solidFill>
                <a:latin typeface="Arial MT"/>
                <a:cs typeface="Arial MT"/>
              </a:rPr>
              <a:t> </a:t>
            </a:r>
            <a:r>
              <a:rPr sz="1600" spc="-5" dirty="0">
                <a:solidFill>
                  <a:srgbClr val="FFFFFF"/>
                </a:solidFill>
                <a:latin typeface="Arial MT"/>
                <a:cs typeface="Arial MT"/>
              </a:rPr>
              <a:t>reading</a:t>
            </a:r>
            <a:r>
              <a:rPr sz="1600" dirty="0">
                <a:solidFill>
                  <a:srgbClr val="FFFFFF"/>
                </a:solidFill>
                <a:latin typeface="Arial MT"/>
                <a:cs typeface="Arial MT"/>
              </a:rPr>
              <a:t> book.</a:t>
            </a:r>
            <a:endParaRPr sz="1600" dirty="0">
              <a:latin typeface="Arial MT"/>
              <a:cs typeface="Arial MT"/>
            </a:endParaRPr>
          </a:p>
          <a:p>
            <a:pPr>
              <a:lnSpc>
                <a:spcPct val="100000"/>
              </a:lnSpc>
              <a:spcBef>
                <a:spcPts val="50"/>
              </a:spcBef>
            </a:pPr>
            <a:endParaRPr sz="2300" dirty="0">
              <a:latin typeface="Arial MT"/>
              <a:cs typeface="Arial MT"/>
            </a:endParaRPr>
          </a:p>
          <a:p>
            <a:pPr marL="12700" marR="5715" algn="just">
              <a:lnSpc>
                <a:spcPct val="100000"/>
              </a:lnSpc>
            </a:pPr>
            <a:r>
              <a:rPr sz="1600" spc="-20" dirty="0">
                <a:solidFill>
                  <a:srgbClr val="FFFFFF"/>
                </a:solidFill>
                <a:latin typeface="Arial MT"/>
                <a:cs typeface="Arial MT"/>
              </a:rPr>
              <a:t>However,</a:t>
            </a:r>
            <a:r>
              <a:rPr sz="1600" spc="-15" dirty="0">
                <a:solidFill>
                  <a:srgbClr val="FFFFFF"/>
                </a:solidFill>
                <a:latin typeface="Arial MT"/>
                <a:cs typeface="Arial MT"/>
              </a:rPr>
              <a:t> </a:t>
            </a:r>
            <a:r>
              <a:rPr sz="1600" dirty="0">
                <a:solidFill>
                  <a:srgbClr val="FFFFFF"/>
                </a:solidFill>
                <a:latin typeface="Arial MT"/>
                <a:cs typeface="Arial MT"/>
              </a:rPr>
              <a:t>once</a:t>
            </a:r>
            <a:r>
              <a:rPr sz="1600" spc="5" dirty="0">
                <a:solidFill>
                  <a:srgbClr val="FFFFFF"/>
                </a:solidFill>
                <a:latin typeface="Arial MT"/>
                <a:cs typeface="Arial MT"/>
              </a:rPr>
              <a:t> </a:t>
            </a:r>
            <a:r>
              <a:rPr sz="1600" spc="-5" dirty="0">
                <a:solidFill>
                  <a:srgbClr val="FFFFFF"/>
                </a:solidFill>
                <a:latin typeface="Arial MT"/>
                <a:cs typeface="Arial MT"/>
              </a:rPr>
              <a:t>your child</a:t>
            </a:r>
            <a:r>
              <a:rPr sz="1600" dirty="0">
                <a:solidFill>
                  <a:srgbClr val="FFFFFF"/>
                </a:solidFill>
                <a:latin typeface="Arial MT"/>
                <a:cs typeface="Arial MT"/>
              </a:rPr>
              <a:t> </a:t>
            </a:r>
            <a:r>
              <a:rPr sz="1600" spc="-5" dirty="0">
                <a:solidFill>
                  <a:srgbClr val="FFFFFF"/>
                </a:solidFill>
                <a:latin typeface="Arial MT"/>
                <a:cs typeface="Arial MT"/>
              </a:rPr>
              <a:t>reaches</a:t>
            </a:r>
            <a:r>
              <a:rPr sz="1600" dirty="0">
                <a:solidFill>
                  <a:srgbClr val="FFFFFF"/>
                </a:solidFill>
                <a:latin typeface="Arial MT"/>
                <a:cs typeface="Arial MT"/>
              </a:rPr>
              <a:t> the </a:t>
            </a:r>
            <a:r>
              <a:rPr sz="1600" spc="-5" dirty="0">
                <a:solidFill>
                  <a:srgbClr val="FFFFFF"/>
                </a:solidFill>
                <a:latin typeface="Arial MT"/>
                <a:cs typeface="Arial MT"/>
              </a:rPr>
              <a:t>end of </a:t>
            </a:r>
            <a:r>
              <a:rPr sz="1600" dirty="0">
                <a:solidFill>
                  <a:srgbClr val="FFFFFF"/>
                </a:solidFill>
                <a:latin typeface="Arial MT"/>
                <a:cs typeface="Arial MT"/>
              </a:rPr>
              <a:t>the</a:t>
            </a:r>
            <a:r>
              <a:rPr sz="1600" spc="5" dirty="0">
                <a:solidFill>
                  <a:srgbClr val="FFFFFF"/>
                </a:solidFill>
                <a:latin typeface="Arial MT"/>
                <a:cs typeface="Arial MT"/>
              </a:rPr>
              <a:t> </a:t>
            </a:r>
            <a:r>
              <a:rPr sz="1600" dirty="0">
                <a:solidFill>
                  <a:srgbClr val="FFFFFF"/>
                </a:solidFill>
                <a:latin typeface="Arial MT"/>
                <a:cs typeface="Arial MT"/>
              </a:rPr>
              <a:t>Read </a:t>
            </a:r>
            <a:r>
              <a:rPr sz="1600" spc="5" dirty="0">
                <a:solidFill>
                  <a:srgbClr val="FFFFFF"/>
                </a:solidFill>
                <a:latin typeface="Arial MT"/>
                <a:cs typeface="Arial MT"/>
              </a:rPr>
              <a:t>Write </a:t>
            </a:r>
            <a:r>
              <a:rPr sz="1600" spc="-5" dirty="0">
                <a:solidFill>
                  <a:srgbClr val="FFFFFF"/>
                </a:solidFill>
                <a:latin typeface="Arial MT"/>
                <a:cs typeface="Arial MT"/>
              </a:rPr>
              <a:t>Inc. scheme,</a:t>
            </a:r>
            <a:r>
              <a:rPr sz="1600" dirty="0">
                <a:solidFill>
                  <a:srgbClr val="FFFFFF"/>
                </a:solidFill>
                <a:latin typeface="Arial MT"/>
                <a:cs typeface="Arial MT"/>
              </a:rPr>
              <a:t> they</a:t>
            </a:r>
            <a:r>
              <a:rPr sz="1600" spc="5" dirty="0">
                <a:solidFill>
                  <a:srgbClr val="FFFFFF"/>
                </a:solidFill>
                <a:latin typeface="Arial MT"/>
                <a:cs typeface="Arial MT"/>
              </a:rPr>
              <a:t> </a:t>
            </a:r>
            <a:r>
              <a:rPr sz="1600" spc="-15" dirty="0">
                <a:solidFill>
                  <a:srgbClr val="FFFFFF"/>
                </a:solidFill>
                <a:latin typeface="Arial MT"/>
                <a:cs typeface="Arial MT"/>
              </a:rPr>
              <a:t>will</a:t>
            </a:r>
            <a:r>
              <a:rPr sz="1600" spc="-10" dirty="0">
                <a:solidFill>
                  <a:srgbClr val="FFFFFF"/>
                </a:solidFill>
                <a:latin typeface="Arial MT"/>
                <a:cs typeface="Arial MT"/>
              </a:rPr>
              <a:t> </a:t>
            </a:r>
            <a:r>
              <a:rPr sz="1600" spc="-30" dirty="0">
                <a:solidFill>
                  <a:srgbClr val="FFFFFF"/>
                </a:solidFill>
                <a:latin typeface="Arial MT"/>
                <a:cs typeface="Arial MT"/>
              </a:rPr>
              <a:t>be </a:t>
            </a:r>
            <a:r>
              <a:rPr sz="1600" spc="-25" dirty="0">
                <a:solidFill>
                  <a:srgbClr val="FFFFFF"/>
                </a:solidFill>
                <a:latin typeface="Arial MT"/>
                <a:cs typeface="Arial MT"/>
              </a:rPr>
              <a:t> </a:t>
            </a:r>
            <a:r>
              <a:rPr sz="1600" spc="-5" dirty="0">
                <a:solidFill>
                  <a:srgbClr val="FFFFFF"/>
                </a:solidFill>
                <a:latin typeface="Arial MT"/>
                <a:cs typeface="Arial MT"/>
              </a:rPr>
              <a:t>assessed on </a:t>
            </a:r>
            <a:r>
              <a:rPr sz="1600" spc="5" dirty="0">
                <a:solidFill>
                  <a:srgbClr val="FFFFFF"/>
                </a:solidFill>
                <a:latin typeface="Arial MT"/>
                <a:cs typeface="Arial MT"/>
              </a:rPr>
              <a:t>the </a:t>
            </a:r>
            <a:r>
              <a:rPr sz="1600" spc="-10" dirty="0">
                <a:solidFill>
                  <a:srgbClr val="FFFFFF"/>
                </a:solidFill>
                <a:latin typeface="Arial MT"/>
                <a:cs typeface="Arial MT"/>
              </a:rPr>
              <a:t>Oxford </a:t>
            </a:r>
            <a:r>
              <a:rPr sz="1600" spc="-5" dirty="0">
                <a:solidFill>
                  <a:srgbClr val="FFFFFF"/>
                </a:solidFill>
                <a:latin typeface="Arial MT"/>
                <a:cs typeface="Arial MT"/>
              </a:rPr>
              <a:t>Reading </a:t>
            </a:r>
            <a:r>
              <a:rPr sz="1600" spc="-15" dirty="0">
                <a:solidFill>
                  <a:srgbClr val="FFFFFF"/>
                </a:solidFill>
                <a:latin typeface="Arial MT"/>
                <a:cs typeface="Arial MT"/>
              </a:rPr>
              <a:t>Tree </a:t>
            </a:r>
            <a:r>
              <a:rPr sz="1600" spc="-5" dirty="0">
                <a:solidFill>
                  <a:srgbClr val="FFFFFF"/>
                </a:solidFill>
                <a:latin typeface="Arial MT"/>
                <a:cs typeface="Arial MT"/>
              </a:rPr>
              <a:t>and </a:t>
            </a:r>
            <a:r>
              <a:rPr sz="1600" spc="-10" dirty="0">
                <a:solidFill>
                  <a:srgbClr val="FFFFFF"/>
                </a:solidFill>
                <a:latin typeface="Arial MT"/>
                <a:cs typeface="Arial MT"/>
              </a:rPr>
              <a:t>books </a:t>
            </a:r>
            <a:r>
              <a:rPr sz="1600" dirty="0">
                <a:solidFill>
                  <a:srgbClr val="FFFFFF"/>
                </a:solidFill>
                <a:latin typeface="Arial MT"/>
                <a:cs typeface="Arial MT"/>
              </a:rPr>
              <a:t>matching </a:t>
            </a:r>
            <a:r>
              <a:rPr sz="1600" spc="-5" dirty="0">
                <a:solidFill>
                  <a:srgbClr val="FFFFFF"/>
                </a:solidFill>
                <a:latin typeface="Arial MT"/>
                <a:cs typeface="Arial MT"/>
              </a:rPr>
              <a:t>their ability </a:t>
            </a:r>
            <a:r>
              <a:rPr sz="1600" spc="-10" dirty="0">
                <a:solidFill>
                  <a:srgbClr val="FFFFFF"/>
                </a:solidFill>
                <a:latin typeface="Arial MT"/>
                <a:cs typeface="Arial MT"/>
              </a:rPr>
              <a:t>will </a:t>
            </a:r>
            <a:r>
              <a:rPr sz="1600" spc="-5" dirty="0">
                <a:solidFill>
                  <a:srgbClr val="FFFFFF"/>
                </a:solidFill>
                <a:latin typeface="Arial MT"/>
                <a:cs typeface="Arial MT"/>
              </a:rPr>
              <a:t>be </a:t>
            </a:r>
            <a:r>
              <a:rPr sz="1600" dirty="0">
                <a:solidFill>
                  <a:srgbClr val="FFFFFF"/>
                </a:solidFill>
                <a:latin typeface="Arial MT"/>
                <a:cs typeface="Arial MT"/>
              </a:rPr>
              <a:t>sent </a:t>
            </a:r>
            <a:r>
              <a:rPr sz="1600" spc="-10" dirty="0">
                <a:solidFill>
                  <a:srgbClr val="FFFFFF"/>
                </a:solidFill>
                <a:latin typeface="Arial MT"/>
                <a:cs typeface="Arial MT"/>
              </a:rPr>
              <a:t>home </a:t>
            </a:r>
            <a:r>
              <a:rPr sz="1600" spc="-5" dirty="0">
                <a:solidFill>
                  <a:srgbClr val="FFFFFF"/>
                </a:solidFill>
                <a:latin typeface="Arial MT"/>
                <a:cs typeface="Arial MT"/>
              </a:rPr>
              <a:t> </a:t>
            </a:r>
            <a:r>
              <a:rPr sz="1600" spc="-10" dirty="0">
                <a:solidFill>
                  <a:srgbClr val="FFFFFF"/>
                </a:solidFill>
                <a:latin typeface="Arial MT"/>
                <a:cs typeface="Arial MT"/>
              </a:rPr>
              <a:t>accordingly.</a:t>
            </a:r>
            <a:endParaRPr sz="1600" dirty="0">
              <a:latin typeface="Arial MT"/>
              <a:cs typeface="Arial MT"/>
            </a:endParaRPr>
          </a:p>
          <a:p>
            <a:pPr>
              <a:lnSpc>
                <a:spcPct val="100000"/>
              </a:lnSpc>
              <a:spcBef>
                <a:spcPts val="50"/>
              </a:spcBef>
            </a:pPr>
            <a:endParaRPr sz="2300" dirty="0">
              <a:latin typeface="Arial MT"/>
              <a:cs typeface="Arial MT"/>
            </a:endParaRPr>
          </a:p>
          <a:p>
            <a:pPr marL="12700">
              <a:lnSpc>
                <a:spcPct val="100000"/>
              </a:lnSpc>
            </a:pPr>
            <a:r>
              <a:rPr sz="1600" spc="-5" dirty="0">
                <a:solidFill>
                  <a:srgbClr val="FFFFFF"/>
                </a:solidFill>
                <a:latin typeface="Arial MT"/>
                <a:cs typeface="Arial MT"/>
              </a:rPr>
              <a:t>Please</a:t>
            </a:r>
            <a:r>
              <a:rPr sz="1600" spc="40" dirty="0">
                <a:solidFill>
                  <a:srgbClr val="FFFFFF"/>
                </a:solidFill>
                <a:latin typeface="Arial MT"/>
                <a:cs typeface="Arial MT"/>
              </a:rPr>
              <a:t> </a:t>
            </a:r>
            <a:r>
              <a:rPr sz="1600" spc="-5" dirty="0">
                <a:solidFill>
                  <a:srgbClr val="FFFFFF"/>
                </a:solidFill>
                <a:latin typeface="Arial MT"/>
                <a:cs typeface="Arial MT"/>
              </a:rPr>
              <a:t>record</a:t>
            </a:r>
            <a:r>
              <a:rPr sz="1600" spc="35" dirty="0">
                <a:solidFill>
                  <a:srgbClr val="FFFFFF"/>
                </a:solidFill>
                <a:latin typeface="Arial MT"/>
                <a:cs typeface="Arial MT"/>
              </a:rPr>
              <a:t> </a:t>
            </a:r>
            <a:r>
              <a:rPr sz="1600" spc="5" dirty="0">
                <a:solidFill>
                  <a:srgbClr val="FFFFFF"/>
                </a:solidFill>
                <a:latin typeface="Arial MT"/>
                <a:cs typeface="Arial MT"/>
              </a:rPr>
              <a:t>in</a:t>
            </a:r>
            <a:r>
              <a:rPr sz="1600" spc="30" dirty="0">
                <a:solidFill>
                  <a:srgbClr val="FFFFFF"/>
                </a:solidFill>
                <a:latin typeface="Arial MT"/>
                <a:cs typeface="Arial MT"/>
              </a:rPr>
              <a:t> </a:t>
            </a:r>
            <a:r>
              <a:rPr sz="1600" spc="-5" dirty="0">
                <a:solidFill>
                  <a:srgbClr val="FFFFFF"/>
                </a:solidFill>
                <a:latin typeface="Arial MT"/>
                <a:cs typeface="Arial MT"/>
              </a:rPr>
              <a:t>your</a:t>
            </a:r>
            <a:r>
              <a:rPr sz="1600" spc="30" dirty="0">
                <a:solidFill>
                  <a:srgbClr val="FFFFFF"/>
                </a:solidFill>
                <a:latin typeface="Arial MT"/>
                <a:cs typeface="Arial MT"/>
              </a:rPr>
              <a:t> </a:t>
            </a:r>
            <a:r>
              <a:rPr sz="1600" spc="-10" dirty="0">
                <a:solidFill>
                  <a:srgbClr val="FFFFFF"/>
                </a:solidFill>
                <a:latin typeface="Arial MT"/>
                <a:cs typeface="Arial MT"/>
              </a:rPr>
              <a:t>child’s</a:t>
            </a:r>
            <a:r>
              <a:rPr sz="1600" spc="60" dirty="0">
                <a:solidFill>
                  <a:srgbClr val="FFFFFF"/>
                </a:solidFill>
                <a:latin typeface="Arial MT"/>
                <a:cs typeface="Arial MT"/>
              </a:rPr>
              <a:t> </a:t>
            </a:r>
            <a:r>
              <a:rPr sz="1600" spc="-10" dirty="0">
                <a:solidFill>
                  <a:srgbClr val="FFFFFF"/>
                </a:solidFill>
                <a:latin typeface="Arial MT"/>
                <a:cs typeface="Arial MT"/>
              </a:rPr>
              <a:t>Reading</a:t>
            </a:r>
            <a:r>
              <a:rPr sz="1600" spc="35" dirty="0">
                <a:solidFill>
                  <a:srgbClr val="FFFFFF"/>
                </a:solidFill>
                <a:latin typeface="Arial MT"/>
                <a:cs typeface="Arial MT"/>
              </a:rPr>
              <a:t> </a:t>
            </a:r>
            <a:r>
              <a:rPr sz="1600" spc="-5" dirty="0">
                <a:solidFill>
                  <a:srgbClr val="FFFFFF"/>
                </a:solidFill>
                <a:latin typeface="Arial MT"/>
                <a:cs typeface="Arial MT"/>
              </a:rPr>
              <a:t>Record</a:t>
            </a:r>
            <a:r>
              <a:rPr sz="1600" spc="40" dirty="0">
                <a:solidFill>
                  <a:srgbClr val="FFFFFF"/>
                </a:solidFill>
                <a:latin typeface="Arial MT"/>
                <a:cs typeface="Arial MT"/>
              </a:rPr>
              <a:t> </a:t>
            </a:r>
            <a:r>
              <a:rPr sz="1600" spc="-10" dirty="0">
                <a:solidFill>
                  <a:srgbClr val="FFFFFF"/>
                </a:solidFill>
                <a:latin typeface="Arial MT"/>
                <a:cs typeface="Arial MT"/>
              </a:rPr>
              <a:t>Book</a:t>
            </a:r>
            <a:r>
              <a:rPr sz="1600" spc="50" dirty="0">
                <a:solidFill>
                  <a:srgbClr val="FFFFFF"/>
                </a:solidFill>
                <a:latin typeface="Arial MT"/>
                <a:cs typeface="Arial MT"/>
              </a:rPr>
              <a:t> </a:t>
            </a:r>
            <a:r>
              <a:rPr sz="1600" spc="-15" dirty="0">
                <a:solidFill>
                  <a:srgbClr val="FFFFFF"/>
                </a:solidFill>
                <a:latin typeface="Arial MT"/>
                <a:cs typeface="Arial MT"/>
              </a:rPr>
              <a:t>if</a:t>
            </a:r>
            <a:r>
              <a:rPr sz="1600" spc="50" dirty="0">
                <a:solidFill>
                  <a:srgbClr val="FFFFFF"/>
                </a:solidFill>
                <a:latin typeface="Arial MT"/>
                <a:cs typeface="Arial MT"/>
              </a:rPr>
              <a:t> </a:t>
            </a:r>
            <a:r>
              <a:rPr sz="1600" dirty="0">
                <a:solidFill>
                  <a:srgbClr val="FFFFFF"/>
                </a:solidFill>
                <a:latin typeface="Arial MT"/>
                <a:cs typeface="Arial MT"/>
              </a:rPr>
              <a:t>they</a:t>
            </a:r>
            <a:r>
              <a:rPr sz="1600" spc="25" dirty="0">
                <a:solidFill>
                  <a:srgbClr val="FFFFFF"/>
                </a:solidFill>
                <a:latin typeface="Arial MT"/>
                <a:cs typeface="Arial MT"/>
              </a:rPr>
              <a:t> </a:t>
            </a:r>
            <a:r>
              <a:rPr sz="1600" spc="-5" dirty="0">
                <a:solidFill>
                  <a:srgbClr val="FFFFFF"/>
                </a:solidFill>
                <a:latin typeface="Arial MT"/>
                <a:cs typeface="Arial MT"/>
              </a:rPr>
              <a:t>have</a:t>
            </a:r>
            <a:r>
              <a:rPr sz="1600" spc="35" dirty="0">
                <a:solidFill>
                  <a:srgbClr val="FFFFFF"/>
                </a:solidFill>
                <a:latin typeface="Arial MT"/>
                <a:cs typeface="Arial MT"/>
              </a:rPr>
              <a:t> </a:t>
            </a:r>
            <a:r>
              <a:rPr sz="1600" spc="-5" dirty="0">
                <a:solidFill>
                  <a:srgbClr val="FFFFFF"/>
                </a:solidFill>
                <a:latin typeface="Arial MT"/>
                <a:cs typeface="Arial MT"/>
              </a:rPr>
              <a:t>read</a:t>
            </a:r>
            <a:r>
              <a:rPr sz="1600" spc="35" dirty="0">
                <a:solidFill>
                  <a:srgbClr val="FFFFFF"/>
                </a:solidFill>
                <a:latin typeface="Arial MT"/>
                <a:cs typeface="Arial MT"/>
              </a:rPr>
              <a:t> </a:t>
            </a:r>
            <a:r>
              <a:rPr sz="1600" spc="-5" dirty="0">
                <a:solidFill>
                  <a:srgbClr val="FFFFFF"/>
                </a:solidFill>
                <a:latin typeface="Arial MT"/>
                <a:cs typeface="Arial MT"/>
              </a:rPr>
              <a:t>at</a:t>
            </a:r>
            <a:r>
              <a:rPr sz="1600" spc="45" dirty="0">
                <a:solidFill>
                  <a:srgbClr val="FFFFFF"/>
                </a:solidFill>
                <a:latin typeface="Arial MT"/>
                <a:cs typeface="Arial MT"/>
              </a:rPr>
              <a:t> </a:t>
            </a:r>
            <a:r>
              <a:rPr sz="1600" spc="-5" dirty="0">
                <a:solidFill>
                  <a:srgbClr val="FFFFFF"/>
                </a:solidFill>
                <a:latin typeface="Arial MT"/>
                <a:cs typeface="Arial MT"/>
              </a:rPr>
              <a:t>home.</a:t>
            </a:r>
            <a:r>
              <a:rPr sz="1600" spc="50" dirty="0">
                <a:solidFill>
                  <a:srgbClr val="FFFFFF"/>
                </a:solidFill>
                <a:latin typeface="Arial MT"/>
                <a:cs typeface="Arial MT"/>
              </a:rPr>
              <a:t> </a:t>
            </a:r>
            <a:r>
              <a:rPr sz="1600" dirty="0">
                <a:solidFill>
                  <a:srgbClr val="FFFFFF"/>
                </a:solidFill>
                <a:latin typeface="Arial MT"/>
                <a:cs typeface="Arial MT"/>
              </a:rPr>
              <a:t>The</a:t>
            </a:r>
            <a:r>
              <a:rPr sz="1600" spc="25" dirty="0">
                <a:solidFill>
                  <a:srgbClr val="FFFFFF"/>
                </a:solidFill>
                <a:latin typeface="Arial MT"/>
                <a:cs typeface="Arial MT"/>
              </a:rPr>
              <a:t> </a:t>
            </a:r>
            <a:r>
              <a:rPr sz="1600" spc="-10" dirty="0">
                <a:solidFill>
                  <a:srgbClr val="FFFFFF"/>
                </a:solidFill>
                <a:latin typeface="Arial MT"/>
                <a:cs typeface="Arial MT"/>
              </a:rPr>
              <a:t>book</a:t>
            </a:r>
            <a:r>
              <a:rPr sz="1600" spc="45" dirty="0">
                <a:solidFill>
                  <a:srgbClr val="FFFFFF"/>
                </a:solidFill>
                <a:latin typeface="Arial MT"/>
                <a:cs typeface="Arial MT"/>
              </a:rPr>
              <a:t> </a:t>
            </a:r>
            <a:r>
              <a:rPr sz="1600" spc="-10" dirty="0">
                <a:solidFill>
                  <a:srgbClr val="FFFFFF"/>
                </a:solidFill>
                <a:latin typeface="Arial MT"/>
                <a:cs typeface="Arial MT"/>
              </a:rPr>
              <a:t>is</a:t>
            </a:r>
            <a:r>
              <a:rPr sz="1600" spc="50" dirty="0">
                <a:solidFill>
                  <a:srgbClr val="FFFFFF"/>
                </a:solidFill>
                <a:latin typeface="Arial MT"/>
                <a:cs typeface="Arial MT"/>
              </a:rPr>
              <a:t> </a:t>
            </a:r>
            <a:r>
              <a:rPr sz="1600" dirty="0">
                <a:solidFill>
                  <a:srgbClr val="FFFFFF"/>
                </a:solidFill>
                <a:latin typeface="Arial MT"/>
                <a:cs typeface="Arial MT"/>
              </a:rPr>
              <a:t>for</a:t>
            </a:r>
            <a:endParaRPr sz="1600" dirty="0">
              <a:latin typeface="Arial MT"/>
              <a:cs typeface="Arial MT"/>
            </a:endParaRPr>
          </a:p>
          <a:p>
            <a:pPr marL="12700">
              <a:lnSpc>
                <a:spcPct val="100000"/>
              </a:lnSpc>
            </a:pPr>
            <a:r>
              <a:rPr sz="1600" spc="-5" dirty="0">
                <a:solidFill>
                  <a:srgbClr val="FFFFFF"/>
                </a:solidFill>
                <a:latin typeface="Arial MT"/>
                <a:cs typeface="Arial MT"/>
              </a:rPr>
              <a:t>parent</a:t>
            </a:r>
            <a:r>
              <a:rPr sz="1600" spc="25" dirty="0">
                <a:solidFill>
                  <a:srgbClr val="FFFFFF"/>
                </a:solidFill>
                <a:latin typeface="Arial MT"/>
                <a:cs typeface="Arial MT"/>
              </a:rPr>
              <a:t> </a:t>
            </a:r>
            <a:r>
              <a:rPr sz="1600" dirty="0">
                <a:solidFill>
                  <a:srgbClr val="FFFFFF"/>
                </a:solidFill>
                <a:latin typeface="Arial MT"/>
                <a:cs typeface="Arial MT"/>
              </a:rPr>
              <a:t>use</a:t>
            </a:r>
            <a:r>
              <a:rPr sz="1600" spc="-15" dirty="0">
                <a:solidFill>
                  <a:srgbClr val="FFFFFF"/>
                </a:solidFill>
                <a:latin typeface="Arial MT"/>
                <a:cs typeface="Arial MT"/>
              </a:rPr>
              <a:t> </a:t>
            </a:r>
            <a:r>
              <a:rPr sz="1600" spc="-30" dirty="0">
                <a:solidFill>
                  <a:srgbClr val="FFFFFF"/>
                </a:solidFill>
                <a:latin typeface="Arial MT"/>
                <a:cs typeface="Arial MT"/>
              </a:rPr>
              <a:t>only.</a:t>
            </a:r>
            <a:r>
              <a:rPr sz="1600" spc="-80" dirty="0">
                <a:solidFill>
                  <a:srgbClr val="FFFFFF"/>
                </a:solidFill>
                <a:latin typeface="Arial MT"/>
                <a:cs typeface="Arial MT"/>
              </a:rPr>
              <a:t> </a:t>
            </a:r>
            <a:r>
              <a:rPr sz="1600" dirty="0">
                <a:solidFill>
                  <a:srgbClr val="FFFFFF"/>
                </a:solidFill>
                <a:latin typeface="Arial MT"/>
                <a:cs typeface="Arial MT"/>
              </a:rPr>
              <a:t>All</a:t>
            </a:r>
            <a:r>
              <a:rPr sz="1600" spc="-30" dirty="0">
                <a:solidFill>
                  <a:srgbClr val="FFFFFF"/>
                </a:solidFill>
                <a:latin typeface="Arial MT"/>
                <a:cs typeface="Arial MT"/>
              </a:rPr>
              <a:t> </a:t>
            </a:r>
            <a:r>
              <a:rPr sz="1600" spc="-5" dirty="0">
                <a:solidFill>
                  <a:srgbClr val="FFFFFF"/>
                </a:solidFill>
                <a:latin typeface="Arial MT"/>
                <a:cs typeface="Arial MT"/>
              </a:rPr>
              <a:t>children’s</a:t>
            </a:r>
            <a:r>
              <a:rPr sz="1600" spc="-40" dirty="0">
                <a:solidFill>
                  <a:srgbClr val="FFFFFF"/>
                </a:solidFill>
                <a:latin typeface="Arial MT"/>
                <a:cs typeface="Arial MT"/>
              </a:rPr>
              <a:t> </a:t>
            </a:r>
            <a:r>
              <a:rPr sz="1600" spc="-5" dirty="0">
                <a:solidFill>
                  <a:srgbClr val="FFFFFF"/>
                </a:solidFill>
                <a:latin typeface="Arial MT"/>
                <a:cs typeface="Arial MT"/>
              </a:rPr>
              <a:t>reading</a:t>
            </a:r>
            <a:r>
              <a:rPr sz="1600" spc="10" dirty="0">
                <a:solidFill>
                  <a:srgbClr val="FFFFFF"/>
                </a:solidFill>
                <a:latin typeface="Arial MT"/>
                <a:cs typeface="Arial MT"/>
              </a:rPr>
              <a:t> </a:t>
            </a:r>
            <a:r>
              <a:rPr sz="1600" dirty="0">
                <a:solidFill>
                  <a:srgbClr val="FFFFFF"/>
                </a:solidFill>
                <a:latin typeface="Arial MT"/>
                <a:cs typeface="Arial MT"/>
              </a:rPr>
              <a:t>books</a:t>
            </a:r>
            <a:r>
              <a:rPr sz="1600" spc="-20" dirty="0">
                <a:solidFill>
                  <a:srgbClr val="FFFFFF"/>
                </a:solidFill>
                <a:latin typeface="Arial MT"/>
                <a:cs typeface="Arial MT"/>
              </a:rPr>
              <a:t> </a:t>
            </a:r>
            <a:r>
              <a:rPr sz="1600" dirty="0">
                <a:solidFill>
                  <a:srgbClr val="FFFFFF"/>
                </a:solidFill>
                <a:latin typeface="Arial MT"/>
                <a:cs typeface="Arial MT"/>
              </a:rPr>
              <a:t>should</a:t>
            </a:r>
            <a:r>
              <a:rPr sz="1600" spc="-25" dirty="0">
                <a:solidFill>
                  <a:srgbClr val="FFFFFF"/>
                </a:solidFill>
                <a:latin typeface="Arial MT"/>
                <a:cs typeface="Arial MT"/>
              </a:rPr>
              <a:t> </a:t>
            </a:r>
            <a:r>
              <a:rPr sz="1600" dirty="0">
                <a:solidFill>
                  <a:srgbClr val="FFFFFF"/>
                </a:solidFill>
                <a:latin typeface="Arial MT"/>
                <a:cs typeface="Arial MT"/>
              </a:rPr>
              <a:t>be</a:t>
            </a:r>
            <a:r>
              <a:rPr sz="1600" spc="-15" dirty="0">
                <a:solidFill>
                  <a:srgbClr val="FFFFFF"/>
                </a:solidFill>
                <a:latin typeface="Arial MT"/>
                <a:cs typeface="Arial MT"/>
              </a:rPr>
              <a:t> </a:t>
            </a:r>
            <a:r>
              <a:rPr sz="1600" spc="-5" dirty="0">
                <a:solidFill>
                  <a:srgbClr val="FFFFFF"/>
                </a:solidFill>
                <a:latin typeface="Arial MT"/>
                <a:cs typeface="Arial MT"/>
              </a:rPr>
              <a:t>brought</a:t>
            </a:r>
            <a:r>
              <a:rPr sz="1600" spc="20" dirty="0">
                <a:solidFill>
                  <a:srgbClr val="FFFFFF"/>
                </a:solidFill>
                <a:latin typeface="Arial MT"/>
                <a:cs typeface="Arial MT"/>
              </a:rPr>
              <a:t> </a:t>
            </a:r>
            <a:r>
              <a:rPr sz="1600" spc="5" dirty="0">
                <a:solidFill>
                  <a:srgbClr val="FFFFFF"/>
                </a:solidFill>
                <a:latin typeface="Arial MT"/>
                <a:cs typeface="Arial MT"/>
              </a:rPr>
              <a:t>to</a:t>
            </a:r>
            <a:r>
              <a:rPr sz="1600" spc="10" dirty="0">
                <a:solidFill>
                  <a:srgbClr val="FFFFFF"/>
                </a:solidFill>
                <a:latin typeface="Arial MT"/>
                <a:cs typeface="Arial MT"/>
              </a:rPr>
              <a:t> </a:t>
            </a:r>
            <a:r>
              <a:rPr sz="1600" dirty="0">
                <a:solidFill>
                  <a:srgbClr val="FFFFFF"/>
                </a:solidFill>
                <a:latin typeface="Arial MT"/>
                <a:cs typeface="Arial MT"/>
              </a:rPr>
              <a:t>school</a:t>
            </a:r>
            <a:r>
              <a:rPr sz="1600" spc="-25" dirty="0">
                <a:solidFill>
                  <a:srgbClr val="FFFFFF"/>
                </a:solidFill>
                <a:latin typeface="Arial MT"/>
                <a:cs typeface="Arial MT"/>
              </a:rPr>
              <a:t> </a:t>
            </a:r>
            <a:r>
              <a:rPr sz="1600" dirty="0">
                <a:solidFill>
                  <a:srgbClr val="FFFFFF"/>
                </a:solidFill>
                <a:latin typeface="Arial MT"/>
                <a:cs typeface="Arial MT"/>
              </a:rPr>
              <a:t>on</a:t>
            </a:r>
            <a:r>
              <a:rPr sz="1600" spc="-20" dirty="0">
                <a:solidFill>
                  <a:srgbClr val="FFFFFF"/>
                </a:solidFill>
                <a:latin typeface="Arial MT"/>
                <a:cs typeface="Arial MT"/>
              </a:rPr>
              <a:t> </a:t>
            </a:r>
            <a:r>
              <a:rPr sz="1600" spc="-5" dirty="0">
                <a:solidFill>
                  <a:srgbClr val="FFFFFF"/>
                </a:solidFill>
                <a:latin typeface="Arial MT"/>
                <a:cs typeface="Arial MT"/>
              </a:rPr>
              <a:t>your</a:t>
            </a:r>
            <a:r>
              <a:rPr sz="1600" spc="30" dirty="0">
                <a:solidFill>
                  <a:srgbClr val="FFFFFF"/>
                </a:solidFill>
                <a:latin typeface="Arial MT"/>
                <a:cs typeface="Arial MT"/>
              </a:rPr>
              <a:t> </a:t>
            </a:r>
            <a:r>
              <a:rPr sz="1600" spc="-5" dirty="0">
                <a:solidFill>
                  <a:srgbClr val="FFFFFF"/>
                </a:solidFill>
                <a:latin typeface="Arial MT"/>
                <a:cs typeface="Arial MT"/>
              </a:rPr>
              <a:t>child’s</a:t>
            </a:r>
            <a:endParaRPr sz="1600" dirty="0">
              <a:latin typeface="Arial MT"/>
              <a:cs typeface="Arial MT"/>
            </a:endParaRPr>
          </a:p>
          <a:p>
            <a:pPr marL="12700">
              <a:lnSpc>
                <a:spcPct val="100000"/>
              </a:lnSpc>
              <a:spcBef>
                <a:spcPts val="385"/>
              </a:spcBef>
            </a:pPr>
            <a:r>
              <a:rPr sz="1600" spc="-5" dirty="0">
                <a:solidFill>
                  <a:srgbClr val="FFFFFF"/>
                </a:solidFill>
                <a:latin typeface="Arial MT"/>
                <a:cs typeface="Arial MT"/>
              </a:rPr>
              <a:t>designated</a:t>
            </a:r>
            <a:r>
              <a:rPr sz="1600" spc="-45" dirty="0">
                <a:solidFill>
                  <a:srgbClr val="FFFFFF"/>
                </a:solidFill>
                <a:latin typeface="Arial MT"/>
                <a:cs typeface="Arial MT"/>
              </a:rPr>
              <a:t> </a:t>
            </a:r>
            <a:r>
              <a:rPr sz="1600" spc="-5" dirty="0">
                <a:solidFill>
                  <a:srgbClr val="FFFFFF"/>
                </a:solidFill>
                <a:latin typeface="Arial MT"/>
                <a:cs typeface="Arial MT"/>
              </a:rPr>
              <a:t>reading </a:t>
            </a:r>
            <a:r>
              <a:rPr sz="1600" spc="-35" dirty="0">
                <a:solidFill>
                  <a:srgbClr val="FFFFFF"/>
                </a:solidFill>
                <a:latin typeface="Arial MT"/>
                <a:cs typeface="Arial MT"/>
              </a:rPr>
              <a:t>day.</a:t>
            </a:r>
            <a:endParaRPr sz="1600" dirty="0">
              <a:latin typeface="Arial MT"/>
              <a:cs typeface="Arial 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267" y="1440561"/>
            <a:ext cx="3178810" cy="329565"/>
          </a:xfrm>
          <a:prstGeom prst="rect">
            <a:avLst/>
          </a:prstGeom>
        </p:spPr>
        <p:txBody>
          <a:bodyPr vert="horz" wrap="square" lIns="0" tIns="11430" rIns="0" bIns="0" rtlCol="0">
            <a:spAutoFit/>
          </a:bodyPr>
          <a:lstStyle/>
          <a:p>
            <a:pPr marL="12700">
              <a:lnSpc>
                <a:spcPct val="100000"/>
              </a:lnSpc>
              <a:spcBef>
                <a:spcPts val="90"/>
              </a:spcBef>
            </a:pPr>
            <a:r>
              <a:rPr spc="-10" dirty="0"/>
              <a:t>Additional</a:t>
            </a:r>
            <a:r>
              <a:rPr spc="25" dirty="0"/>
              <a:t> </a:t>
            </a:r>
            <a:r>
              <a:rPr spc="-5" dirty="0"/>
              <a:t>Home</a:t>
            </a:r>
            <a:r>
              <a:rPr spc="-20" dirty="0"/>
              <a:t> </a:t>
            </a:r>
            <a:r>
              <a:rPr spc="-10" dirty="0"/>
              <a:t>Learning</a:t>
            </a:r>
          </a:p>
        </p:txBody>
      </p:sp>
      <p:sp>
        <p:nvSpPr>
          <p:cNvPr id="3" name="object 3"/>
          <p:cNvSpPr txBox="1"/>
          <p:nvPr/>
        </p:nvSpPr>
        <p:spPr>
          <a:xfrm>
            <a:off x="258267" y="1840738"/>
            <a:ext cx="8382634" cy="1123315"/>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FFFFFF"/>
                </a:solidFill>
                <a:latin typeface="Arial MT"/>
                <a:cs typeface="Arial MT"/>
              </a:rPr>
              <a:t>If </a:t>
            </a:r>
            <a:r>
              <a:rPr sz="1800" spc="-5" dirty="0">
                <a:solidFill>
                  <a:srgbClr val="FFFFFF"/>
                </a:solidFill>
                <a:latin typeface="Arial MT"/>
                <a:cs typeface="Arial MT"/>
              </a:rPr>
              <a:t>you </a:t>
            </a:r>
            <a:r>
              <a:rPr sz="1800" dirty="0">
                <a:solidFill>
                  <a:srgbClr val="FFFFFF"/>
                </a:solidFill>
                <a:latin typeface="Arial MT"/>
                <a:cs typeface="Arial MT"/>
              </a:rPr>
              <a:t>are looking for additional </a:t>
            </a:r>
            <a:r>
              <a:rPr sz="1800" spc="-10" dirty="0">
                <a:solidFill>
                  <a:srgbClr val="FFFFFF"/>
                </a:solidFill>
                <a:latin typeface="Arial MT"/>
                <a:cs typeface="Arial MT"/>
              </a:rPr>
              <a:t>work </a:t>
            </a:r>
            <a:r>
              <a:rPr sz="1800" dirty="0">
                <a:solidFill>
                  <a:srgbClr val="FFFFFF"/>
                </a:solidFill>
                <a:latin typeface="Arial MT"/>
                <a:cs typeface="Arial MT"/>
              </a:rPr>
              <a:t>for </a:t>
            </a:r>
            <a:r>
              <a:rPr sz="1800" spc="-5" dirty="0">
                <a:solidFill>
                  <a:srgbClr val="FFFFFF"/>
                </a:solidFill>
                <a:latin typeface="Arial MT"/>
                <a:cs typeface="Arial MT"/>
              </a:rPr>
              <a:t>your </a:t>
            </a:r>
            <a:r>
              <a:rPr sz="1800" dirty="0">
                <a:solidFill>
                  <a:srgbClr val="FFFFFF"/>
                </a:solidFill>
                <a:latin typeface="Arial MT"/>
                <a:cs typeface="Arial MT"/>
              </a:rPr>
              <a:t>child to complete </a:t>
            </a:r>
            <a:r>
              <a:rPr sz="1800" spc="-5" dirty="0">
                <a:solidFill>
                  <a:srgbClr val="FFFFFF"/>
                </a:solidFill>
                <a:latin typeface="Arial MT"/>
                <a:cs typeface="Arial MT"/>
              </a:rPr>
              <a:t>over </a:t>
            </a:r>
            <a:r>
              <a:rPr sz="1800" dirty="0">
                <a:solidFill>
                  <a:srgbClr val="FFFFFF"/>
                </a:solidFill>
                <a:latin typeface="Arial MT"/>
                <a:cs typeface="Arial MT"/>
              </a:rPr>
              <a:t>the </a:t>
            </a:r>
            <a:r>
              <a:rPr sz="1800" spc="5" dirty="0">
                <a:solidFill>
                  <a:srgbClr val="FFFFFF"/>
                </a:solidFill>
                <a:latin typeface="Arial MT"/>
                <a:cs typeface="Arial MT"/>
              </a:rPr>
              <a:t>summer </a:t>
            </a:r>
            <a:r>
              <a:rPr sz="1800" spc="10" dirty="0">
                <a:solidFill>
                  <a:srgbClr val="FFFFFF"/>
                </a:solidFill>
                <a:latin typeface="Arial MT"/>
                <a:cs typeface="Arial MT"/>
              </a:rPr>
              <a:t> </a:t>
            </a:r>
            <a:r>
              <a:rPr sz="1800" dirty="0">
                <a:solidFill>
                  <a:srgbClr val="FFFFFF"/>
                </a:solidFill>
                <a:latin typeface="Arial MT"/>
                <a:cs typeface="Arial MT"/>
              </a:rPr>
              <a:t>holidays,</a:t>
            </a:r>
            <a:r>
              <a:rPr sz="1800" spc="-40" dirty="0">
                <a:solidFill>
                  <a:srgbClr val="FFFFFF"/>
                </a:solidFill>
                <a:latin typeface="Arial MT"/>
                <a:cs typeface="Arial MT"/>
              </a:rPr>
              <a:t> </a:t>
            </a:r>
            <a:r>
              <a:rPr sz="1800" spc="-10" dirty="0">
                <a:solidFill>
                  <a:srgbClr val="FFFFFF"/>
                </a:solidFill>
                <a:latin typeface="Arial MT"/>
                <a:cs typeface="Arial MT"/>
              </a:rPr>
              <a:t>Miss</a:t>
            </a:r>
            <a:r>
              <a:rPr sz="1800" spc="15" dirty="0">
                <a:solidFill>
                  <a:srgbClr val="FFFFFF"/>
                </a:solidFill>
                <a:latin typeface="Arial MT"/>
                <a:cs typeface="Arial MT"/>
              </a:rPr>
              <a:t> </a:t>
            </a:r>
            <a:r>
              <a:rPr lang="en-GB" spc="-5" dirty="0" err="1">
                <a:solidFill>
                  <a:srgbClr val="FFFFFF"/>
                </a:solidFill>
                <a:latin typeface="Arial MT"/>
                <a:cs typeface="Arial MT"/>
              </a:rPr>
              <a:t>Jone</a:t>
            </a:r>
            <a:r>
              <a:rPr sz="1800" spc="-5" dirty="0">
                <a:solidFill>
                  <a:srgbClr val="FFFFFF"/>
                </a:solidFill>
                <a:latin typeface="Arial MT"/>
                <a:cs typeface="Arial MT"/>
              </a:rPr>
              <a:t>s</a:t>
            </a:r>
            <a:r>
              <a:rPr lang="en-GB" sz="1800" spc="-5" dirty="0">
                <a:solidFill>
                  <a:srgbClr val="FFFFFF"/>
                </a:solidFill>
                <a:latin typeface="Arial MT"/>
                <a:cs typeface="Arial MT"/>
              </a:rPr>
              <a:t>'</a:t>
            </a:r>
            <a:r>
              <a:rPr sz="1800" spc="-55" dirty="0">
                <a:solidFill>
                  <a:srgbClr val="FFFFFF"/>
                </a:solidFill>
                <a:latin typeface="Arial MT"/>
                <a:cs typeface="Arial MT"/>
              </a:rPr>
              <a:t> </a:t>
            </a:r>
            <a:r>
              <a:rPr sz="1800" dirty="0">
                <a:solidFill>
                  <a:srgbClr val="FFFFFF"/>
                </a:solidFill>
                <a:latin typeface="Arial MT"/>
                <a:cs typeface="Arial MT"/>
              </a:rPr>
              <a:t>virtual</a:t>
            </a:r>
            <a:r>
              <a:rPr sz="1800" spc="-20" dirty="0">
                <a:solidFill>
                  <a:srgbClr val="FFFFFF"/>
                </a:solidFill>
                <a:latin typeface="Arial MT"/>
                <a:cs typeface="Arial MT"/>
              </a:rPr>
              <a:t> </a:t>
            </a:r>
            <a:r>
              <a:rPr sz="1800" dirty="0">
                <a:solidFill>
                  <a:srgbClr val="FFFFFF"/>
                </a:solidFill>
                <a:latin typeface="Arial MT"/>
                <a:cs typeface="Arial MT"/>
              </a:rPr>
              <a:t>classroom</a:t>
            </a:r>
            <a:r>
              <a:rPr sz="1800" spc="-55" dirty="0">
                <a:solidFill>
                  <a:srgbClr val="FFFFFF"/>
                </a:solidFill>
                <a:latin typeface="Arial MT"/>
                <a:cs typeface="Arial MT"/>
              </a:rPr>
              <a:t> </a:t>
            </a:r>
            <a:r>
              <a:rPr sz="1800" dirty="0">
                <a:solidFill>
                  <a:srgbClr val="FFFFFF"/>
                </a:solidFill>
                <a:latin typeface="Arial MT"/>
                <a:cs typeface="Arial MT"/>
              </a:rPr>
              <a:t>has</a:t>
            </a:r>
            <a:r>
              <a:rPr sz="1800" spc="-35" dirty="0">
                <a:solidFill>
                  <a:srgbClr val="FFFFFF"/>
                </a:solidFill>
                <a:latin typeface="Arial MT"/>
                <a:cs typeface="Arial MT"/>
              </a:rPr>
              <a:t> </a:t>
            </a:r>
            <a:r>
              <a:rPr sz="1800" dirty="0">
                <a:solidFill>
                  <a:srgbClr val="FFFFFF"/>
                </a:solidFill>
                <a:latin typeface="Arial MT"/>
                <a:cs typeface="Arial MT"/>
              </a:rPr>
              <a:t>been</a:t>
            </a:r>
            <a:r>
              <a:rPr sz="1800" spc="-15" dirty="0">
                <a:solidFill>
                  <a:srgbClr val="FFFFFF"/>
                </a:solidFill>
                <a:latin typeface="Arial MT"/>
                <a:cs typeface="Arial MT"/>
              </a:rPr>
              <a:t> </a:t>
            </a:r>
            <a:r>
              <a:rPr sz="1800" dirty="0">
                <a:solidFill>
                  <a:srgbClr val="FFFFFF"/>
                </a:solidFill>
                <a:latin typeface="Arial MT"/>
                <a:cs typeface="Arial MT"/>
              </a:rPr>
              <a:t>uploaded</a:t>
            </a:r>
            <a:r>
              <a:rPr sz="1800" spc="-65" dirty="0">
                <a:solidFill>
                  <a:srgbClr val="FFFFFF"/>
                </a:solidFill>
                <a:latin typeface="Arial MT"/>
                <a:cs typeface="Arial MT"/>
              </a:rPr>
              <a:t> </a:t>
            </a:r>
            <a:r>
              <a:rPr sz="1800" dirty="0">
                <a:solidFill>
                  <a:srgbClr val="FFFFFF"/>
                </a:solidFill>
                <a:latin typeface="Arial MT"/>
                <a:cs typeface="Arial MT"/>
              </a:rPr>
              <a:t>under</a:t>
            </a:r>
            <a:r>
              <a:rPr sz="1800" spc="-4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‘Memos’</a:t>
            </a:r>
            <a:r>
              <a:rPr sz="1800" spc="-65" dirty="0">
                <a:solidFill>
                  <a:srgbClr val="FFFFFF"/>
                </a:solidFill>
                <a:latin typeface="Arial MT"/>
                <a:cs typeface="Arial MT"/>
              </a:rPr>
              <a:t> </a:t>
            </a:r>
            <a:r>
              <a:rPr sz="1800" dirty="0">
                <a:solidFill>
                  <a:srgbClr val="FFFFFF"/>
                </a:solidFill>
                <a:latin typeface="Arial MT"/>
                <a:cs typeface="Arial MT"/>
              </a:rPr>
              <a:t>tab </a:t>
            </a:r>
            <a:r>
              <a:rPr sz="1800" spc="-484" dirty="0">
                <a:solidFill>
                  <a:srgbClr val="FFFFFF"/>
                </a:solidFill>
                <a:latin typeface="Arial MT"/>
                <a:cs typeface="Arial MT"/>
              </a:rPr>
              <a:t> </a:t>
            </a:r>
            <a:r>
              <a:rPr sz="1800" dirty="0">
                <a:solidFill>
                  <a:srgbClr val="FFFFFF"/>
                </a:solidFill>
                <a:latin typeface="Arial MT"/>
                <a:cs typeface="Arial MT"/>
              </a:rPr>
              <a:t>on </a:t>
            </a:r>
            <a:r>
              <a:rPr sz="1800" spc="-40" dirty="0">
                <a:solidFill>
                  <a:srgbClr val="FFFFFF"/>
                </a:solidFill>
                <a:latin typeface="Arial MT"/>
                <a:cs typeface="Arial MT"/>
              </a:rPr>
              <a:t>Tapestry. </a:t>
            </a:r>
            <a:r>
              <a:rPr sz="1800" spc="-65" dirty="0">
                <a:solidFill>
                  <a:srgbClr val="FFFFFF"/>
                </a:solidFill>
                <a:latin typeface="Arial MT"/>
                <a:cs typeface="Arial MT"/>
              </a:rPr>
              <a:t>You </a:t>
            </a:r>
            <a:r>
              <a:rPr sz="1800" spc="-5" dirty="0">
                <a:solidFill>
                  <a:srgbClr val="FFFFFF"/>
                </a:solidFill>
                <a:latin typeface="Arial MT"/>
                <a:cs typeface="Arial MT"/>
              </a:rPr>
              <a:t>will </a:t>
            </a:r>
            <a:r>
              <a:rPr sz="1800" dirty="0">
                <a:solidFill>
                  <a:srgbClr val="FFFFFF"/>
                </a:solidFill>
                <a:latin typeface="Arial MT"/>
                <a:cs typeface="Arial MT"/>
              </a:rPr>
              <a:t>be able to use this image to </a:t>
            </a:r>
            <a:r>
              <a:rPr sz="1800" spc="5" dirty="0">
                <a:solidFill>
                  <a:srgbClr val="FFFFFF"/>
                </a:solidFill>
                <a:latin typeface="Arial MT"/>
                <a:cs typeface="Arial MT"/>
              </a:rPr>
              <a:t>quickly access </a:t>
            </a:r>
            <a:r>
              <a:rPr sz="1800" dirty="0">
                <a:solidFill>
                  <a:srgbClr val="FFFFFF"/>
                </a:solidFill>
                <a:latin typeface="Arial MT"/>
                <a:cs typeface="Arial MT"/>
              </a:rPr>
              <a:t>the </a:t>
            </a:r>
            <a:r>
              <a:rPr sz="1800" spc="-5" dirty="0">
                <a:solidFill>
                  <a:srgbClr val="FFFFFF"/>
                </a:solidFill>
                <a:latin typeface="Arial MT"/>
                <a:cs typeface="Arial MT"/>
              </a:rPr>
              <a:t>websites </a:t>
            </a:r>
            <a:r>
              <a:rPr sz="1800" spc="-20" dirty="0">
                <a:solidFill>
                  <a:srgbClr val="FFFFFF"/>
                </a:solidFill>
                <a:latin typeface="Arial MT"/>
                <a:cs typeface="Arial MT"/>
              </a:rPr>
              <a:t>we </a:t>
            </a:r>
            <a:r>
              <a:rPr sz="1800" spc="-15" dirty="0">
                <a:solidFill>
                  <a:srgbClr val="FFFFFF"/>
                </a:solidFill>
                <a:latin typeface="Arial MT"/>
                <a:cs typeface="Arial MT"/>
              </a:rPr>
              <a:t> </a:t>
            </a:r>
            <a:r>
              <a:rPr sz="1800" dirty="0">
                <a:solidFill>
                  <a:srgbClr val="FFFFFF"/>
                </a:solidFill>
                <a:latin typeface="Arial MT"/>
                <a:cs typeface="Arial MT"/>
              </a:rPr>
              <a:t>use</a:t>
            </a:r>
            <a:r>
              <a:rPr sz="1800" spc="-25" dirty="0">
                <a:solidFill>
                  <a:srgbClr val="FFFFFF"/>
                </a:solidFill>
                <a:latin typeface="Arial MT"/>
                <a:cs typeface="Arial MT"/>
              </a:rPr>
              <a:t> </a:t>
            </a:r>
            <a:r>
              <a:rPr sz="1800" dirty="0">
                <a:solidFill>
                  <a:srgbClr val="FFFFFF"/>
                </a:solidFill>
                <a:latin typeface="Arial MT"/>
                <a:cs typeface="Arial MT"/>
              </a:rPr>
              <a:t>by</a:t>
            </a:r>
            <a:r>
              <a:rPr sz="1800" spc="-15" dirty="0">
                <a:solidFill>
                  <a:srgbClr val="FFFFFF"/>
                </a:solidFill>
                <a:latin typeface="Arial MT"/>
                <a:cs typeface="Arial MT"/>
              </a:rPr>
              <a:t> </a:t>
            </a:r>
            <a:r>
              <a:rPr sz="1800" spc="5" dirty="0">
                <a:solidFill>
                  <a:srgbClr val="FFFFFF"/>
                </a:solidFill>
                <a:latin typeface="Arial MT"/>
                <a:cs typeface="Arial MT"/>
              </a:rPr>
              <a:t>clicking</a:t>
            </a:r>
            <a:r>
              <a:rPr sz="1800" spc="-90" dirty="0">
                <a:solidFill>
                  <a:srgbClr val="FFFFFF"/>
                </a:solidFill>
                <a:latin typeface="Arial MT"/>
                <a:cs typeface="Arial MT"/>
              </a:rPr>
              <a:t> </a:t>
            </a:r>
            <a:r>
              <a:rPr sz="1800" dirty="0">
                <a:solidFill>
                  <a:srgbClr val="FFFFFF"/>
                </a:solidFill>
                <a:latin typeface="Arial MT"/>
                <a:cs typeface="Arial MT"/>
              </a:rPr>
              <a:t>on the</a:t>
            </a:r>
            <a:r>
              <a:rPr sz="1800" spc="-20" dirty="0">
                <a:solidFill>
                  <a:srgbClr val="FFFFFF"/>
                </a:solidFill>
                <a:latin typeface="Arial MT"/>
                <a:cs typeface="Arial MT"/>
              </a:rPr>
              <a:t> </a:t>
            </a:r>
            <a:r>
              <a:rPr sz="1800" spc="-5" dirty="0">
                <a:solidFill>
                  <a:srgbClr val="FFFFFF"/>
                </a:solidFill>
                <a:latin typeface="Arial MT"/>
                <a:cs typeface="Arial MT"/>
              </a:rPr>
              <a:t>various</a:t>
            </a:r>
            <a:r>
              <a:rPr sz="1800" spc="-40" dirty="0">
                <a:solidFill>
                  <a:srgbClr val="FFFFFF"/>
                </a:solidFill>
                <a:latin typeface="Arial MT"/>
                <a:cs typeface="Arial MT"/>
              </a:rPr>
              <a:t> </a:t>
            </a:r>
            <a:r>
              <a:rPr sz="1800" dirty="0">
                <a:solidFill>
                  <a:srgbClr val="FFFFFF"/>
                </a:solidFill>
                <a:latin typeface="Arial MT"/>
                <a:cs typeface="Arial MT"/>
              </a:rPr>
              <a:t>objects.</a:t>
            </a:r>
            <a:endParaRPr sz="1800" dirty="0">
              <a:latin typeface="Arial MT"/>
              <a:cs typeface="Arial MT"/>
            </a:endParaRPr>
          </a:p>
        </p:txBody>
      </p:sp>
      <p:pic>
        <p:nvPicPr>
          <p:cNvPr id="7" name="Picture 6">
            <a:extLst>
              <a:ext uri="{FF2B5EF4-FFF2-40B4-BE49-F238E27FC236}">
                <a16:creationId xmlns:a16="http://schemas.microsoft.com/office/drawing/2014/main" id="{CDB36770-1FAF-4B55-8758-694110F4AB2C}"/>
              </a:ext>
            </a:extLst>
          </p:cNvPr>
          <p:cNvPicPr>
            <a:picLocks noChangeAspect="1"/>
          </p:cNvPicPr>
          <p:nvPr/>
        </p:nvPicPr>
        <p:blipFill rotWithShape="1">
          <a:blip r:embed="rId2"/>
          <a:srcRect l="12667" t="19976" r="12667" b="27778"/>
          <a:stretch/>
        </p:blipFill>
        <p:spPr>
          <a:xfrm>
            <a:off x="1249184" y="3092116"/>
            <a:ext cx="5913616" cy="33103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8968" y="1417319"/>
            <a:ext cx="2849880" cy="24765"/>
          </a:xfrm>
          <a:custGeom>
            <a:avLst/>
            <a:gdLst/>
            <a:ahLst/>
            <a:cxnLst/>
            <a:rect l="l" t="t" r="r" b="b"/>
            <a:pathLst>
              <a:path w="2849880" h="24765">
                <a:moveTo>
                  <a:pt x="2849880" y="0"/>
                </a:moveTo>
                <a:lnTo>
                  <a:pt x="0" y="0"/>
                </a:lnTo>
                <a:lnTo>
                  <a:pt x="0" y="24383"/>
                </a:lnTo>
                <a:lnTo>
                  <a:pt x="2849880" y="24383"/>
                </a:lnTo>
                <a:lnTo>
                  <a:pt x="2849880"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366471" y="1151966"/>
            <a:ext cx="2874645" cy="300355"/>
          </a:xfrm>
          <a:prstGeom prst="rect">
            <a:avLst/>
          </a:prstGeom>
        </p:spPr>
        <p:txBody>
          <a:bodyPr vert="horz" wrap="square" lIns="0" tIns="12700" rIns="0" bIns="0" rtlCol="0">
            <a:spAutoFit/>
          </a:bodyPr>
          <a:lstStyle/>
          <a:p>
            <a:pPr marL="12700">
              <a:lnSpc>
                <a:spcPct val="100000"/>
              </a:lnSpc>
              <a:spcBef>
                <a:spcPts val="100"/>
              </a:spcBef>
            </a:pPr>
            <a:r>
              <a:rPr sz="1800" u="none" spc="-5" dirty="0"/>
              <a:t>Additional</a:t>
            </a:r>
            <a:r>
              <a:rPr sz="1800" u="none" spc="-10" dirty="0"/>
              <a:t> </a:t>
            </a:r>
            <a:r>
              <a:rPr sz="1800" u="none" dirty="0"/>
              <a:t>Home</a:t>
            </a:r>
            <a:r>
              <a:rPr sz="1800" u="none" spc="-30" dirty="0"/>
              <a:t> </a:t>
            </a:r>
            <a:r>
              <a:rPr sz="1800" u="none" dirty="0"/>
              <a:t>Learning</a:t>
            </a:r>
            <a:endParaRPr sz="1800"/>
          </a:p>
        </p:txBody>
      </p:sp>
      <p:sp>
        <p:nvSpPr>
          <p:cNvPr id="4" name="object 4"/>
          <p:cNvSpPr/>
          <p:nvPr/>
        </p:nvSpPr>
        <p:spPr>
          <a:xfrm>
            <a:off x="3237992" y="4773167"/>
            <a:ext cx="1618615" cy="15240"/>
          </a:xfrm>
          <a:custGeom>
            <a:avLst/>
            <a:gdLst/>
            <a:ahLst/>
            <a:cxnLst/>
            <a:rect l="l" t="t" r="r" b="b"/>
            <a:pathLst>
              <a:path w="1618614" h="15239">
                <a:moveTo>
                  <a:pt x="1618487" y="0"/>
                </a:moveTo>
                <a:lnTo>
                  <a:pt x="0" y="0"/>
                </a:lnTo>
                <a:lnTo>
                  <a:pt x="0" y="15239"/>
                </a:lnTo>
                <a:lnTo>
                  <a:pt x="1618487" y="15239"/>
                </a:lnTo>
                <a:lnTo>
                  <a:pt x="1618487" y="0"/>
                </a:lnTo>
                <a:close/>
              </a:path>
            </a:pathLst>
          </a:custGeom>
          <a:solidFill>
            <a:srgbClr val="0000FF"/>
          </a:solidFill>
        </p:spPr>
        <p:txBody>
          <a:bodyPr wrap="square" lIns="0" tIns="0" rIns="0" bIns="0" rtlCol="0"/>
          <a:lstStyle/>
          <a:p>
            <a:endParaRPr/>
          </a:p>
        </p:txBody>
      </p:sp>
      <p:sp>
        <p:nvSpPr>
          <p:cNvPr id="5" name="object 5"/>
          <p:cNvSpPr txBox="1"/>
          <p:nvPr/>
        </p:nvSpPr>
        <p:spPr>
          <a:xfrm>
            <a:off x="366471" y="1804797"/>
            <a:ext cx="8415655" cy="3588385"/>
          </a:xfrm>
          <a:prstGeom prst="rect">
            <a:avLst/>
          </a:prstGeom>
        </p:spPr>
        <p:txBody>
          <a:bodyPr vert="horz" wrap="square" lIns="0" tIns="13335" rIns="0" bIns="0" rtlCol="0">
            <a:spAutoFit/>
          </a:bodyPr>
          <a:lstStyle/>
          <a:p>
            <a:pPr marL="12700" marR="5080" algn="just">
              <a:lnSpc>
                <a:spcPct val="100000"/>
              </a:lnSpc>
              <a:spcBef>
                <a:spcPts val="105"/>
              </a:spcBef>
            </a:pPr>
            <a:r>
              <a:rPr sz="1600" spc="-5" dirty="0">
                <a:solidFill>
                  <a:srgbClr val="FFFFFF"/>
                </a:solidFill>
                <a:latin typeface="Arial MT"/>
                <a:cs typeface="Arial MT"/>
              </a:rPr>
              <a:t>Regular practice of number </a:t>
            </a:r>
            <a:r>
              <a:rPr sz="1600" spc="-10" dirty="0">
                <a:solidFill>
                  <a:srgbClr val="FFFFFF"/>
                </a:solidFill>
                <a:latin typeface="Arial MT"/>
                <a:cs typeface="Arial MT"/>
              </a:rPr>
              <a:t>bonds </a:t>
            </a:r>
            <a:r>
              <a:rPr sz="1600" dirty="0">
                <a:solidFill>
                  <a:srgbClr val="FFFFFF"/>
                </a:solidFill>
                <a:latin typeface="Arial MT"/>
                <a:cs typeface="Arial MT"/>
              </a:rPr>
              <a:t>and </a:t>
            </a:r>
            <a:r>
              <a:rPr sz="1600" spc="-5" dirty="0">
                <a:solidFill>
                  <a:srgbClr val="FFFFFF"/>
                </a:solidFill>
                <a:latin typeface="Arial MT"/>
                <a:cs typeface="Arial MT"/>
              </a:rPr>
              <a:t>counting </a:t>
            </a:r>
            <a:r>
              <a:rPr sz="1600" spc="-10" dirty="0">
                <a:solidFill>
                  <a:srgbClr val="FFFFFF"/>
                </a:solidFill>
                <a:latin typeface="Arial MT"/>
                <a:cs typeface="Arial MT"/>
              </a:rPr>
              <a:t>forwards </a:t>
            </a:r>
            <a:r>
              <a:rPr sz="1600" spc="-5" dirty="0">
                <a:solidFill>
                  <a:srgbClr val="FFFFFF"/>
                </a:solidFill>
                <a:latin typeface="Arial MT"/>
                <a:cs typeface="Arial MT"/>
              </a:rPr>
              <a:t>and </a:t>
            </a:r>
            <a:r>
              <a:rPr sz="1600" spc="-10" dirty="0">
                <a:solidFill>
                  <a:srgbClr val="FFFFFF"/>
                </a:solidFill>
                <a:latin typeface="Arial MT"/>
                <a:cs typeface="Arial MT"/>
              </a:rPr>
              <a:t>backwards </a:t>
            </a:r>
            <a:r>
              <a:rPr sz="1600" dirty="0">
                <a:solidFill>
                  <a:srgbClr val="FFFFFF"/>
                </a:solidFill>
                <a:latin typeface="Arial MT"/>
                <a:cs typeface="Arial MT"/>
              </a:rPr>
              <a:t>to/across 100 </a:t>
            </a:r>
            <a:r>
              <a:rPr sz="1600" spc="-10" dirty="0">
                <a:solidFill>
                  <a:srgbClr val="FFFFFF"/>
                </a:solidFill>
                <a:latin typeface="Arial MT"/>
                <a:cs typeface="Arial MT"/>
              </a:rPr>
              <a:t>will </a:t>
            </a:r>
            <a:r>
              <a:rPr sz="1600" spc="-5" dirty="0">
                <a:solidFill>
                  <a:srgbClr val="FFFFFF"/>
                </a:solidFill>
                <a:latin typeface="Arial MT"/>
                <a:cs typeface="Arial MT"/>
              </a:rPr>
              <a:t> benefit</a:t>
            </a:r>
            <a:r>
              <a:rPr sz="1600" dirty="0">
                <a:solidFill>
                  <a:srgbClr val="FFFFFF"/>
                </a:solidFill>
                <a:latin typeface="Arial MT"/>
                <a:cs typeface="Arial MT"/>
              </a:rPr>
              <a:t> </a:t>
            </a:r>
            <a:r>
              <a:rPr sz="1600" spc="-5" dirty="0">
                <a:solidFill>
                  <a:srgbClr val="FFFFFF"/>
                </a:solidFill>
                <a:latin typeface="Arial MT"/>
                <a:cs typeface="Arial MT"/>
              </a:rPr>
              <a:t>and</a:t>
            </a:r>
            <a:r>
              <a:rPr sz="1600" spc="-15" dirty="0">
                <a:solidFill>
                  <a:srgbClr val="FFFFFF"/>
                </a:solidFill>
                <a:latin typeface="Arial MT"/>
                <a:cs typeface="Arial MT"/>
              </a:rPr>
              <a:t> </a:t>
            </a:r>
            <a:r>
              <a:rPr sz="1600" spc="-5" dirty="0">
                <a:solidFill>
                  <a:srgbClr val="FFFFFF"/>
                </a:solidFill>
                <a:latin typeface="Arial MT"/>
                <a:cs typeface="Arial MT"/>
              </a:rPr>
              <a:t>support</a:t>
            </a:r>
            <a:r>
              <a:rPr sz="1600" spc="25" dirty="0">
                <a:solidFill>
                  <a:srgbClr val="FFFFFF"/>
                </a:solidFill>
                <a:latin typeface="Arial MT"/>
                <a:cs typeface="Arial MT"/>
              </a:rPr>
              <a:t> </a:t>
            </a:r>
            <a:r>
              <a:rPr sz="1600" spc="-5" dirty="0">
                <a:solidFill>
                  <a:srgbClr val="FFFFFF"/>
                </a:solidFill>
                <a:latin typeface="Arial MT"/>
                <a:cs typeface="Arial MT"/>
              </a:rPr>
              <a:t>your</a:t>
            </a:r>
            <a:r>
              <a:rPr sz="1600" spc="5" dirty="0">
                <a:solidFill>
                  <a:srgbClr val="FFFFFF"/>
                </a:solidFill>
                <a:latin typeface="Arial MT"/>
                <a:cs typeface="Arial MT"/>
              </a:rPr>
              <a:t> </a:t>
            </a:r>
            <a:r>
              <a:rPr sz="1600" spc="-5" dirty="0">
                <a:solidFill>
                  <a:srgbClr val="FFFFFF"/>
                </a:solidFill>
                <a:latin typeface="Arial MT"/>
                <a:cs typeface="Arial MT"/>
              </a:rPr>
              <a:t>child’s</a:t>
            </a:r>
            <a:r>
              <a:rPr sz="1600" spc="-45" dirty="0">
                <a:solidFill>
                  <a:srgbClr val="FFFFFF"/>
                </a:solidFill>
                <a:latin typeface="Arial MT"/>
                <a:cs typeface="Arial MT"/>
              </a:rPr>
              <a:t> </a:t>
            </a:r>
            <a:r>
              <a:rPr sz="1600" dirty="0">
                <a:solidFill>
                  <a:srgbClr val="FFFFFF"/>
                </a:solidFill>
                <a:latin typeface="Arial MT"/>
                <a:cs typeface="Arial MT"/>
              </a:rPr>
              <a:t>mathematical</a:t>
            </a:r>
            <a:r>
              <a:rPr sz="1600" spc="-70" dirty="0">
                <a:solidFill>
                  <a:srgbClr val="FFFFFF"/>
                </a:solidFill>
                <a:latin typeface="Arial MT"/>
                <a:cs typeface="Arial MT"/>
              </a:rPr>
              <a:t> </a:t>
            </a:r>
            <a:r>
              <a:rPr sz="1600" spc="-5" dirty="0">
                <a:solidFill>
                  <a:srgbClr val="FFFFFF"/>
                </a:solidFill>
                <a:latin typeface="Arial MT"/>
                <a:cs typeface="Arial MT"/>
              </a:rPr>
              <a:t>knowledge</a:t>
            </a:r>
            <a:r>
              <a:rPr sz="1600" spc="-10" dirty="0">
                <a:solidFill>
                  <a:srgbClr val="FFFFFF"/>
                </a:solidFill>
                <a:latin typeface="Arial MT"/>
                <a:cs typeface="Arial MT"/>
              </a:rPr>
              <a:t> </a:t>
            </a:r>
            <a:r>
              <a:rPr sz="1600" spc="-5" dirty="0">
                <a:solidFill>
                  <a:srgbClr val="FFFFFF"/>
                </a:solidFill>
                <a:latin typeface="Arial MT"/>
                <a:cs typeface="Arial MT"/>
              </a:rPr>
              <a:t>and</a:t>
            </a:r>
            <a:r>
              <a:rPr sz="1600" spc="-15" dirty="0">
                <a:solidFill>
                  <a:srgbClr val="FFFFFF"/>
                </a:solidFill>
                <a:latin typeface="Arial MT"/>
                <a:cs typeface="Arial MT"/>
              </a:rPr>
              <a:t> </a:t>
            </a:r>
            <a:r>
              <a:rPr sz="1600" spc="-5" dirty="0">
                <a:solidFill>
                  <a:srgbClr val="FFFFFF"/>
                </a:solidFill>
                <a:latin typeface="Arial MT"/>
                <a:cs typeface="Arial MT"/>
              </a:rPr>
              <a:t>understanding.</a:t>
            </a:r>
            <a:endParaRPr sz="1600" dirty="0">
              <a:latin typeface="Arial MT"/>
              <a:cs typeface="Arial MT"/>
            </a:endParaRPr>
          </a:p>
          <a:p>
            <a:pPr>
              <a:lnSpc>
                <a:spcPct val="100000"/>
              </a:lnSpc>
              <a:spcBef>
                <a:spcPts val="45"/>
              </a:spcBef>
            </a:pPr>
            <a:endParaRPr sz="2300" dirty="0">
              <a:latin typeface="Arial MT"/>
              <a:cs typeface="Arial MT"/>
            </a:endParaRPr>
          </a:p>
          <a:p>
            <a:pPr marL="12700" marR="5715" algn="just">
              <a:lnSpc>
                <a:spcPct val="100000"/>
              </a:lnSpc>
              <a:spcBef>
                <a:spcPts val="5"/>
              </a:spcBef>
            </a:pPr>
            <a:r>
              <a:rPr sz="1600" dirty="0">
                <a:solidFill>
                  <a:srgbClr val="FFFFFF"/>
                </a:solidFill>
                <a:latin typeface="Arial MT"/>
                <a:cs typeface="Arial MT"/>
              </a:rPr>
              <a:t>Within the </a:t>
            </a:r>
            <a:r>
              <a:rPr sz="1600" spc="-5" dirty="0">
                <a:solidFill>
                  <a:srgbClr val="FFFFFF"/>
                </a:solidFill>
                <a:latin typeface="Arial MT"/>
                <a:cs typeface="Arial MT"/>
              </a:rPr>
              <a:t>curriculum, there </a:t>
            </a:r>
            <a:r>
              <a:rPr sz="1600" dirty="0">
                <a:solidFill>
                  <a:srgbClr val="FFFFFF"/>
                </a:solidFill>
                <a:latin typeface="Arial MT"/>
                <a:cs typeface="Arial MT"/>
              </a:rPr>
              <a:t>is an </a:t>
            </a:r>
            <a:r>
              <a:rPr sz="1600" spc="-5" dirty="0">
                <a:solidFill>
                  <a:srgbClr val="FFFFFF"/>
                </a:solidFill>
                <a:latin typeface="Arial MT"/>
                <a:cs typeface="Arial MT"/>
              </a:rPr>
              <a:t>increased emphasis </a:t>
            </a:r>
            <a:r>
              <a:rPr sz="1600" dirty="0">
                <a:solidFill>
                  <a:srgbClr val="FFFFFF"/>
                </a:solidFill>
                <a:latin typeface="Arial MT"/>
                <a:cs typeface="Arial MT"/>
              </a:rPr>
              <a:t>on </a:t>
            </a:r>
            <a:r>
              <a:rPr sz="1600" spc="-10" dirty="0">
                <a:solidFill>
                  <a:srgbClr val="FFFFFF"/>
                </a:solidFill>
                <a:latin typeface="Arial MT"/>
                <a:cs typeface="Arial MT"/>
              </a:rPr>
              <a:t>place </a:t>
            </a:r>
            <a:r>
              <a:rPr sz="1600" spc="-5" dirty="0">
                <a:solidFill>
                  <a:srgbClr val="FFFFFF"/>
                </a:solidFill>
                <a:latin typeface="Arial MT"/>
                <a:cs typeface="Arial MT"/>
              </a:rPr>
              <a:t>value understanding before </a:t>
            </a:r>
            <a:r>
              <a:rPr sz="1600" dirty="0">
                <a:solidFill>
                  <a:srgbClr val="FFFFFF"/>
                </a:solidFill>
                <a:latin typeface="Arial MT"/>
                <a:cs typeface="Arial MT"/>
              </a:rPr>
              <a:t> moving </a:t>
            </a:r>
            <a:r>
              <a:rPr sz="1600" spc="-5" dirty="0">
                <a:solidFill>
                  <a:srgbClr val="FFFFFF"/>
                </a:solidFill>
                <a:latin typeface="Arial MT"/>
                <a:cs typeface="Arial MT"/>
              </a:rPr>
              <a:t>onto </a:t>
            </a:r>
            <a:r>
              <a:rPr sz="1600" spc="5" dirty="0">
                <a:solidFill>
                  <a:srgbClr val="FFFFFF"/>
                </a:solidFill>
                <a:latin typeface="Arial MT"/>
                <a:cs typeface="Arial MT"/>
              </a:rPr>
              <a:t>more </a:t>
            </a:r>
            <a:r>
              <a:rPr sz="1600" dirty="0">
                <a:solidFill>
                  <a:srgbClr val="FFFFFF"/>
                </a:solidFill>
                <a:latin typeface="Arial MT"/>
                <a:cs typeface="Arial MT"/>
              </a:rPr>
              <a:t>complex </a:t>
            </a:r>
            <a:r>
              <a:rPr sz="1600" spc="-5" dirty="0">
                <a:solidFill>
                  <a:srgbClr val="FFFFFF"/>
                </a:solidFill>
                <a:latin typeface="Arial MT"/>
                <a:cs typeface="Arial MT"/>
              </a:rPr>
              <a:t>written </a:t>
            </a:r>
            <a:r>
              <a:rPr sz="1600" dirty="0">
                <a:solidFill>
                  <a:srgbClr val="FFFFFF"/>
                </a:solidFill>
                <a:latin typeface="Arial MT"/>
                <a:cs typeface="Arial MT"/>
              </a:rPr>
              <a:t>methods. </a:t>
            </a:r>
            <a:r>
              <a:rPr sz="1600" spc="-10" dirty="0">
                <a:solidFill>
                  <a:srgbClr val="FFFFFF"/>
                </a:solidFill>
                <a:latin typeface="Arial MT"/>
                <a:cs typeface="Arial MT"/>
              </a:rPr>
              <a:t>Therefore, </a:t>
            </a:r>
            <a:r>
              <a:rPr sz="1600" spc="-5" dirty="0">
                <a:solidFill>
                  <a:srgbClr val="FFFFFF"/>
                </a:solidFill>
                <a:latin typeface="Arial MT"/>
                <a:cs typeface="Arial MT"/>
              </a:rPr>
              <a:t>children have </a:t>
            </a:r>
            <a:r>
              <a:rPr sz="1600" dirty="0">
                <a:solidFill>
                  <a:srgbClr val="FFFFFF"/>
                </a:solidFill>
                <a:latin typeface="Arial MT"/>
                <a:cs typeface="Arial MT"/>
              </a:rPr>
              <a:t>a better </a:t>
            </a:r>
            <a:r>
              <a:rPr sz="1600" spc="-5" dirty="0">
                <a:solidFill>
                  <a:srgbClr val="FFFFFF"/>
                </a:solidFill>
                <a:latin typeface="Arial MT"/>
                <a:cs typeface="Arial MT"/>
              </a:rPr>
              <a:t>conceptual </a:t>
            </a:r>
            <a:r>
              <a:rPr sz="1600" dirty="0">
                <a:solidFill>
                  <a:srgbClr val="FFFFFF"/>
                </a:solidFill>
                <a:latin typeface="Arial MT"/>
                <a:cs typeface="Arial MT"/>
              </a:rPr>
              <a:t> </a:t>
            </a:r>
            <a:r>
              <a:rPr sz="1600" spc="-5" dirty="0">
                <a:solidFill>
                  <a:srgbClr val="FFFFFF"/>
                </a:solidFill>
                <a:latin typeface="Arial MT"/>
                <a:cs typeface="Arial MT"/>
              </a:rPr>
              <a:t>understanding</a:t>
            </a:r>
            <a:r>
              <a:rPr sz="1600" spc="-15" dirty="0">
                <a:solidFill>
                  <a:srgbClr val="FFFFFF"/>
                </a:solidFill>
                <a:latin typeface="Arial MT"/>
                <a:cs typeface="Arial MT"/>
              </a:rPr>
              <a:t> </a:t>
            </a:r>
            <a:r>
              <a:rPr sz="1600" spc="-5" dirty="0">
                <a:solidFill>
                  <a:srgbClr val="FFFFFF"/>
                </a:solidFill>
                <a:latin typeface="Arial MT"/>
                <a:cs typeface="Arial MT"/>
              </a:rPr>
              <a:t>of</a:t>
            </a:r>
            <a:r>
              <a:rPr sz="1600" dirty="0">
                <a:solidFill>
                  <a:srgbClr val="FFFFFF"/>
                </a:solidFill>
                <a:latin typeface="Arial MT"/>
                <a:cs typeface="Arial MT"/>
              </a:rPr>
              <a:t> number</a:t>
            </a:r>
            <a:r>
              <a:rPr sz="1600" spc="-20" dirty="0">
                <a:solidFill>
                  <a:srgbClr val="FFFFFF"/>
                </a:solidFill>
                <a:latin typeface="Arial MT"/>
                <a:cs typeface="Arial MT"/>
              </a:rPr>
              <a:t> </a:t>
            </a:r>
            <a:r>
              <a:rPr sz="1600" dirty="0">
                <a:solidFill>
                  <a:srgbClr val="FFFFFF"/>
                </a:solidFill>
                <a:latin typeface="Arial MT"/>
                <a:cs typeface="Arial MT"/>
              </a:rPr>
              <a:t>and</a:t>
            </a:r>
            <a:r>
              <a:rPr sz="1600" spc="5" dirty="0">
                <a:solidFill>
                  <a:srgbClr val="FFFFFF"/>
                </a:solidFill>
                <a:latin typeface="Arial MT"/>
                <a:cs typeface="Arial MT"/>
              </a:rPr>
              <a:t> </a:t>
            </a:r>
            <a:r>
              <a:rPr sz="1600" dirty="0">
                <a:solidFill>
                  <a:srgbClr val="FFFFFF"/>
                </a:solidFill>
                <a:latin typeface="Arial MT"/>
                <a:cs typeface="Arial MT"/>
              </a:rPr>
              <a:t>can</a:t>
            </a:r>
            <a:r>
              <a:rPr sz="1600" spc="-20" dirty="0">
                <a:solidFill>
                  <a:srgbClr val="FFFFFF"/>
                </a:solidFill>
                <a:latin typeface="Arial MT"/>
                <a:cs typeface="Arial MT"/>
              </a:rPr>
              <a:t> </a:t>
            </a:r>
            <a:r>
              <a:rPr sz="1600" spc="5" dirty="0">
                <a:solidFill>
                  <a:srgbClr val="FFFFFF"/>
                </a:solidFill>
                <a:latin typeface="Arial MT"/>
                <a:cs typeface="Arial MT"/>
              </a:rPr>
              <a:t>more</a:t>
            </a:r>
            <a:r>
              <a:rPr sz="1600" spc="-35" dirty="0">
                <a:solidFill>
                  <a:srgbClr val="FFFFFF"/>
                </a:solidFill>
                <a:latin typeface="Arial MT"/>
                <a:cs typeface="Arial MT"/>
              </a:rPr>
              <a:t> </a:t>
            </a:r>
            <a:r>
              <a:rPr sz="1600" dirty="0">
                <a:solidFill>
                  <a:srgbClr val="FFFFFF"/>
                </a:solidFill>
                <a:latin typeface="Arial MT"/>
                <a:cs typeface="Arial MT"/>
              </a:rPr>
              <a:t>competently</a:t>
            </a:r>
            <a:r>
              <a:rPr sz="1600" spc="-40" dirty="0">
                <a:solidFill>
                  <a:srgbClr val="FFFFFF"/>
                </a:solidFill>
                <a:latin typeface="Arial MT"/>
                <a:cs typeface="Arial MT"/>
              </a:rPr>
              <a:t> </a:t>
            </a:r>
            <a:r>
              <a:rPr sz="1600" dirty="0">
                <a:solidFill>
                  <a:srgbClr val="FFFFFF"/>
                </a:solidFill>
                <a:latin typeface="Arial MT"/>
                <a:cs typeface="Arial MT"/>
              </a:rPr>
              <a:t>link</a:t>
            </a:r>
            <a:r>
              <a:rPr sz="1600" spc="-20" dirty="0">
                <a:solidFill>
                  <a:srgbClr val="FFFFFF"/>
                </a:solidFill>
                <a:latin typeface="Arial MT"/>
                <a:cs typeface="Arial MT"/>
              </a:rPr>
              <a:t> </a:t>
            </a:r>
            <a:r>
              <a:rPr sz="1600" spc="5" dirty="0">
                <a:solidFill>
                  <a:srgbClr val="FFFFFF"/>
                </a:solidFill>
                <a:latin typeface="Arial MT"/>
                <a:cs typeface="Arial MT"/>
              </a:rPr>
              <a:t>to</a:t>
            </a:r>
            <a:r>
              <a:rPr sz="1600" spc="-20" dirty="0">
                <a:solidFill>
                  <a:srgbClr val="FFFFFF"/>
                </a:solidFill>
                <a:latin typeface="Arial MT"/>
                <a:cs typeface="Arial MT"/>
              </a:rPr>
              <a:t> </a:t>
            </a:r>
            <a:r>
              <a:rPr sz="1600" spc="-5" dirty="0">
                <a:solidFill>
                  <a:srgbClr val="FFFFFF"/>
                </a:solidFill>
                <a:latin typeface="Arial MT"/>
                <a:cs typeface="Arial MT"/>
              </a:rPr>
              <a:t>real-life</a:t>
            </a:r>
            <a:r>
              <a:rPr sz="1600" spc="-10" dirty="0">
                <a:solidFill>
                  <a:srgbClr val="FFFFFF"/>
                </a:solidFill>
                <a:latin typeface="Arial MT"/>
                <a:cs typeface="Arial MT"/>
              </a:rPr>
              <a:t> </a:t>
            </a:r>
            <a:r>
              <a:rPr sz="1600" spc="-5" dirty="0">
                <a:solidFill>
                  <a:srgbClr val="FFFFFF"/>
                </a:solidFill>
                <a:latin typeface="Arial MT"/>
                <a:cs typeface="Arial MT"/>
              </a:rPr>
              <a:t>problem</a:t>
            </a:r>
            <a:r>
              <a:rPr sz="1600" spc="15" dirty="0">
                <a:solidFill>
                  <a:srgbClr val="FFFFFF"/>
                </a:solidFill>
                <a:latin typeface="Arial MT"/>
                <a:cs typeface="Arial MT"/>
              </a:rPr>
              <a:t> </a:t>
            </a:r>
            <a:r>
              <a:rPr sz="1600" dirty="0">
                <a:solidFill>
                  <a:srgbClr val="FFFFFF"/>
                </a:solidFill>
                <a:latin typeface="Arial MT"/>
                <a:cs typeface="Arial MT"/>
              </a:rPr>
              <a:t>solving.</a:t>
            </a:r>
            <a:endParaRPr sz="1600" dirty="0">
              <a:latin typeface="Arial MT"/>
              <a:cs typeface="Arial MT"/>
            </a:endParaRPr>
          </a:p>
          <a:p>
            <a:pPr>
              <a:lnSpc>
                <a:spcPct val="100000"/>
              </a:lnSpc>
              <a:spcBef>
                <a:spcPts val="45"/>
              </a:spcBef>
            </a:pPr>
            <a:endParaRPr sz="2300" dirty="0">
              <a:latin typeface="Arial MT"/>
              <a:cs typeface="Arial MT"/>
            </a:endParaRPr>
          </a:p>
          <a:p>
            <a:pPr marL="12700" algn="just">
              <a:lnSpc>
                <a:spcPct val="100000"/>
              </a:lnSpc>
            </a:pPr>
            <a:r>
              <a:rPr sz="1600" spc="5" dirty="0">
                <a:solidFill>
                  <a:srgbClr val="FFFFFF"/>
                </a:solidFill>
                <a:latin typeface="Arial MT"/>
                <a:cs typeface="Arial MT"/>
              </a:rPr>
              <a:t>By</a:t>
            </a:r>
            <a:r>
              <a:rPr sz="1600" spc="120" dirty="0">
                <a:solidFill>
                  <a:srgbClr val="FFFFFF"/>
                </a:solidFill>
                <a:latin typeface="Arial MT"/>
                <a:cs typeface="Arial MT"/>
              </a:rPr>
              <a:t> </a:t>
            </a:r>
            <a:r>
              <a:rPr sz="1600" dirty="0">
                <a:solidFill>
                  <a:srgbClr val="FFFFFF"/>
                </a:solidFill>
                <a:latin typeface="Arial MT"/>
                <a:cs typeface="Arial MT"/>
              </a:rPr>
              <a:t>the</a:t>
            </a:r>
            <a:r>
              <a:rPr sz="1600" spc="130" dirty="0">
                <a:solidFill>
                  <a:srgbClr val="FFFFFF"/>
                </a:solidFill>
                <a:latin typeface="Arial MT"/>
                <a:cs typeface="Arial MT"/>
              </a:rPr>
              <a:t> </a:t>
            </a:r>
            <a:r>
              <a:rPr sz="1600" spc="-5" dirty="0">
                <a:solidFill>
                  <a:srgbClr val="FFFFFF"/>
                </a:solidFill>
                <a:latin typeface="Arial MT"/>
                <a:cs typeface="Arial MT"/>
              </a:rPr>
              <a:t>end</a:t>
            </a:r>
            <a:r>
              <a:rPr sz="1600" spc="135" dirty="0">
                <a:solidFill>
                  <a:srgbClr val="FFFFFF"/>
                </a:solidFill>
                <a:latin typeface="Arial MT"/>
                <a:cs typeface="Arial MT"/>
              </a:rPr>
              <a:t> </a:t>
            </a:r>
            <a:r>
              <a:rPr sz="1600" spc="-15" dirty="0">
                <a:solidFill>
                  <a:srgbClr val="FFFFFF"/>
                </a:solidFill>
                <a:latin typeface="Arial MT"/>
                <a:cs typeface="Arial MT"/>
              </a:rPr>
              <a:t>of</a:t>
            </a:r>
            <a:r>
              <a:rPr sz="1600" spc="120" dirty="0">
                <a:solidFill>
                  <a:srgbClr val="FFFFFF"/>
                </a:solidFill>
                <a:latin typeface="Arial MT"/>
                <a:cs typeface="Arial MT"/>
              </a:rPr>
              <a:t> </a:t>
            </a:r>
            <a:r>
              <a:rPr sz="1600" spc="-40" dirty="0">
                <a:solidFill>
                  <a:srgbClr val="FFFFFF"/>
                </a:solidFill>
                <a:latin typeface="Arial MT"/>
                <a:cs typeface="Arial MT"/>
              </a:rPr>
              <a:t>Year</a:t>
            </a:r>
            <a:r>
              <a:rPr sz="1600" spc="130" dirty="0">
                <a:solidFill>
                  <a:srgbClr val="FFFFFF"/>
                </a:solidFill>
                <a:latin typeface="Arial MT"/>
                <a:cs typeface="Arial MT"/>
              </a:rPr>
              <a:t> </a:t>
            </a:r>
            <a:r>
              <a:rPr sz="1600" dirty="0">
                <a:solidFill>
                  <a:srgbClr val="FFFFFF"/>
                </a:solidFill>
                <a:latin typeface="Arial MT"/>
                <a:cs typeface="Arial MT"/>
              </a:rPr>
              <a:t>2</a:t>
            </a:r>
            <a:r>
              <a:rPr sz="1600" spc="135" dirty="0">
                <a:solidFill>
                  <a:srgbClr val="FFFFFF"/>
                </a:solidFill>
                <a:latin typeface="Arial MT"/>
                <a:cs typeface="Arial MT"/>
              </a:rPr>
              <a:t> </a:t>
            </a:r>
            <a:r>
              <a:rPr sz="1600" spc="-5" dirty="0">
                <a:solidFill>
                  <a:srgbClr val="FFFFFF"/>
                </a:solidFill>
                <a:latin typeface="Arial MT"/>
                <a:cs typeface="Arial MT"/>
              </a:rPr>
              <a:t>National</a:t>
            </a:r>
            <a:r>
              <a:rPr sz="1600" spc="145" dirty="0">
                <a:solidFill>
                  <a:srgbClr val="FFFFFF"/>
                </a:solidFill>
                <a:latin typeface="Arial MT"/>
                <a:cs typeface="Arial MT"/>
              </a:rPr>
              <a:t> </a:t>
            </a:r>
            <a:r>
              <a:rPr sz="1600" spc="-10" dirty="0">
                <a:solidFill>
                  <a:srgbClr val="FFFFFF"/>
                </a:solidFill>
                <a:latin typeface="Arial MT"/>
                <a:cs typeface="Arial MT"/>
              </a:rPr>
              <a:t>Curriculum</a:t>
            </a:r>
            <a:r>
              <a:rPr sz="1600" spc="170" dirty="0">
                <a:solidFill>
                  <a:srgbClr val="FFFFFF"/>
                </a:solidFill>
                <a:latin typeface="Arial MT"/>
                <a:cs typeface="Arial MT"/>
              </a:rPr>
              <a:t> </a:t>
            </a:r>
            <a:r>
              <a:rPr sz="1600" spc="-5" dirty="0">
                <a:solidFill>
                  <a:srgbClr val="FFFFFF"/>
                </a:solidFill>
                <a:latin typeface="Arial MT"/>
                <a:cs typeface="Arial MT"/>
              </a:rPr>
              <a:t>expectations</a:t>
            </a:r>
            <a:r>
              <a:rPr sz="1600" spc="160" dirty="0">
                <a:solidFill>
                  <a:srgbClr val="FFFFFF"/>
                </a:solidFill>
                <a:latin typeface="Arial MT"/>
                <a:cs typeface="Arial MT"/>
              </a:rPr>
              <a:t> </a:t>
            </a:r>
            <a:r>
              <a:rPr sz="1600" spc="-5" dirty="0">
                <a:solidFill>
                  <a:srgbClr val="FFFFFF"/>
                </a:solidFill>
                <a:latin typeface="Arial MT"/>
                <a:cs typeface="Arial MT"/>
              </a:rPr>
              <a:t>are</a:t>
            </a:r>
            <a:r>
              <a:rPr sz="1600" spc="105" dirty="0">
                <a:solidFill>
                  <a:srgbClr val="FFFFFF"/>
                </a:solidFill>
                <a:latin typeface="Arial MT"/>
                <a:cs typeface="Arial MT"/>
              </a:rPr>
              <a:t> </a:t>
            </a:r>
            <a:r>
              <a:rPr sz="1600" spc="-5" dirty="0">
                <a:solidFill>
                  <a:srgbClr val="FFFFFF"/>
                </a:solidFill>
                <a:latin typeface="Arial MT"/>
                <a:cs typeface="Arial MT"/>
              </a:rPr>
              <a:t>that</a:t>
            </a:r>
            <a:r>
              <a:rPr sz="1600" spc="120" dirty="0">
                <a:solidFill>
                  <a:srgbClr val="FFFFFF"/>
                </a:solidFill>
                <a:latin typeface="Arial MT"/>
                <a:cs typeface="Arial MT"/>
              </a:rPr>
              <a:t> </a:t>
            </a:r>
            <a:r>
              <a:rPr sz="1600" spc="-5" dirty="0">
                <a:solidFill>
                  <a:srgbClr val="FFFFFF"/>
                </a:solidFill>
                <a:latin typeface="Arial MT"/>
                <a:cs typeface="Arial MT"/>
              </a:rPr>
              <a:t>children</a:t>
            </a:r>
            <a:r>
              <a:rPr sz="1600" spc="125" dirty="0">
                <a:solidFill>
                  <a:srgbClr val="FFFFFF"/>
                </a:solidFill>
                <a:latin typeface="Arial MT"/>
                <a:cs typeface="Arial MT"/>
              </a:rPr>
              <a:t> </a:t>
            </a:r>
            <a:r>
              <a:rPr sz="1600" dirty="0">
                <a:solidFill>
                  <a:srgbClr val="FFFFFF"/>
                </a:solidFill>
                <a:latin typeface="Arial MT"/>
                <a:cs typeface="Arial MT"/>
              </a:rPr>
              <a:t>can</a:t>
            </a:r>
            <a:r>
              <a:rPr sz="1600" spc="135" dirty="0">
                <a:solidFill>
                  <a:srgbClr val="FFFFFF"/>
                </a:solidFill>
                <a:latin typeface="Arial MT"/>
                <a:cs typeface="Arial MT"/>
              </a:rPr>
              <a:t> </a:t>
            </a:r>
            <a:r>
              <a:rPr sz="1600" spc="-10" dirty="0">
                <a:solidFill>
                  <a:srgbClr val="FFFFFF"/>
                </a:solidFill>
                <a:latin typeface="Arial MT"/>
                <a:cs typeface="Arial MT"/>
              </a:rPr>
              <a:t>count</a:t>
            </a:r>
            <a:r>
              <a:rPr sz="1600" spc="145" dirty="0">
                <a:solidFill>
                  <a:srgbClr val="FFFFFF"/>
                </a:solidFill>
                <a:latin typeface="Arial MT"/>
                <a:cs typeface="Arial MT"/>
              </a:rPr>
              <a:t> </a:t>
            </a:r>
            <a:r>
              <a:rPr sz="1600" dirty="0">
                <a:solidFill>
                  <a:srgbClr val="FFFFFF"/>
                </a:solidFill>
                <a:latin typeface="Arial MT"/>
                <a:cs typeface="Arial MT"/>
              </a:rPr>
              <a:t>in</a:t>
            </a:r>
            <a:r>
              <a:rPr sz="1600" spc="135" dirty="0">
                <a:solidFill>
                  <a:srgbClr val="FFFFFF"/>
                </a:solidFill>
                <a:latin typeface="Arial MT"/>
                <a:cs typeface="Arial MT"/>
              </a:rPr>
              <a:t> </a:t>
            </a:r>
            <a:r>
              <a:rPr sz="1600" spc="-5" dirty="0">
                <a:solidFill>
                  <a:srgbClr val="FFFFFF"/>
                </a:solidFill>
                <a:latin typeface="Arial MT"/>
                <a:cs typeface="Arial MT"/>
              </a:rPr>
              <a:t>2s,</a:t>
            </a:r>
            <a:r>
              <a:rPr sz="1600" spc="120" dirty="0">
                <a:solidFill>
                  <a:srgbClr val="FFFFFF"/>
                </a:solidFill>
                <a:latin typeface="Arial MT"/>
                <a:cs typeface="Arial MT"/>
              </a:rPr>
              <a:t> </a:t>
            </a:r>
            <a:r>
              <a:rPr sz="1600" spc="-15" dirty="0">
                <a:solidFill>
                  <a:srgbClr val="FFFFFF"/>
                </a:solidFill>
                <a:latin typeface="Arial MT"/>
                <a:cs typeface="Arial MT"/>
              </a:rPr>
              <a:t>5s</a:t>
            </a:r>
            <a:endParaRPr sz="1600" dirty="0">
              <a:latin typeface="Arial MT"/>
              <a:cs typeface="Arial MT"/>
            </a:endParaRPr>
          </a:p>
          <a:p>
            <a:pPr marL="12700" algn="just">
              <a:lnSpc>
                <a:spcPct val="100000"/>
              </a:lnSpc>
            </a:pPr>
            <a:r>
              <a:rPr sz="1600" spc="-5" dirty="0">
                <a:solidFill>
                  <a:srgbClr val="FFFFFF"/>
                </a:solidFill>
                <a:latin typeface="Arial MT"/>
                <a:cs typeface="Arial MT"/>
              </a:rPr>
              <a:t>and</a:t>
            </a:r>
            <a:r>
              <a:rPr sz="1600" spc="-40" dirty="0">
                <a:solidFill>
                  <a:srgbClr val="FFFFFF"/>
                </a:solidFill>
                <a:latin typeface="Arial MT"/>
                <a:cs typeface="Arial MT"/>
              </a:rPr>
              <a:t> </a:t>
            </a:r>
            <a:r>
              <a:rPr sz="1600" dirty="0">
                <a:solidFill>
                  <a:srgbClr val="FFFFFF"/>
                </a:solidFill>
                <a:latin typeface="Arial MT"/>
                <a:cs typeface="Arial MT"/>
              </a:rPr>
              <a:t>10s.</a:t>
            </a:r>
            <a:endParaRPr sz="1600" dirty="0">
              <a:latin typeface="Arial MT"/>
              <a:cs typeface="Arial MT"/>
            </a:endParaRPr>
          </a:p>
          <a:p>
            <a:pPr>
              <a:lnSpc>
                <a:spcPct val="100000"/>
              </a:lnSpc>
              <a:spcBef>
                <a:spcPts val="45"/>
              </a:spcBef>
            </a:pPr>
            <a:endParaRPr sz="2300" dirty="0">
              <a:latin typeface="Arial MT"/>
              <a:cs typeface="Arial MT"/>
            </a:endParaRPr>
          </a:p>
          <a:p>
            <a:pPr marL="12700">
              <a:lnSpc>
                <a:spcPct val="100000"/>
              </a:lnSpc>
            </a:pPr>
            <a:r>
              <a:rPr sz="1600" dirty="0">
                <a:solidFill>
                  <a:srgbClr val="FFFFFF"/>
                </a:solidFill>
                <a:latin typeface="Arial MT"/>
                <a:cs typeface="Arial MT"/>
              </a:rPr>
              <a:t>Please</a:t>
            </a:r>
            <a:r>
              <a:rPr sz="1600" spc="-35" dirty="0">
                <a:solidFill>
                  <a:srgbClr val="FFFFFF"/>
                </a:solidFill>
                <a:latin typeface="Arial MT"/>
                <a:cs typeface="Arial MT"/>
              </a:rPr>
              <a:t> </a:t>
            </a:r>
            <a:r>
              <a:rPr sz="1600" dirty="0">
                <a:solidFill>
                  <a:srgbClr val="FFFFFF"/>
                </a:solidFill>
                <a:latin typeface="Arial MT"/>
                <a:cs typeface="Arial MT"/>
              </a:rPr>
              <a:t>remember</a:t>
            </a:r>
            <a:r>
              <a:rPr sz="1600" spc="-30" dirty="0">
                <a:solidFill>
                  <a:srgbClr val="FFFFFF"/>
                </a:solidFill>
                <a:latin typeface="Arial MT"/>
                <a:cs typeface="Arial MT"/>
              </a:rPr>
              <a:t> </a:t>
            </a:r>
            <a:r>
              <a:rPr sz="1600" spc="5" dirty="0">
                <a:solidFill>
                  <a:srgbClr val="FFFFFF"/>
                </a:solidFill>
                <a:latin typeface="Arial MT"/>
                <a:cs typeface="Arial MT"/>
              </a:rPr>
              <a:t>to</a:t>
            </a:r>
            <a:r>
              <a:rPr sz="1600" spc="-15" dirty="0">
                <a:solidFill>
                  <a:srgbClr val="FFFFFF"/>
                </a:solidFill>
                <a:latin typeface="Arial MT"/>
                <a:cs typeface="Arial MT"/>
              </a:rPr>
              <a:t> </a:t>
            </a:r>
            <a:r>
              <a:rPr sz="1600" dirty="0">
                <a:solidFill>
                  <a:srgbClr val="FFFFFF"/>
                </a:solidFill>
                <a:latin typeface="Arial MT"/>
                <a:cs typeface="Arial MT"/>
              </a:rPr>
              <a:t>check</a:t>
            </a:r>
            <a:r>
              <a:rPr sz="1600" spc="-10" dirty="0">
                <a:solidFill>
                  <a:srgbClr val="FFFFFF"/>
                </a:solidFill>
                <a:latin typeface="Arial MT"/>
                <a:cs typeface="Arial MT"/>
              </a:rPr>
              <a:t> </a:t>
            </a:r>
            <a:r>
              <a:rPr sz="1600" dirty="0">
                <a:solidFill>
                  <a:srgbClr val="FFFFFF"/>
                </a:solidFill>
                <a:latin typeface="Arial MT"/>
                <a:cs typeface="Arial MT"/>
              </a:rPr>
              <a:t>the</a:t>
            </a:r>
            <a:r>
              <a:rPr sz="1600" spc="-10" dirty="0">
                <a:solidFill>
                  <a:srgbClr val="FFFFFF"/>
                </a:solidFill>
                <a:latin typeface="Arial MT"/>
                <a:cs typeface="Arial MT"/>
              </a:rPr>
              <a:t> </a:t>
            </a:r>
            <a:r>
              <a:rPr sz="1600" spc="-5" dirty="0">
                <a:solidFill>
                  <a:srgbClr val="FFFFFF"/>
                </a:solidFill>
                <a:latin typeface="Arial MT"/>
                <a:cs typeface="Arial MT"/>
              </a:rPr>
              <a:t>‘</a:t>
            </a:r>
            <a:r>
              <a:rPr sz="1600" spc="-5" dirty="0">
                <a:solidFill>
                  <a:srgbClr val="0000FF"/>
                </a:solidFill>
                <a:latin typeface="Arial MT"/>
                <a:cs typeface="Arial MT"/>
                <a:hlinkClick r:id="rId2"/>
              </a:rPr>
              <a:t>Learning</a:t>
            </a:r>
            <a:r>
              <a:rPr sz="1600" spc="15" dirty="0">
                <a:solidFill>
                  <a:srgbClr val="0000FF"/>
                </a:solidFill>
                <a:latin typeface="Arial MT"/>
                <a:cs typeface="Arial MT"/>
                <a:hlinkClick r:id="rId2"/>
              </a:rPr>
              <a:t> </a:t>
            </a:r>
            <a:r>
              <a:rPr sz="1600" spc="-5" dirty="0">
                <a:solidFill>
                  <a:srgbClr val="0000FF"/>
                </a:solidFill>
                <a:latin typeface="Arial MT"/>
                <a:cs typeface="Arial MT"/>
                <a:hlinkClick r:id="rId2"/>
              </a:rPr>
              <a:t>at</a:t>
            </a:r>
            <a:r>
              <a:rPr sz="1600" dirty="0">
                <a:solidFill>
                  <a:srgbClr val="0000FF"/>
                </a:solidFill>
                <a:latin typeface="Arial MT"/>
                <a:cs typeface="Arial MT"/>
                <a:hlinkClick r:id="rId2"/>
              </a:rPr>
              <a:t> Home</a:t>
            </a:r>
            <a:r>
              <a:rPr sz="1600" dirty="0">
                <a:solidFill>
                  <a:srgbClr val="FFFFFF"/>
                </a:solidFill>
                <a:latin typeface="Arial MT"/>
                <a:cs typeface="Arial MT"/>
              </a:rPr>
              <a:t>’</a:t>
            </a:r>
            <a:r>
              <a:rPr sz="1600" spc="-75" dirty="0">
                <a:solidFill>
                  <a:srgbClr val="FFFFFF"/>
                </a:solidFill>
                <a:latin typeface="Arial MT"/>
                <a:cs typeface="Arial MT"/>
              </a:rPr>
              <a:t> </a:t>
            </a:r>
            <a:r>
              <a:rPr sz="1600" dirty="0">
                <a:solidFill>
                  <a:srgbClr val="FFFFFF"/>
                </a:solidFill>
                <a:latin typeface="Arial MT"/>
                <a:cs typeface="Arial MT"/>
              </a:rPr>
              <a:t>section</a:t>
            </a:r>
            <a:r>
              <a:rPr sz="1600" spc="-60" dirty="0">
                <a:solidFill>
                  <a:srgbClr val="FFFFFF"/>
                </a:solidFill>
                <a:latin typeface="Arial MT"/>
                <a:cs typeface="Arial MT"/>
              </a:rPr>
              <a:t> </a:t>
            </a:r>
            <a:r>
              <a:rPr sz="1600" spc="-5" dirty="0">
                <a:solidFill>
                  <a:srgbClr val="FFFFFF"/>
                </a:solidFill>
                <a:latin typeface="Arial MT"/>
                <a:cs typeface="Arial MT"/>
              </a:rPr>
              <a:t>of</a:t>
            </a:r>
            <a:r>
              <a:rPr sz="1600" spc="25" dirty="0">
                <a:solidFill>
                  <a:srgbClr val="FFFFFF"/>
                </a:solidFill>
                <a:latin typeface="Arial MT"/>
                <a:cs typeface="Arial MT"/>
              </a:rPr>
              <a:t> </a:t>
            </a:r>
            <a:r>
              <a:rPr sz="1600" dirty="0">
                <a:solidFill>
                  <a:srgbClr val="FFFFFF"/>
                </a:solidFill>
                <a:latin typeface="Arial MT"/>
                <a:cs typeface="Arial MT"/>
              </a:rPr>
              <a:t>the</a:t>
            </a:r>
            <a:r>
              <a:rPr sz="1600" spc="-10" dirty="0">
                <a:solidFill>
                  <a:srgbClr val="FFFFFF"/>
                </a:solidFill>
                <a:latin typeface="Arial MT"/>
                <a:cs typeface="Arial MT"/>
              </a:rPr>
              <a:t> </a:t>
            </a:r>
            <a:r>
              <a:rPr sz="1600" spc="5" dirty="0">
                <a:solidFill>
                  <a:srgbClr val="FFFFFF"/>
                </a:solidFill>
                <a:latin typeface="Arial MT"/>
                <a:cs typeface="Arial MT"/>
              </a:rPr>
              <a:t>school</a:t>
            </a:r>
            <a:r>
              <a:rPr sz="1600" spc="-35" dirty="0">
                <a:solidFill>
                  <a:srgbClr val="FFFFFF"/>
                </a:solidFill>
                <a:latin typeface="Arial MT"/>
                <a:cs typeface="Arial MT"/>
              </a:rPr>
              <a:t> </a:t>
            </a:r>
            <a:r>
              <a:rPr sz="1600" spc="-5" dirty="0">
                <a:solidFill>
                  <a:srgbClr val="FFFFFF"/>
                </a:solidFill>
                <a:latin typeface="Arial MT"/>
                <a:cs typeface="Arial MT"/>
              </a:rPr>
              <a:t>website</a:t>
            </a:r>
            <a:r>
              <a:rPr sz="1600" spc="-10" dirty="0">
                <a:solidFill>
                  <a:srgbClr val="FFFFFF"/>
                </a:solidFill>
                <a:latin typeface="Arial MT"/>
                <a:cs typeface="Arial MT"/>
              </a:rPr>
              <a:t> </a:t>
            </a:r>
            <a:r>
              <a:rPr sz="1600" spc="-5" dirty="0">
                <a:solidFill>
                  <a:srgbClr val="FFFFFF"/>
                </a:solidFill>
                <a:latin typeface="Arial MT"/>
                <a:cs typeface="Arial MT"/>
              </a:rPr>
              <a:t>as</a:t>
            </a:r>
            <a:endParaRPr sz="1600" dirty="0">
              <a:latin typeface="Arial MT"/>
              <a:cs typeface="Arial MT"/>
            </a:endParaRPr>
          </a:p>
          <a:p>
            <a:pPr marL="12700" marR="2814320">
              <a:lnSpc>
                <a:spcPct val="120000"/>
              </a:lnSpc>
              <a:spcBef>
                <a:spcPts val="5"/>
              </a:spcBef>
            </a:pPr>
            <a:r>
              <a:rPr sz="1600" spc="-5" dirty="0">
                <a:solidFill>
                  <a:srgbClr val="FFFFFF"/>
                </a:solidFill>
                <a:latin typeface="Arial MT"/>
                <a:cs typeface="Arial MT"/>
              </a:rPr>
              <a:t>there are </a:t>
            </a:r>
            <a:r>
              <a:rPr sz="1600" spc="5" dirty="0">
                <a:solidFill>
                  <a:srgbClr val="FFFFFF"/>
                </a:solidFill>
                <a:latin typeface="Arial MT"/>
                <a:cs typeface="Arial MT"/>
              </a:rPr>
              <a:t>many </a:t>
            </a:r>
            <a:r>
              <a:rPr sz="1600" dirty="0">
                <a:solidFill>
                  <a:srgbClr val="FFFFFF"/>
                </a:solidFill>
                <a:latin typeface="Arial MT"/>
                <a:cs typeface="Arial MT"/>
              </a:rPr>
              <a:t>useful </a:t>
            </a:r>
            <a:r>
              <a:rPr sz="1600" spc="-5" dirty="0">
                <a:solidFill>
                  <a:srgbClr val="FFFFFF"/>
                </a:solidFill>
                <a:latin typeface="Arial MT"/>
                <a:cs typeface="Arial MT"/>
              </a:rPr>
              <a:t>websites and </a:t>
            </a:r>
            <a:r>
              <a:rPr sz="1600" dirty="0">
                <a:solidFill>
                  <a:srgbClr val="FFFFFF"/>
                </a:solidFill>
                <a:latin typeface="Arial MT"/>
                <a:cs typeface="Arial MT"/>
              </a:rPr>
              <a:t>tutorials </a:t>
            </a:r>
            <a:r>
              <a:rPr sz="1600" spc="-5" dirty="0">
                <a:solidFill>
                  <a:srgbClr val="FFFFFF"/>
                </a:solidFill>
                <a:latin typeface="Arial MT"/>
                <a:cs typeface="Arial MT"/>
              </a:rPr>
              <a:t>available that are </a:t>
            </a:r>
            <a:r>
              <a:rPr sz="1600" spc="-430" dirty="0">
                <a:solidFill>
                  <a:srgbClr val="FFFFFF"/>
                </a:solidFill>
                <a:latin typeface="Arial MT"/>
                <a:cs typeface="Arial MT"/>
              </a:rPr>
              <a:t> </a:t>
            </a:r>
            <a:r>
              <a:rPr sz="1600" spc="-5" dirty="0">
                <a:solidFill>
                  <a:srgbClr val="FFFFFF"/>
                </a:solidFill>
                <a:latin typeface="Arial MT"/>
                <a:cs typeface="Arial MT"/>
              </a:rPr>
              <a:t>appropriate</a:t>
            </a:r>
            <a:r>
              <a:rPr sz="1600" spc="5" dirty="0">
                <a:solidFill>
                  <a:srgbClr val="FFFFFF"/>
                </a:solidFill>
                <a:latin typeface="Arial MT"/>
                <a:cs typeface="Arial MT"/>
              </a:rPr>
              <a:t> </a:t>
            </a:r>
            <a:r>
              <a:rPr sz="1600" dirty="0">
                <a:solidFill>
                  <a:srgbClr val="FFFFFF"/>
                </a:solidFill>
                <a:latin typeface="Arial MT"/>
                <a:cs typeface="Arial MT"/>
              </a:rPr>
              <a:t>for</a:t>
            </a:r>
            <a:r>
              <a:rPr sz="1600" spc="5" dirty="0">
                <a:solidFill>
                  <a:srgbClr val="FFFFFF"/>
                </a:solidFill>
                <a:latin typeface="Arial MT"/>
                <a:cs typeface="Arial MT"/>
              </a:rPr>
              <a:t> </a:t>
            </a:r>
            <a:r>
              <a:rPr sz="1600" dirty="0">
                <a:solidFill>
                  <a:srgbClr val="FFFFFF"/>
                </a:solidFill>
                <a:latin typeface="Arial MT"/>
                <a:cs typeface="Arial MT"/>
              </a:rPr>
              <a:t>each</a:t>
            </a:r>
            <a:r>
              <a:rPr sz="1600" spc="-15" dirty="0">
                <a:solidFill>
                  <a:srgbClr val="FFFFFF"/>
                </a:solidFill>
                <a:latin typeface="Arial MT"/>
                <a:cs typeface="Arial MT"/>
              </a:rPr>
              <a:t> </a:t>
            </a:r>
            <a:r>
              <a:rPr sz="1600" dirty="0">
                <a:solidFill>
                  <a:srgbClr val="FFFFFF"/>
                </a:solidFill>
                <a:latin typeface="Arial MT"/>
                <a:cs typeface="Arial MT"/>
              </a:rPr>
              <a:t>key</a:t>
            </a:r>
            <a:r>
              <a:rPr sz="1600" spc="-25" dirty="0">
                <a:solidFill>
                  <a:srgbClr val="FFFFFF"/>
                </a:solidFill>
                <a:latin typeface="Arial MT"/>
                <a:cs typeface="Arial MT"/>
              </a:rPr>
              <a:t> </a:t>
            </a:r>
            <a:r>
              <a:rPr sz="1600" dirty="0">
                <a:solidFill>
                  <a:srgbClr val="FFFFFF"/>
                </a:solidFill>
                <a:latin typeface="Arial MT"/>
                <a:cs typeface="Arial MT"/>
              </a:rPr>
              <a:t>stage.</a:t>
            </a:r>
            <a:endParaRPr sz="1600" dirty="0">
              <a:latin typeface="Arial MT"/>
              <a:cs typeface="Arial M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0504" y="1367993"/>
            <a:ext cx="4410075" cy="329565"/>
          </a:xfrm>
          <a:prstGeom prst="rect">
            <a:avLst/>
          </a:prstGeom>
        </p:spPr>
        <p:txBody>
          <a:bodyPr vert="horz" wrap="square" lIns="0" tIns="12065" rIns="0" bIns="0" rtlCol="0">
            <a:spAutoFit/>
          </a:bodyPr>
          <a:lstStyle/>
          <a:p>
            <a:pPr marL="12700">
              <a:lnSpc>
                <a:spcPct val="100000"/>
              </a:lnSpc>
              <a:spcBef>
                <a:spcPts val="95"/>
              </a:spcBef>
            </a:pPr>
            <a:r>
              <a:rPr sz="2000" b="1" u="heavy" spc="-5" dirty="0">
                <a:solidFill>
                  <a:srgbClr val="FFFFFF"/>
                </a:solidFill>
                <a:uFill>
                  <a:solidFill>
                    <a:srgbClr val="FFFFFF"/>
                  </a:solidFill>
                </a:uFill>
                <a:latin typeface="Arial"/>
                <a:cs typeface="Arial"/>
              </a:rPr>
              <a:t>Behaviour</a:t>
            </a:r>
            <a:r>
              <a:rPr sz="2000" b="1" u="heavy" spc="5" dirty="0">
                <a:solidFill>
                  <a:srgbClr val="FFFFFF"/>
                </a:solidFill>
                <a:uFill>
                  <a:solidFill>
                    <a:srgbClr val="FFFFFF"/>
                  </a:solidFill>
                </a:uFill>
                <a:latin typeface="Arial"/>
                <a:cs typeface="Arial"/>
              </a:rPr>
              <a:t> </a:t>
            </a:r>
            <a:r>
              <a:rPr sz="2000" b="1" u="heavy" spc="-5" dirty="0">
                <a:solidFill>
                  <a:srgbClr val="FFFFFF"/>
                </a:solidFill>
                <a:uFill>
                  <a:solidFill>
                    <a:srgbClr val="FFFFFF"/>
                  </a:solidFill>
                </a:uFill>
                <a:latin typeface="Arial"/>
                <a:cs typeface="Arial"/>
              </a:rPr>
              <a:t>and</a:t>
            </a:r>
            <a:r>
              <a:rPr sz="2000" b="1" u="heavy" spc="-70" dirty="0">
                <a:solidFill>
                  <a:srgbClr val="FFFFFF"/>
                </a:solidFill>
                <a:uFill>
                  <a:solidFill>
                    <a:srgbClr val="FFFFFF"/>
                  </a:solidFill>
                </a:uFill>
                <a:latin typeface="Arial"/>
                <a:cs typeface="Arial"/>
              </a:rPr>
              <a:t> </a:t>
            </a:r>
            <a:r>
              <a:rPr sz="2000" b="1" u="heavy" spc="-20" dirty="0">
                <a:solidFill>
                  <a:srgbClr val="FFFFFF"/>
                </a:solidFill>
                <a:uFill>
                  <a:solidFill>
                    <a:srgbClr val="FFFFFF"/>
                  </a:solidFill>
                </a:uFill>
                <a:latin typeface="Arial"/>
                <a:cs typeface="Arial"/>
              </a:rPr>
              <a:t>Anti</a:t>
            </a:r>
            <a:r>
              <a:rPr sz="2000" b="1" u="heavy" spc="60" dirty="0">
                <a:solidFill>
                  <a:srgbClr val="FFFFFF"/>
                </a:solidFill>
                <a:uFill>
                  <a:solidFill>
                    <a:srgbClr val="FFFFFF"/>
                  </a:solidFill>
                </a:uFill>
                <a:latin typeface="Arial"/>
                <a:cs typeface="Arial"/>
              </a:rPr>
              <a:t> </a:t>
            </a:r>
            <a:r>
              <a:rPr sz="2000" b="1" u="heavy" spc="-10" dirty="0">
                <a:solidFill>
                  <a:srgbClr val="FFFFFF"/>
                </a:solidFill>
                <a:uFill>
                  <a:solidFill>
                    <a:srgbClr val="FFFFFF"/>
                  </a:solidFill>
                </a:uFill>
                <a:latin typeface="Arial"/>
                <a:cs typeface="Arial"/>
              </a:rPr>
              <a:t>Bullying</a:t>
            </a:r>
            <a:r>
              <a:rPr sz="2000" b="1" u="heavy" spc="20" dirty="0">
                <a:solidFill>
                  <a:srgbClr val="FFFFFF"/>
                </a:solidFill>
                <a:uFill>
                  <a:solidFill>
                    <a:srgbClr val="FFFFFF"/>
                  </a:solidFill>
                </a:uFill>
                <a:latin typeface="Arial"/>
                <a:cs typeface="Arial"/>
              </a:rPr>
              <a:t> </a:t>
            </a:r>
            <a:r>
              <a:rPr sz="2000" b="1" u="heavy" spc="-10" dirty="0">
                <a:solidFill>
                  <a:srgbClr val="FFFFFF"/>
                </a:solidFill>
                <a:uFill>
                  <a:solidFill>
                    <a:srgbClr val="FFFFFF"/>
                  </a:solidFill>
                </a:uFill>
                <a:latin typeface="Arial"/>
                <a:cs typeface="Arial"/>
              </a:rPr>
              <a:t>Posters</a:t>
            </a:r>
            <a:endParaRPr sz="2000">
              <a:latin typeface="Arial"/>
              <a:cs typeface="Arial"/>
            </a:endParaRPr>
          </a:p>
        </p:txBody>
      </p:sp>
      <p:sp>
        <p:nvSpPr>
          <p:cNvPr id="3" name="object 3"/>
          <p:cNvSpPr txBox="1"/>
          <p:nvPr/>
        </p:nvSpPr>
        <p:spPr>
          <a:xfrm>
            <a:off x="330504" y="1800605"/>
            <a:ext cx="8404860" cy="848994"/>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FFFFFF"/>
                </a:solidFill>
                <a:latin typeface="Arial MT"/>
                <a:cs typeface="Arial MT"/>
              </a:rPr>
              <a:t>These</a:t>
            </a:r>
            <a:r>
              <a:rPr sz="1800" spc="-10" dirty="0">
                <a:solidFill>
                  <a:srgbClr val="FFFFFF"/>
                </a:solidFill>
                <a:latin typeface="Arial MT"/>
                <a:cs typeface="Arial MT"/>
              </a:rPr>
              <a:t> </a:t>
            </a:r>
            <a:r>
              <a:rPr sz="1800" dirty="0">
                <a:solidFill>
                  <a:srgbClr val="FFFFFF"/>
                </a:solidFill>
                <a:latin typeface="Arial MT"/>
                <a:cs typeface="Arial MT"/>
              </a:rPr>
              <a:t>posters</a:t>
            </a:r>
            <a:r>
              <a:rPr sz="1800" spc="-25" dirty="0">
                <a:solidFill>
                  <a:srgbClr val="FFFFFF"/>
                </a:solidFill>
                <a:latin typeface="Arial MT"/>
                <a:cs typeface="Arial MT"/>
              </a:rPr>
              <a:t> </a:t>
            </a:r>
            <a:r>
              <a:rPr sz="1800" spc="-5" dirty="0">
                <a:solidFill>
                  <a:srgbClr val="FFFFFF"/>
                </a:solidFill>
                <a:latin typeface="Arial MT"/>
                <a:cs typeface="Arial MT"/>
              </a:rPr>
              <a:t>have </a:t>
            </a:r>
            <a:r>
              <a:rPr sz="1800" dirty="0">
                <a:solidFill>
                  <a:srgbClr val="FFFFFF"/>
                </a:solidFill>
                <a:latin typeface="Arial MT"/>
                <a:cs typeface="Arial MT"/>
              </a:rPr>
              <a:t>been</a:t>
            </a:r>
            <a:r>
              <a:rPr sz="1800" spc="-5" dirty="0">
                <a:solidFill>
                  <a:srgbClr val="FFFFFF"/>
                </a:solidFill>
                <a:latin typeface="Arial MT"/>
                <a:cs typeface="Arial MT"/>
              </a:rPr>
              <a:t> </a:t>
            </a:r>
            <a:r>
              <a:rPr sz="1800" dirty="0">
                <a:solidFill>
                  <a:srgbClr val="FFFFFF"/>
                </a:solidFill>
                <a:latin typeface="Arial MT"/>
                <a:cs typeface="Arial MT"/>
              </a:rPr>
              <a:t>created</a:t>
            </a:r>
            <a:r>
              <a:rPr sz="1800" spc="-30" dirty="0">
                <a:solidFill>
                  <a:srgbClr val="FFFFFF"/>
                </a:solidFill>
                <a:latin typeface="Arial MT"/>
                <a:cs typeface="Arial MT"/>
              </a:rPr>
              <a:t> </a:t>
            </a:r>
            <a:r>
              <a:rPr sz="1800" dirty="0">
                <a:solidFill>
                  <a:srgbClr val="FFFFFF"/>
                </a:solidFill>
                <a:latin typeface="Arial MT"/>
                <a:cs typeface="Arial MT"/>
              </a:rPr>
              <a:t>by</a:t>
            </a:r>
            <a:r>
              <a:rPr sz="1800" spc="-5" dirty="0">
                <a:solidFill>
                  <a:srgbClr val="FFFFFF"/>
                </a:solidFill>
                <a:latin typeface="Arial MT"/>
                <a:cs typeface="Arial MT"/>
              </a:rPr>
              <a:t> </a:t>
            </a:r>
            <a:r>
              <a:rPr sz="1800" dirty="0">
                <a:solidFill>
                  <a:srgbClr val="FFFFFF"/>
                </a:solidFill>
                <a:latin typeface="Arial MT"/>
                <a:cs typeface="Arial MT"/>
              </a:rPr>
              <a:t>the</a:t>
            </a:r>
            <a:r>
              <a:rPr sz="1800" spc="-5" dirty="0">
                <a:solidFill>
                  <a:srgbClr val="FFFFFF"/>
                </a:solidFill>
                <a:latin typeface="Arial MT"/>
                <a:cs typeface="Arial MT"/>
              </a:rPr>
              <a:t> </a:t>
            </a:r>
            <a:r>
              <a:rPr sz="1800" dirty="0">
                <a:solidFill>
                  <a:srgbClr val="FFFFFF"/>
                </a:solidFill>
                <a:latin typeface="Arial MT"/>
                <a:cs typeface="Arial MT"/>
              </a:rPr>
              <a:t>pupils</a:t>
            </a:r>
            <a:r>
              <a:rPr sz="1800" spc="-50" dirty="0">
                <a:solidFill>
                  <a:srgbClr val="FFFFFF"/>
                </a:solidFill>
                <a:latin typeface="Arial MT"/>
                <a:cs typeface="Arial MT"/>
              </a:rPr>
              <a:t> </a:t>
            </a:r>
            <a:r>
              <a:rPr sz="1800" dirty="0">
                <a:solidFill>
                  <a:srgbClr val="FFFFFF"/>
                </a:solidFill>
                <a:latin typeface="Arial MT"/>
                <a:cs typeface="Arial MT"/>
              </a:rPr>
              <a:t>for</a:t>
            </a:r>
            <a:r>
              <a:rPr sz="1800" spc="10" dirty="0">
                <a:solidFill>
                  <a:srgbClr val="FFFFFF"/>
                </a:solidFill>
                <a:latin typeface="Arial MT"/>
                <a:cs typeface="Arial MT"/>
              </a:rPr>
              <a:t> </a:t>
            </a:r>
            <a:r>
              <a:rPr sz="1800" dirty="0">
                <a:solidFill>
                  <a:srgbClr val="FFFFFF"/>
                </a:solidFill>
                <a:latin typeface="Arial MT"/>
                <a:cs typeface="Arial MT"/>
              </a:rPr>
              <a:t>the</a:t>
            </a:r>
            <a:r>
              <a:rPr sz="1800" spc="-5" dirty="0">
                <a:solidFill>
                  <a:srgbClr val="FFFFFF"/>
                </a:solidFill>
                <a:latin typeface="Arial MT"/>
                <a:cs typeface="Arial MT"/>
              </a:rPr>
              <a:t> </a:t>
            </a:r>
            <a:r>
              <a:rPr sz="1800" dirty="0">
                <a:solidFill>
                  <a:srgbClr val="FFFFFF"/>
                </a:solidFill>
                <a:latin typeface="Arial MT"/>
                <a:cs typeface="Arial MT"/>
              </a:rPr>
              <a:t>pupils.</a:t>
            </a:r>
            <a:r>
              <a:rPr sz="1800" spc="434" dirty="0">
                <a:solidFill>
                  <a:srgbClr val="FFFFFF"/>
                </a:solidFill>
                <a:latin typeface="Arial MT"/>
                <a:cs typeface="Arial MT"/>
              </a:rPr>
              <a:t> </a:t>
            </a:r>
            <a:r>
              <a:rPr sz="1800" spc="-5" dirty="0">
                <a:solidFill>
                  <a:srgbClr val="FFFFFF"/>
                </a:solidFill>
                <a:latin typeface="Arial MT"/>
                <a:cs typeface="Arial MT"/>
              </a:rPr>
              <a:t>These </a:t>
            </a:r>
            <a:r>
              <a:rPr sz="1800" dirty="0">
                <a:solidFill>
                  <a:srgbClr val="FFFFFF"/>
                </a:solidFill>
                <a:latin typeface="Arial MT"/>
                <a:cs typeface="Arial MT"/>
              </a:rPr>
              <a:t>posters</a:t>
            </a:r>
            <a:r>
              <a:rPr sz="1800" spc="-55" dirty="0">
                <a:solidFill>
                  <a:srgbClr val="FFFFFF"/>
                </a:solidFill>
                <a:latin typeface="Arial MT"/>
                <a:cs typeface="Arial MT"/>
              </a:rPr>
              <a:t> </a:t>
            </a:r>
            <a:r>
              <a:rPr sz="1800" dirty="0">
                <a:solidFill>
                  <a:srgbClr val="FFFFFF"/>
                </a:solidFill>
                <a:latin typeface="Arial MT"/>
                <a:cs typeface="Arial MT"/>
              </a:rPr>
              <a:t>are</a:t>
            </a:r>
            <a:r>
              <a:rPr sz="1800" spc="-5" dirty="0">
                <a:solidFill>
                  <a:srgbClr val="FFFFFF"/>
                </a:solidFill>
                <a:latin typeface="Arial MT"/>
                <a:cs typeface="Arial MT"/>
              </a:rPr>
              <a:t> </a:t>
            </a:r>
            <a:r>
              <a:rPr sz="1800" dirty="0">
                <a:solidFill>
                  <a:srgbClr val="FFFFFF"/>
                </a:solidFill>
                <a:latin typeface="Arial MT"/>
                <a:cs typeface="Arial MT"/>
              </a:rPr>
              <a:t>in </a:t>
            </a:r>
            <a:r>
              <a:rPr sz="1800" spc="-484" dirty="0">
                <a:solidFill>
                  <a:srgbClr val="FFFFFF"/>
                </a:solidFill>
                <a:latin typeface="Arial MT"/>
                <a:cs typeface="Arial MT"/>
              </a:rPr>
              <a:t> </a:t>
            </a:r>
            <a:r>
              <a:rPr sz="1800" dirty="0">
                <a:solidFill>
                  <a:srgbClr val="FFFFFF"/>
                </a:solidFill>
                <a:latin typeface="Arial MT"/>
                <a:cs typeface="Arial MT"/>
              </a:rPr>
              <a:t>line </a:t>
            </a:r>
            <a:r>
              <a:rPr sz="1800" spc="-10" dirty="0">
                <a:solidFill>
                  <a:srgbClr val="FFFFFF"/>
                </a:solidFill>
                <a:latin typeface="Arial MT"/>
                <a:cs typeface="Arial MT"/>
              </a:rPr>
              <a:t>with </a:t>
            </a:r>
            <a:r>
              <a:rPr sz="1800" dirty="0">
                <a:solidFill>
                  <a:srgbClr val="FFFFFF"/>
                </a:solidFill>
                <a:latin typeface="Arial MT"/>
                <a:cs typeface="Arial MT"/>
              </a:rPr>
              <a:t>the school’s values and are displayed and referred to throughout the </a:t>
            </a:r>
            <a:r>
              <a:rPr sz="1800" spc="5" dirty="0">
                <a:solidFill>
                  <a:srgbClr val="FFFFFF"/>
                </a:solidFill>
                <a:latin typeface="Arial MT"/>
                <a:cs typeface="Arial MT"/>
              </a:rPr>
              <a:t> </a:t>
            </a:r>
            <a:r>
              <a:rPr sz="1800" dirty="0">
                <a:solidFill>
                  <a:srgbClr val="FFFFFF"/>
                </a:solidFill>
                <a:latin typeface="Arial MT"/>
                <a:cs typeface="Arial MT"/>
              </a:rPr>
              <a:t>school.</a:t>
            </a:r>
            <a:endParaRPr sz="1800">
              <a:latin typeface="Arial MT"/>
              <a:cs typeface="Arial MT"/>
            </a:endParaRPr>
          </a:p>
        </p:txBody>
      </p:sp>
      <p:grpSp>
        <p:nvGrpSpPr>
          <p:cNvPr id="4" name="object 4"/>
          <p:cNvGrpSpPr/>
          <p:nvPr/>
        </p:nvGrpSpPr>
        <p:grpSpPr>
          <a:xfrm>
            <a:off x="4017264" y="2761488"/>
            <a:ext cx="2755900" cy="3892550"/>
            <a:chOff x="4017264" y="2761488"/>
            <a:chExt cx="2755900" cy="3892550"/>
          </a:xfrm>
        </p:grpSpPr>
        <p:pic>
          <p:nvPicPr>
            <p:cNvPr id="5" name="object 5"/>
            <p:cNvPicPr/>
            <p:nvPr/>
          </p:nvPicPr>
          <p:blipFill>
            <a:blip r:embed="rId2" cstate="print"/>
            <a:stretch>
              <a:fillRect/>
            </a:stretch>
          </p:blipFill>
          <p:spPr>
            <a:xfrm>
              <a:off x="4038600" y="2782824"/>
              <a:ext cx="2712720" cy="3849624"/>
            </a:xfrm>
            <a:prstGeom prst="rect">
              <a:avLst/>
            </a:prstGeom>
          </p:spPr>
        </p:pic>
        <p:sp>
          <p:nvSpPr>
            <p:cNvPr id="6" name="object 6"/>
            <p:cNvSpPr/>
            <p:nvPr/>
          </p:nvSpPr>
          <p:spPr>
            <a:xfrm>
              <a:off x="4027932" y="2772156"/>
              <a:ext cx="2734310" cy="3870960"/>
            </a:xfrm>
            <a:custGeom>
              <a:avLst/>
              <a:gdLst/>
              <a:ahLst/>
              <a:cxnLst/>
              <a:rect l="l" t="t" r="r" b="b"/>
              <a:pathLst>
                <a:path w="2734309" h="3870959">
                  <a:moveTo>
                    <a:pt x="0" y="3870960"/>
                  </a:moveTo>
                  <a:lnTo>
                    <a:pt x="2734056" y="3870960"/>
                  </a:lnTo>
                  <a:lnTo>
                    <a:pt x="2734056" y="0"/>
                  </a:lnTo>
                  <a:lnTo>
                    <a:pt x="0" y="0"/>
                  </a:lnTo>
                  <a:lnTo>
                    <a:pt x="0" y="3870960"/>
                  </a:lnTo>
                  <a:close/>
                </a:path>
              </a:pathLst>
            </a:custGeom>
            <a:ln w="21336">
              <a:solidFill>
                <a:srgbClr val="00AFEF"/>
              </a:solidFill>
            </a:ln>
          </p:spPr>
          <p:txBody>
            <a:bodyPr wrap="square" lIns="0" tIns="0" rIns="0" bIns="0" rtlCol="0"/>
            <a:lstStyle/>
            <a:p>
              <a:endParaRPr/>
            </a:p>
          </p:txBody>
        </p:sp>
      </p:grpSp>
      <p:grpSp>
        <p:nvGrpSpPr>
          <p:cNvPr id="7" name="object 7"/>
          <p:cNvGrpSpPr/>
          <p:nvPr/>
        </p:nvGrpSpPr>
        <p:grpSpPr>
          <a:xfrm>
            <a:off x="755904" y="2755392"/>
            <a:ext cx="2761615" cy="3883660"/>
            <a:chOff x="755904" y="2755392"/>
            <a:chExt cx="2761615" cy="3883660"/>
          </a:xfrm>
        </p:grpSpPr>
        <p:pic>
          <p:nvPicPr>
            <p:cNvPr id="8" name="object 8"/>
            <p:cNvPicPr/>
            <p:nvPr/>
          </p:nvPicPr>
          <p:blipFill>
            <a:blip r:embed="rId3" cstate="print"/>
            <a:stretch>
              <a:fillRect/>
            </a:stretch>
          </p:blipFill>
          <p:spPr>
            <a:xfrm>
              <a:off x="780288" y="2779776"/>
              <a:ext cx="2712719" cy="3834384"/>
            </a:xfrm>
            <a:prstGeom prst="rect">
              <a:avLst/>
            </a:prstGeom>
          </p:spPr>
        </p:pic>
        <p:sp>
          <p:nvSpPr>
            <p:cNvPr id="9" name="object 9"/>
            <p:cNvSpPr/>
            <p:nvPr/>
          </p:nvSpPr>
          <p:spPr>
            <a:xfrm>
              <a:off x="768096" y="2767584"/>
              <a:ext cx="2737485" cy="3858895"/>
            </a:xfrm>
            <a:custGeom>
              <a:avLst/>
              <a:gdLst/>
              <a:ahLst/>
              <a:cxnLst/>
              <a:rect l="l" t="t" r="r" b="b"/>
              <a:pathLst>
                <a:path w="2737485" h="3858895">
                  <a:moveTo>
                    <a:pt x="0" y="3858767"/>
                  </a:moveTo>
                  <a:lnTo>
                    <a:pt x="2737104" y="3858767"/>
                  </a:lnTo>
                  <a:lnTo>
                    <a:pt x="2737104" y="0"/>
                  </a:lnTo>
                  <a:lnTo>
                    <a:pt x="0" y="0"/>
                  </a:lnTo>
                  <a:lnTo>
                    <a:pt x="0" y="3858767"/>
                  </a:lnTo>
                  <a:close/>
                </a:path>
              </a:pathLst>
            </a:custGeom>
            <a:ln w="24384">
              <a:solidFill>
                <a:srgbClr val="AC24FF"/>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904488" y="1810511"/>
            <a:ext cx="3350260" cy="4709160"/>
            <a:chOff x="3904488" y="1810511"/>
            <a:chExt cx="3350260" cy="4709160"/>
          </a:xfrm>
        </p:grpSpPr>
        <p:pic>
          <p:nvPicPr>
            <p:cNvPr id="3" name="object 3"/>
            <p:cNvPicPr/>
            <p:nvPr/>
          </p:nvPicPr>
          <p:blipFill>
            <a:blip r:embed="rId2" cstate="print"/>
            <a:stretch>
              <a:fillRect/>
            </a:stretch>
          </p:blipFill>
          <p:spPr>
            <a:xfrm>
              <a:off x="3922776" y="1828799"/>
              <a:ext cx="3313176" cy="4672584"/>
            </a:xfrm>
            <a:prstGeom prst="rect">
              <a:avLst/>
            </a:prstGeom>
          </p:spPr>
        </p:pic>
        <p:sp>
          <p:nvSpPr>
            <p:cNvPr id="4" name="object 4"/>
            <p:cNvSpPr/>
            <p:nvPr/>
          </p:nvSpPr>
          <p:spPr>
            <a:xfrm>
              <a:off x="3913632" y="1819655"/>
              <a:ext cx="3331845" cy="4691380"/>
            </a:xfrm>
            <a:custGeom>
              <a:avLst/>
              <a:gdLst/>
              <a:ahLst/>
              <a:cxnLst/>
              <a:rect l="l" t="t" r="r" b="b"/>
              <a:pathLst>
                <a:path w="3331845" h="4691380">
                  <a:moveTo>
                    <a:pt x="0" y="4690872"/>
                  </a:moveTo>
                  <a:lnTo>
                    <a:pt x="3331464" y="4690872"/>
                  </a:lnTo>
                  <a:lnTo>
                    <a:pt x="3331464" y="0"/>
                  </a:lnTo>
                  <a:lnTo>
                    <a:pt x="0" y="0"/>
                  </a:lnTo>
                  <a:lnTo>
                    <a:pt x="0" y="4690872"/>
                  </a:lnTo>
                  <a:close/>
                </a:path>
              </a:pathLst>
            </a:custGeom>
            <a:ln w="18288">
              <a:solidFill>
                <a:srgbClr val="00AF50"/>
              </a:solidFill>
            </a:ln>
          </p:spPr>
          <p:txBody>
            <a:bodyPr wrap="square" lIns="0" tIns="0" rIns="0" bIns="0" rtlCol="0"/>
            <a:lstStyle/>
            <a:p>
              <a:endParaRPr/>
            </a:p>
          </p:txBody>
        </p:sp>
      </p:grpSp>
      <p:grpSp>
        <p:nvGrpSpPr>
          <p:cNvPr id="5" name="object 5"/>
          <p:cNvGrpSpPr/>
          <p:nvPr/>
        </p:nvGrpSpPr>
        <p:grpSpPr>
          <a:xfrm>
            <a:off x="304800" y="1810511"/>
            <a:ext cx="3319779" cy="4688205"/>
            <a:chOff x="304800" y="1810511"/>
            <a:chExt cx="3319779" cy="4688205"/>
          </a:xfrm>
        </p:grpSpPr>
        <p:pic>
          <p:nvPicPr>
            <p:cNvPr id="6" name="object 6"/>
            <p:cNvPicPr/>
            <p:nvPr/>
          </p:nvPicPr>
          <p:blipFill>
            <a:blip r:embed="rId3" cstate="print"/>
            <a:stretch>
              <a:fillRect/>
            </a:stretch>
          </p:blipFill>
          <p:spPr>
            <a:xfrm>
              <a:off x="323088" y="1828800"/>
              <a:ext cx="3282696" cy="4651248"/>
            </a:xfrm>
            <a:prstGeom prst="rect">
              <a:avLst/>
            </a:prstGeom>
          </p:spPr>
        </p:pic>
        <p:sp>
          <p:nvSpPr>
            <p:cNvPr id="7" name="object 7"/>
            <p:cNvSpPr/>
            <p:nvPr/>
          </p:nvSpPr>
          <p:spPr>
            <a:xfrm>
              <a:off x="313944" y="1819655"/>
              <a:ext cx="3301365" cy="4669790"/>
            </a:xfrm>
            <a:custGeom>
              <a:avLst/>
              <a:gdLst/>
              <a:ahLst/>
              <a:cxnLst/>
              <a:rect l="l" t="t" r="r" b="b"/>
              <a:pathLst>
                <a:path w="3301365" h="4669790">
                  <a:moveTo>
                    <a:pt x="0" y="4669536"/>
                  </a:moveTo>
                  <a:lnTo>
                    <a:pt x="3300983" y="4669536"/>
                  </a:lnTo>
                  <a:lnTo>
                    <a:pt x="3300983" y="0"/>
                  </a:lnTo>
                  <a:lnTo>
                    <a:pt x="0" y="0"/>
                  </a:lnTo>
                  <a:lnTo>
                    <a:pt x="0" y="4669536"/>
                  </a:lnTo>
                  <a:close/>
                </a:path>
              </a:pathLst>
            </a:custGeom>
            <a:ln w="18288">
              <a:solidFill>
                <a:srgbClr val="FFFF00"/>
              </a:solidFill>
            </a:ln>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0504" y="1332357"/>
            <a:ext cx="8484235" cy="5185410"/>
          </a:xfrm>
          <a:prstGeom prst="rect">
            <a:avLst/>
          </a:prstGeom>
        </p:spPr>
        <p:txBody>
          <a:bodyPr vert="horz" wrap="square" lIns="0" tIns="12700" rIns="0" bIns="0" rtlCol="0">
            <a:spAutoFit/>
          </a:bodyPr>
          <a:lstStyle/>
          <a:p>
            <a:pPr marL="12700">
              <a:lnSpc>
                <a:spcPct val="100000"/>
              </a:lnSpc>
              <a:spcBef>
                <a:spcPts val="100"/>
              </a:spcBef>
            </a:pPr>
            <a:r>
              <a:rPr sz="1800" b="1" u="heavy" dirty="0">
                <a:solidFill>
                  <a:srgbClr val="FFFFFF"/>
                </a:solidFill>
                <a:uFill>
                  <a:solidFill>
                    <a:srgbClr val="FFFFFF"/>
                  </a:solidFill>
                </a:uFill>
                <a:latin typeface="Arial"/>
                <a:cs typeface="Arial"/>
              </a:rPr>
              <a:t>Contacting</a:t>
            </a:r>
            <a:r>
              <a:rPr sz="1800" b="1" u="heavy" spc="-35" dirty="0">
                <a:solidFill>
                  <a:srgbClr val="FFFFFF"/>
                </a:solidFill>
                <a:uFill>
                  <a:solidFill>
                    <a:srgbClr val="FFFFFF"/>
                  </a:solidFill>
                </a:uFill>
                <a:latin typeface="Arial"/>
                <a:cs typeface="Arial"/>
              </a:rPr>
              <a:t> </a:t>
            </a:r>
            <a:r>
              <a:rPr sz="1800" b="1" u="heavy" spc="-5" dirty="0">
                <a:solidFill>
                  <a:srgbClr val="FFFFFF"/>
                </a:solidFill>
                <a:uFill>
                  <a:solidFill>
                    <a:srgbClr val="FFFFFF"/>
                  </a:solidFill>
                </a:uFill>
                <a:latin typeface="Arial"/>
                <a:cs typeface="Arial"/>
              </a:rPr>
              <a:t>the</a:t>
            </a:r>
            <a:r>
              <a:rPr sz="1800" b="1" u="heavy" spc="-20" dirty="0">
                <a:solidFill>
                  <a:srgbClr val="FFFFFF"/>
                </a:solidFill>
                <a:uFill>
                  <a:solidFill>
                    <a:srgbClr val="FFFFFF"/>
                  </a:solidFill>
                </a:uFill>
                <a:latin typeface="Arial"/>
                <a:cs typeface="Arial"/>
              </a:rPr>
              <a:t> </a:t>
            </a:r>
            <a:r>
              <a:rPr sz="1800" b="1" u="heavy" dirty="0">
                <a:solidFill>
                  <a:srgbClr val="FFFFFF"/>
                </a:solidFill>
                <a:uFill>
                  <a:solidFill>
                    <a:srgbClr val="FFFFFF"/>
                  </a:solidFill>
                </a:uFill>
                <a:latin typeface="Arial"/>
                <a:cs typeface="Arial"/>
              </a:rPr>
              <a:t>Class</a:t>
            </a:r>
            <a:r>
              <a:rPr sz="1800" b="1" u="heavy" spc="-25" dirty="0">
                <a:solidFill>
                  <a:srgbClr val="FFFFFF"/>
                </a:solidFill>
                <a:uFill>
                  <a:solidFill>
                    <a:srgbClr val="FFFFFF"/>
                  </a:solidFill>
                </a:uFill>
                <a:latin typeface="Arial"/>
                <a:cs typeface="Arial"/>
              </a:rPr>
              <a:t> </a:t>
            </a:r>
            <a:r>
              <a:rPr sz="1800" b="1" u="heavy" spc="-20" dirty="0">
                <a:solidFill>
                  <a:srgbClr val="FFFFFF"/>
                </a:solidFill>
                <a:uFill>
                  <a:solidFill>
                    <a:srgbClr val="FFFFFF"/>
                  </a:solidFill>
                </a:uFill>
                <a:latin typeface="Arial"/>
                <a:cs typeface="Arial"/>
              </a:rPr>
              <a:t>Teacher</a:t>
            </a:r>
            <a:endParaRPr sz="1800">
              <a:latin typeface="Arial"/>
              <a:cs typeface="Arial"/>
            </a:endParaRPr>
          </a:p>
          <a:p>
            <a:pPr>
              <a:lnSpc>
                <a:spcPct val="100000"/>
              </a:lnSpc>
              <a:spcBef>
                <a:spcPts val="5"/>
              </a:spcBef>
            </a:pPr>
            <a:endParaRPr sz="2250">
              <a:latin typeface="Arial"/>
              <a:cs typeface="Arial"/>
            </a:endParaRPr>
          </a:p>
          <a:p>
            <a:pPr marL="12700" marR="1784350">
              <a:lnSpc>
                <a:spcPct val="120100"/>
              </a:lnSpc>
            </a:pPr>
            <a:r>
              <a:rPr sz="1800" dirty="0">
                <a:solidFill>
                  <a:srgbClr val="FFFFFF"/>
                </a:solidFill>
                <a:latin typeface="Arial MT"/>
                <a:cs typeface="Arial MT"/>
              </a:rPr>
              <a:t>During</a:t>
            </a:r>
            <a:r>
              <a:rPr sz="1800" spc="-2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school</a:t>
            </a:r>
            <a:r>
              <a:rPr sz="1800" spc="-65" dirty="0">
                <a:solidFill>
                  <a:srgbClr val="FFFFFF"/>
                </a:solidFill>
                <a:latin typeface="Arial MT"/>
                <a:cs typeface="Arial MT"/>
              </a:rPr>
              <a:t> </a:t>
            </a:r>
            <a:r>
              <a:rPr sz="1800" spc="-5" dirty="0">
                <a:solidFill>
                  <a:srgbClr val="FFFFFF"/>
                </a:solidFill>
                <a:latin typeface="Arial MT"/>
                <a:cs typeface="Arial MT"/>
              </a:rPr>
              <a:t>year</a:t>
            </a:r>
            <a:r>
              <a:rPr sz="1800" dirty="0">
                <a:solidFill>
                  <a:srgbClr val="FFFFFF"/>
                </a:solidFill>
                <a:latin typeface="Arial MT"/>
                <a:cs typeface="Arial MT"/>
              </a:rPr>
              <a:t> </a:t>
            </a:r>
            <a:r>
              <a:rPr sz="1800" spc="-5" dirty="0">
                <a:solidFill>
                  <a:srgbClr val="FFFFFF"/>
                </a:solidFill>
                <a:latin typeface="Arial MT"/>
                <a:cs typeface="Arial MT"/>
              </a:rPr>
              <a:t>you</a:t>
            </a:r>
            <a:r>
              <a:rPr sz="1800" spc="5" dirty="0">
                <a:solidFill>
                  <a:srgbClr val="FFFFFF"/>
                </a:solidFill>
                <a:latin typeface="Arial MT"/>
                <a:cs typeface="Arial MT"/>
              </a:rPr>
              <a:t> </a:t>
            </a:r>
            <a:r>
              <a:rPr sz="1800" dirty="0">
                <a:solidFill>
                  <a:srgbClr val="FFFFFF"/>
                </a:solidFill>
                <a:latin typeface="Arial MT"/>
                <a:cs typeface="Arial MT"/>
              </a:rPr>
              <a:t>may</a:t>
            </a:r>
            <a:r>
              <a:rPr sz="1800" spc="-35" dirty="0">
                <a:solidFill>
                  <a:srgbClr val="FFFFFF"/>
                </a:solidFill>
                <a:latin typeface="Arial MT"/>
                <a:cs typeface="Arial MT"/>
              </a:rPr>
              <a:t> </a:t>
            </a:r>
            <a:r>
              <a:rPr sz="1800" dirty="0">
                <a:solidFill>
                  <a:srgbClr val="FFFFFF"/>
                </a:solidFill>
                <a:latin typeface="Arial MT"/>
                <a:cs typeface="Arial MT"/>
              </a:rPr>
              <a:t>need</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spc="5" dirty="0">
                <a:solidFill>
                  <a:srgbClr val="FFFFFF"/>
                </a:solidFill>
                <a:latin typeface="Arial MT"/>
                <a:cs typeface="Arial MT"/>
              </a:rPr>
              <a:t>contact</a:t>
            </a:r>
            <a:r>
              <a:rPr sz="1800" spc="-7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class</a:t>
            </a:r>
            <a:r>
              <a:rPr sz="1800" spc="-35" dirty="0">
                <a:solidFill>
                  <a:srgbClr val="FFFFFF"/>
                </a:solidFill>
                <a:latin typeface="Arial MT"/>
                <a:cs typeface="Arial MT"/>
              </a:rPr>
              <a:t> </a:t>
            </a:r>
            <a:r>
              <a:rPr sz="1800" spc="-10" dirty="0">
                <a:solidFill>
                  <a:srgbClr val="FFFFFF"/>
                </a:solidFill>
                <a:latin typeface="Arial MT"/>
                <a:cs typeface="Arial MT"/>
              </a:rPr>
              <a:t>teacher. </a:t>
            </a:r>
            <a:r>
              <a:rPr sz="1800" spc="-484" dirty="0">
                <a:solidFill>
                  <a:srgbClr val="FFFFFF"/>
                </a:solidFill>
                <a:latin typeface="Arial MT"/>
                <a:cs typeface="Arial MT"/>
              </a:rPr>
              <a:t> </a:t>
            </a:r>
            <a:r>
              <a:rPr sz="1800" spc="-65" dirty="0">
                <a:solidFill>
                  <a:srgbClr val="FFFFFF"/>
                </a:solidFill>
                <a:latin typeface="Arial MT"/>
                <a:cs typeface="Arial MT"/>
              </a:rPr>
              <a:t>You</a:t>
            </a:r>
            <a:r>
              <a:rPr sz="1800" dirty="0">
                <a:solidFill>
                  <a:srgbClr val="FFFFFF"/>
                </a:solidFill>
                <a:latin typeface="Arial MT"/>
                <a:cs typeface="Arial MT"/>
              </a:rPr>
              <a:t> can</a:t>
            </a:r>
            <a:r>
              <a:rPr sz="1800" spc="-15" dirty="0">
                <a:solidFill>
                  <a:srgbClr val="FFFFFF"/>
                </a:solidFill>
                <a:latin typeface="Arial MT"/>
                <a:cs typeface="Arial MT"/>
              </a:rPr>
              <a:t> </a:t>
            </a:r>
            <a:r>
              <a:rPr sz="1800" dirty="0">
                <a:solidFill>
                  <a:srgbClr val="FFFFFF"/>
                </a:solidFill>
                <a:latin typeface="Arial MT"/>
                <a:cs typeface="Arial MT"/>
              </a:rPr>
              <a:t>do</a:t>
            </a:r>
            <a:r>
              <a:rPr sz="1800" spc="-15" dirty="0">
                <a:solidFill>
                  <a:srgbClr val="FFFFFF"/>
                </a:solidFill>
                <a:latin typeface="Arial MT"/>
                <a:cs typeface="Arial MT"/>
              </a:rPr>
              <a:t> </a:t>
            </a:r>
            <a:r>
              <a:rPr sz="1800" dirty="0">
                <a:solidFill>
                  <a:srgbClr val="FFFFFF"/>
                </a:solidFill>
                <a:latin typeface="Arial MT"/>
                <a:cs typeface="Arial MT"/>
              </a:rPr>
              <a:t>this</a:t>
            </a:r>
            <a:r>
              <a:rPr sz="1800" spc="-10" dirty="0">
                <a:solidFill>
                  <a:srgbClr val="FFFFFF"/>
                </a:solidFill>
                <a:latin typeface="Arial MT"/>
                <a:cs typeface="Arial MT"/>
              </a:rPr>
              <a:t> </a:t>
            </a:r>
            <a:r>
              <a:rPr sz="1800" spc="-5" dirty="0">
                <a:solidFill>
                  <a:srgbClr val="FFFFFF"/>
                </a:solidFill>
                <a:latin typeface="Arial MT"/>
                <a:cs typeface="Arial MT"/>
              </a:rPr>
              <a:t>by:</a:t>
            </a:r>
            <a:endParaRPr sz="1800">
              <a:latin typeface="Arial MT"/>
              <a:cs typeface="Arial MT"/>
            </a:endParaRPr>
          </a:p>
          <a:p>
            <a:pPr marL="280670" indent="-268605">
              <a:lnSpc>
                <a:spcPct val="100000"/>
              </a:lnSpc>
              <a:spcBef>
                <a:spcPts val="430"/>
              </a:spcBef>
              <a:buChar char="-"/>
              <a:tabLst>
                <a:tab pos="280670" algn="l"/>
                <a:tab pos="281305" algn="l"/>
              </a:tabLst>
            </a:pPr>
            <a:r>
              <a:rPr sz="1800" dirty="0">
                <a:solidFill>
                  <a:srgbClr val="FFFFFF"/>
                </a:solidFill>
                <a:latin typeface="Arial MT"/>
                <a:cs typeface="Arial MT"/>
              </a:rPr>
              <a:t>Email</a:t>
            </a:r>
            <a:r>
              <a:rPr sz="1800" spc="-65" dirty="0">
                <a:solidFill>
                  <a:srgbClr val="FFFFFF"/>
                </a:solidFill>
                <a:latin typeface="Arial MT"/>
                <a:cs typeface="Arial MT"/>
              </a:rPr>
              <a:t> </a:t>
            </a:r>
            <a:r>
              <a:rPr sz="1800" dirty="0">
                <a:solidFill>
                  <a:srgbClr val="FFFFFF"/>
                </a:solidFill>
                <a:latin typeface="Arial MT"/>
                <a:cs typeface="Arial MT"/>
              </a:rPr>
              <a:t>y2@tsp.sefton.school;</a:t>
            </a:r>
            <a:endParaRPr sz="1800">
              <a:latin typeface="Arial MT"/>
              <a:cs typeface="Arial MT"/>
            </a:endParaRPr>
          </a:p>
          <a:p>
            <a:pPr marL="299085" indent="-287020">
              <a:lnSpc>
                <a:spcPct val="100000"/>
              </a:lnSpc>
              <a:spcBef>
                <a:spcPts val="434"/>
              </a:spcBef>
              <a:buChar char="-"/>
              <a:tabLst>
                <a:tab pos="299085" algn="l"/>
                <a:tab pos="299720" algn="l"/>
              </a:tabLst>
            </a:pPr>
            <a:r>
              <a:rPr sz="1800" spc="-25" dirty="0">
                <a:solidFill>
                  <a:srgbClr val="FFFFFF"/>
                </a:solidFill>
                <a:latin typeface="Arial MT"/>
                <a:cs typeface="Arial MT"/>
              </a:rPr>
              <a:t>Telephone</a:t>
            </a:r>
            <a:r>
              <a:rPr sz="1800" spc="-55" dirty="0">
                <a:solidFill>
                  <a:srgbClr val="FFFFFF"/>
                </a:solidFill>
                <a:latin typeface="Arial MT"/>
                <a:cs typeface="Arial MT"/>
              </a:rPr>
              <a:t> </a:t>
            </a:r>
            <a:r>
              <a:rPr sz="1800" dirty="0">
                <a:solidFill>
                  <a:srgbClr val="FFFFFF"/>
                </a:solidFill>
                <a:latin typeface="Arial MT"/>
                <a:cs typeface="Arial MT"/>
              </a:rPr>
              <a:t>call;</a:t>
            </a:r>
            <a:endParaRPr sz="1800">
              <a:latin typeface="Arial MT"/>
              <a:cs typeface="Arial MT"/>
            </a:endParaRPr>
          </a:p>
          <a:p>
            <a:pPr marL="299085" indent="-287020">
              <a:lnSpc>
                <a:spcPct val="100000"/>
              </a:lnSpc>
              <a:spcBef>
                <a:spcPts val="430"/>
              </a:spcBef>
              <a:buChar char="-"/>
              <a:tabLst>
                <a:tab pos="299085" algn="l"/>
                <a:tab pos="299720" algn="l"/>
              </a:tabLst>
            </a:pPr>
            <a:r>
              <a:rPr sz="1800" dirty="0">
                <a:solidFill>
                  <a:srgbClr val="FFFFFF"/>
                </a:solidFill>
                <a:latin typeface="Arial MT"/>
                <a:cs typeface="Arial MT"/>
              </a:rPr>
              <a:t>Pre-arranged</a:t>
            </a:r>
            <a:r>
              <a:rPr sz="1800" spc="-50" dirty="0">
                <a:solidFill>
                  <a:srgbClr val="FFFFFF"/>
                </a:solidFill>
                <a:latin typeface="Arial MT"/>
                <a:cs typeface="Arial MT"/>
              </a:rPr>
              <a:t> </a:t>
            </a:r>
            <a:r>
              <a:rPr sz="1800" dirty="0">
                <a:solidFill>
                  <a:srgbClr val="FFFFFF"/>
                </a:solidFill>
                <a:latin typeface="Arial MT"/>
                <a:cs typeface="Arial MT"/>
              </a:rPr>
              <a:t>appointment</a:t>
            </a:r>
            <a:r>
              <a:rPr sz="1800" spc="-75" dirty="0">
                <a:solidFill>
                  <a:srgbClr val="FFFFFF"/>
                </a:solidFill>
                <a:latin typeface="Arial MT"/>
                <a:cs typeface="Arial MT"/>
              </a:rPr>
              <a:t> </a:t>
            </a:r>
            <a:r>
              <a:rPr sz="1800" spc="-30" dirty="0">
                <a:solidFill>
                  <a:srgbClr val="FFFFFF"/>
                </a:solidFill>
                <a:latin typeface="Arial MT"/>
                <a:cs typeface="Arial MT"/>
              </a:rPr>
              <a:t>only.</a:t>
            </a:r>
            <a:endParaRPr sz="1800">
              <a:latin typeface="Arial MT"/>
              <a:cs typeface="Arial MT"/>
            </a:endParaRPr>
          </a:p>
          <a:p>
            <a:pPr>
              <a:lnSpc>
                <a:spcPct val="100000"/>
              </a:lnSpc>
              <a:spcBef>
                <a:spcPts val="40"/>
              </a:spcBef>
            </a:pPr>
            <a:endParaRPr sz="2600">
              <a:latin typeface="Arial MT"/>
              <a:cs typeface="Arial MT"/>
            </a:endParaRPr>
          </a:p>
          <a:p>
            <a:pPr marL="12700">
              <a:lnSpc>
                <a:spcPct val="100000"/>
              </a:lnSpc>
            </a:pPr>
            <a:r>
              <a:rPr sz="1800" spc="-5" dirty="0">
                <a:solidFill>
                  <a:srgbClr val="FFFFFF"/>
                </a:solidFill>
                <a:latin typeface="Arial MT"/>
                <a:cs typeface="Arial MT"/>
              </a:rPr>
              <a:t>Please</a:t>
            </a:r>
            <a:r>
              <a:rPr sz="1800" spc="190" dirty="0">
                <a:solidFill>
                  <a:srgbClr val="FFFFFF"/>
                </a:solidFill>
                <a:latin typeface="Arial MT"/>
                <a:cs typeface="Arial MT"/>
              </a:rPr>
              <a:t> </a:t>
            </a:r>
            <a:r>
              <a:rPr sz="1800" spc="-5" dirty="0">
                <a:solidFill>
                  <a:srgbClr val="FFFFFF"/>
                </a:solidFill>
                <a:latin typeface="Arial MT"/>
                <a:cs typeface="Arial MT"/>
              </a:rPr>
              <a:t>kindly</a:t>
            </a:r>
            <a:r>
              <a:rPr sz="1800" spc="165" dirty="0">
                <a:solidFill>
                  <a:srgbClr val="FFFFFF"/>
                </a:solidFill>
                <a:latin typeface="Arial MT"/>
                <a:cs typeface="Arial MT"/>
              </a:rPr>
              <a:t> </a:t>
            </a:r>
            <a:r>
              <a:rPr sz="1800" dirty="0">
                <a:solidFill>
                  <a:srgbClr val="FFFFFF"/>
                </a:solidFill>
                <a:latin typeface="Arial MT"/>
                <a:cs typeface="Arial MT"/>
              </a:rPr>
              <a:t>note,</a:t>
            </a:r>
            <a:r>
              <a:rPr sz="1800" spc="190" dirty="0">
                <a:solidFill>
                  <a:srgbClr val="FFFFFF"/>
                </a:solidFill>
                <a:latin typeface="Arial MT"/>
                <a:cs typeface="Arial MT"/>
              </a:rPr>
              <a:t> </a:t>
            </a:r>
            <a:r>
              <a:rPr sz="1800" spc="-10" dirty="0">
                <a:solidFill>
                  <a:srgbClr val="FFFFFF"/>
                </a:solidFill>
                <a:latin typeface="Arial MT"/>
                <a:cs typeface="Arial MT"/>
              </a:rPr>
              <a:t>the</a:t>
            </a:r>
            <a:r>
              <a:rPr sz="1800" spc="185" dirty="0">
                <a:solidFill>
                  <a:srgbClr val="FFFFFF"/>
                </a:solidFill>
                <a:latin typeface="Arial MT"/>
                <a:cs typeface="Arial MT"/>
              </a:rPr>
              <a:t> </a:t>
            </a:r>
            <a:r>
              <a:rPr sz="1800" spc="-5" dirty="0">
                <a:solidFill>
                  <a:srgbClr val="FFFFFF"/>
                </a:solidFill>
                <a:latin typeface="Arial MT"/>
                <a:cs typeface="Arial MT"/>
              </a:rPr>
              <a:t>teacher</a:t>
            </a:r>
            <a:r>
              <a:rPr sz="1800" spc="180" dirty="0">
                <a:solidFill>
                  <a:srgbClr val="FFFFFF"/>
                </a:solidFill>
                <a:latin typeface="Arial MT"/>
                <a:cs typeface="Arial MT"/>
              </a:rPr>
              <a:t> </a:t>
            </a:r>
            <a:r>
              <a:rPr sz="1800" spc="-10" dirty="0">
                <a:solidFill>
                  <a:srgbClr val="FFFFFF"/>
                </a:solidFill>
                <a:latin typeface="Arial MT"/>
                <a:cs typeface="Arial MT"/>
              </a:rPr>
              <a:t>will</a:t>
            </a:r>
            <a:r>
              <a:rPr sz="1800" spc="185" dirty="0">
                <a:solidFill>
                  <a:srgbClr val="FFFFFF"/>
                </a:solidFill>
                <a:latin typeface="Arial MT"/>
                <a:cs typeface="Arial MT"/>
              </a:rPr>
              <a:t> </a:t>
            </a:r>
            <a:r>
              <a:rPr sz="1800" dirty="0">
                <a:solidFill>
                  <a:srgbClr val="FFFFFF"/>
                </a:solidFill>
                <a:latin typeface="Arial MT"/>
                <a:cs typeface="Arial MT"/>
              </a:rPr>
              <a:t>check</a:t>
            </a:r>
            <a:r>
              <a:rPr sz="1800" spc="200" dirty="0">
                <a:solidFill>
                  <a:srgbClr val="FFFFFF"/>
                </a:solidFill>
                <a:latin typeface="Arial MT"/>
                <a:cs typeface="Arial MT"/>
              </a:rPr>
              <a:t> </a:t>
            </a:r>
            <a:r>
              <a:rPr sz="1800" spc="-10" dirty="0">
                <a:solidFill>
                  <a:srgbClr val="FFFFFF"/>
                </a:solidFill>
                <a:latin typeface="Arial MT"/>
                <a:cs typeface="Arial MT"/>
              </a:rPr>
              <a:t>the</a:t>
            </a:r>
            <a:r>
              <a:rPr sz="1800" spc="180" dirty="0">
                <a:solidFill>
                  <a:srgbClr val="FFFFFF"/>
                </a:solidFill>
                <a:latin typeface="Arial MT"/>
                <a:cs typeface="Arial MT"/>
              </a:rPr>
              <a:t> </a:t>
            </a:r>
            <a:r>
              <a:rPr sz="1800" spc="-5" dirty="0">
                <a:solidFill>
                  <a:srgbClr val="FFFFFF"/>
                </a:solidFill>
                <a:latin typeface="Arial MT"/>
                <a:cs typeface="Arial MT"/>
              </a:rPr>
              <a:t>class</a:t>
            </a:r>
            <a:r>
              <a:rPr sz="1800" spc="200" dirty="0">
                <a:solidFill>
                  <a:srgbClr val="FFFFFF"/>
                </a:solidFill>
                <a:latin typeface="Arial MT"/>
                <a:cs typeface="Arial MT"/>
              </a:rPr>
              <a:t> </a:t>
            </a:r>
            <a:r>
              <a:rPr sz="1800" spc="-5" dirty="0">
                <a:solidFill>
                  <a:srgbClr val="FFFFFF"/>
                </a:solidFill>
                <a:latin typeface="Arial MT"/>
                <a:cs typeface="Arial MT"/>
              </a:rPr>
              <a:t>inbox</a:t>
            </a:r>
            <a:r>
              <a:rPr sz="1800" spc="165" dirty="0">
                <a:solidFill>
                  <a:srgbClr val="FFFFFF"/>
                </a:solidFill>
                <a:latin typeface="Arial MT"/>
                <a:cs typeface="Arial MT"/>
              </a:rPr>
              <a:t> </a:t>
            </a:r>
            <a:r>
              <a:rPr sz="1800" dirty="0">
                <a:solidFill>
                  <a:srgbClr val="FFFFFF"/>
                </a:solidFill>
                <a:latin typeface="Arial MT"/>
                <a:cs typeface="Arial MT"/>
              </a:rPr>
              <a:t>each</a:t>
            </a:r>
            <a:r>
              <a:rPr sz="1800" spc="165" dirty="0">
                <a:solidFill>
                  <a:srgbClr val="FFFFFF"/>
                </a:solidFill>
                <a:latin typeface="Arial MT"/>
                <a:cs typeface="Arial MT"/>
              </a:rPr>
              <a:t> </a:t>
            </a:r>
            <a:r>
              <a:rPr sz="1800" spc="-5" dirty="0">
                <a:solidFill>
                  <a:srgbClr val="FFFFFF"/>
                </a:solidFill>
                <a:latin typeface="Arial MT"/>
                <a:cs typeface="Arial MT"/>
              </a:rPr>
              <a:t>school</a:t>
            </a:r>
            <a:r>
              <a:rPr sz="1800" spc="190" dirty="0">
                <a:solidFill>
                  <a:srgbClr val="FFFFFF"/>
                </a:solidFill>
                <a:latin typeface="Arial MT"/>
                <a:cs typeface="Arial MT"/>
              </a:rPr>
              <a:t> </a:t>
            </a:r>
            <a:r>
              <a:rPr sz="1800" spc="-5" dirty="0">
                <a:solidFill>
                  <a:srgbClr val="FFFFFF"/>
                </a:solidFill>
                <a:latin typeface="Arial MT"/>
                <a:cs typeface="Arial MT"/>
              </a:rPr>
              <a:t>morning</a:t>
            </a:r>
            <a:r>
              <a:rPr sz="1800" spc="195" dirty="0">
                <a:solidFill>
                  <a:srgbClr val="FFFFFF"/>
                </a:solidFill>
                <a:latin typeface="Arial MT"/>
                <a:cs typeface="Arial MT"/>
              </a:rPr>
              <a:t> </a:t>
            </a:r>
            <a:r>
              <a:rPr sz="1800" spc="-20" dirty="0">
                <a:solidFill>
                  <a:srgbClr val="FFFFFF"/>
                </a:solidFill>
                <a:latin typeface="Arial MT"/>
                <a:cs typeface="Arial MT"/>
              </a:rPr>
              <a:t>at</a:t>
            </a:r>
            <a:endParaRPr sz="1800">
              <a:latin typeface="Arial MT"/>
              <a:cs typeface="Arial MT"/>
            </a:endParaRPr>
          </a:p>
          <a:p>
            <a:pPr marL="12700">
              <a:lnSpc>
                <a:spcPct val="100000"/>
              </a:lnSpc>
            </a:pPr>
            <a:r>
              <a:rPr sz="1800" dirty="0">
                <a:solidFill>
                  <a:srgbClr val="FFFFFF"/>
                </a:solidFill>
                <a:latin typeface="Arial MT"/>
                <a:cs typeface="Arial MT"/>
              </a:rPr>
              <a:t>8.30</a:t>
            </a:r>
            <a:r>
              <a:rPr sz="1800" spc="-15" dirty="0">
                <a:solidFill>
                  <a:srgbClr val="FFFFFF"/>
                </a:solidFill>
                <a:latin typeface="Arial MT"/>
                <a:cs typeface="Arial MT"/>
              </a:rPr>
              <a:t> </a:t>
            </a:r>
            <a:r>
              <a:rPr sz="1800" spc="5" dirty="0">
                <a:solidFill>
                  <a:srgbClr val="FFFFFF"/>
                </a:solidFill>
                <a:latin typeface="Arial MT"/>
                <a:cs typeface="Arial MT"/>
              </a:rPr>
              <a:t>am.</a:t>
            </a:r>
            <a:r>
              <a:rPr sz="1800" spc="-140" dirty="0">
                <a:solidFill>
                  <a:srgbClr val="FFFFFF"/>
                </a:solidFill>
                <a:latin typeface="Arial MT"/>
                <a:cs typeface="Arial MT"/>
              </a:rPr>
              <a:t> </a:t>
            </a:r>
            <a:r>
              <a:rPr sz="1800" dirty="0">
                <a:solidFill>
                  <a:srgbClr val="FFFFFF"/>
                </a:solidFill>
                <a:latin typeface="Arial MT"/>
                <a:cs typeface="Arial MT"/>
              </a:rPr>
              <a:t>A</a:t>
            </a:r>
            <a:r>
              <a:rPr sz="1800" spc="-90" dirty="0">
                <a:solidFill>
                  <a:srgbClr val="FFFFFF"/>
                </a:solidFill>
                <a:latin typeface="Arial MT"/>
                <a:cs typeface="Arial MT"/>
              </a:rPr>
              <a:t> </a:t>
            </a:r>
            <a:r>
              <a:rPr sz="1800" spc="5" dirty="0">
                <a:solidFill>
                  <a:srgbClr val="FFFFFF"/>
                </a:solidFill>
                <a:latin typeface="Arial MT"/>
                <a:cs typeface="Arial MT"/>
              </a:rPr>
              <a:t>member</a:t>
            </a:r>
            <a:r>
              <a:rPr sz="1800" spc="-35" dirty="0">
                <a:solidFill>
                  <a:srgbClr val="FFFFFF"/>
                </a:solidFill>
                <a:latin typeface="Arial MT"/>
                <a:cs typeface="Arial MT"/>
              </a:rPr>
              <a:t> </a:t>
            </a:r>
            <a:r>
              <a:rPr sz="1800" dirty="0">
                <a:solidFill>
                  <a:srgbClr val="FFFFFF"/>
                </a:solidFill>
                <a:latin typeface="Arial MT"/>
                <a:cs typeface="Arial MT"/>
              </a:rPr>
              <a:t>of</a:t>
            </a:r>
            <a:r>
              <a:rPr sz="1800" spc="-15" dirty="0">
                <a:solidFill>
                  <a:srgbClr val="FFFFFF"/>
                </a:solidFill>
                <a:latin typeface="Arial MT"/>
                <a:cs typeface="Arial MT"/>
              </a:rPr>
              <a:t> </a:t>
            </a:r>
            <a:r>
              <a:rPr sz="1800" spc="-5" dirty="0">
                <a:solidFill>
                  <a:srgbClr val="FFFFFF"/>
                </a:solidFill>
                <a:latin typeface="Arial MT"/>
                <a:cs typeface="Arial MT"/>
              </a:rPr>
              <a:t>staff</a:t>
            </a:r>
            <a:r>
              <a:rPr sz="1800" spc="-40" dirty="0">
                <a:solidFill>
                  <a:srgbClr val="FFFFFF"/>
                </a:solidFill>
                <a:latin typeface="Arial MT"/>
                <a:cs typeface="Arial MT"/>
              </a:rPr>
              <a:t> </a:t>
            </a:r>
            <a:r>
              <a:rPr sz="1800" spc="-10" dirty="0">
                <a:solidFill>
                  <a:srgbClr val="FFFFFF"/>
                </a:solidFill>
                <a:latin typeface="Arial MT"/>
                <a:cs typeface="Arial MT"/>
              </a:rPr>
              <a:t>will</a:t>
            </a:r>
            <a:r>
              <a:rPr sz="1800" spc="15" dirty="0">
                <a:solidFill>
                  <a:srgbClr val="FFFFFF"/>
                </a:solidFill>
                <a:latin typeface="Arial MT"/>
                <a:cs typeface="Arial MT"/>
              </a:rPr>
              <a:t> </a:t>
            </a:r>
            <a:r>
              <a:rPr sz="1800" dirty="0">
                <a:solidFill>
                  <a:srgbClr val="FFFFFF"/>
                </a:solidFill>
                <a:latin typeface="Arial MT"/>
                <a:cs typeface="Arial MT"/>
              </a:rPr>
              <a:t>endeavour</a:t>
            </a:r>
            <a:r>
              <a:rPr sz="1800" spc="-30"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respond</a:t>
            </a:r>
            <a:r>
              <a:rPr sz="1800" spc="-50" dirty="0">
                <a:solidFill>
                  <a:srgbClr val="FFFFFF"/>
                </a:solidFill>
                <a:latin typeface="Arial MT"/>
                <a:cs typeface="Arial MT"/>
              </a:rPr>
              <a:t> </a:t>
            </a:r>
            <a:r>
              <a:rPr sz="1800" spc="-5" dirty="0">
                <a:solidFill>
                  <a:srgbClr val="FFFFFF"/>
                </a:solidFill>
                <a:latin typeface="Arial MT"/>
                <a:cs typeface="Arial MT"/>
              </a:rPr>
              <a:t>within</a:t>
            </a:r>
            <a:r>
              <a:rPr sz="1800" spc="20" dirty="0">
                <a:solidFill>
                  <a:srgbClr val="FFFFFF"/>
                </a:solidFill>
                <a:latin typeface="Arial MT"/>
                <a:cs typeface="Arial MT"/>
              </a:rPr>
              <a:t> </a:t>
            </a:r>
            <a:r>
              <a:rPr sz="1800" dirty="0">
                <a:solidFill>
                  <a:srgbClr val="FFFFFF"/>
                </a:solidFill>
                <a:latin typeface="Arial MT"/>
                <a:cs typeface="Arial MT"/>
              </a:rPr>
              <a:t>48</a:t>
            </a:r>
            <a:r>
              <a:rPr sz="1800" spc="-15" dirty="0">
                <a:solidFill>
                  <a:srgbClr val="FFFFFF"/>
                </a:solidFill>
                <a:latin typeface="Arial MT"/>
                <a:cs typeface="Arial MT"/>
              </a:rPr>
              <a:t> </a:t>
            </a:r>
            <a:r>
              <a:rPr sz="1800" spc="5" dirty="0">
                <a:solidFill>
                  <a:srgbClr val="FFFFFF"/>
                </a:solidFill>
                <a:latin typeface="Arial MT"/>
                <a:cs typeface="Arial MT"/>
              </a:rPr>
              <a:t>hours.</a:t>
            </a:r>
            <a:endParaRPr sz="1800">
              <a:latin typeface="Arial MT"/>
              <a:cs typeface="Arial MT"/>
            </a:endParaRPr>
          </a:p>
          <a:p>
            <a:pPr marL="12700" marR="1060450">
              <a:lnSpc>
                <a:spcPts val="5190"/>
              </a:lnSpc>
              <a:spcBef>
                <a:spcPts val="675"/>
              </a:spcBef>
            </a:pPr>
            <a:r>
              <a:rPr sz="1800" dirty="0">
                <a:solidFill>
                  <a:srgbClr val="FFFFFF"/>
                </a:solidFill>
                <a:latin typeface="Arial MT"/>
                <a:cs typeface="Arial MT"/>
              </a:rPr>
              <a:t>If</a:t>
            </a:r>
            <a:r>
              <a:rPr sz="1800" spc="10" dirty="0">
                <a:solidFill>
                  <a:srgbClr val="FFFFFF"/>
                </a:solidFill>
                <a:latin typeface="Arial MT"/>
                <a:cs typeface="Arial MT"/>
              </a:rPr>
              <a:t> </a:t>
            </a:r>
            <a:r>
              <a:rPr sz="1800" dirty="0">
                <a:solidFill>
                  <a:srgbClr val="FFFFFF"/>
                </a:solidFill>
                <a:latin typeface="Arial MT"/>
                <a:cs typeface="Arial MT"/>
              </a:rPr>
              <a:t>there</a:t>
            </a:r>
            <a:r>
              <a:rPr sz="1800" spc="-35" dirty="0">
                <a:solidFill>
                  <a:srgbClr val="FFFFFF"/>
                </a:solidFill>
                <a:latin typeface="Arial MT"/>
                <a:cs typeface="Arial MT"/>
              </a:rPr>
              <a:t> </a:t>
            </a:r>
            <a:r>
              <a:rPr sz="1800" spc="5" dirty="0">
                <a:solidFill>
                  <a:srgbClr val="FFFFFF"/>
                </a:solidFill>
                <a:latin typeface="Arial MT"/>
                <a:cs typeface="Arial MT"/>
              </a:rPr>
              <a:t>is</a:t>
            </a:r>
            <a:r>
              <a:rPr sz="1800" spc="-5" dirty="0">
                <a:solidFill>
                  <a:srgbClr val="FFFFFF"/>
                </a:solidFill>
                <a:latin typeface="Arial MT"/>
                <a:cs typeface="Arial MT"/>
              </a:rPr>
              <a:t> </a:t>
            </a:r>
            <a:r>
              <a:rPr sz="1800" dirty="0">
                <a:solidFill>
                  <a:srgbClr val="FFFFFF"/>
                </a:solidFill>
                <a:latin typeface="Arial MT"/>
                <a:cs typeface="Arial MT"/>
              </a:rPr>
              <a:t>a</a:t>
            </a:r>
            <a:r>
              <a:rPr sz="1800" spc="10" dirty="0">
                <a:solidFill>
                  <a:srgbClr val="FFFFFF"/>
                </a:solidFill>
                <a:latin typeface="Arial MT"/>
                <a:cs typeface="Arial MT"/>
              </a:rPr>
              <a:t> </a:t>
            </a:r>
            <a:r>
              <a:rPr sz="1800" dirty="0">
                <a:solidFill>
                  <a:srgbClr val="FFFFFF"/>
                </a:solidFill>
                <a:latin typeface="Arial MT"/>
                <a:cs typeface="Arial MT"/>
              </a:rPr>
              <a:t>matter</a:t>
            </a:r>
            <a:r>
              <a:rPr sz="1800" spc="-30" dirty="0">
                <a:solidFill>
                  <a:srgbClr val="FFFFFF"/>
                </a:solidFill>
                <a:latin typeface="Arial MT"/>
                <a:cs typeface="Arial MT"/>
              </a:rPr>
              <a:t> </a:t>
            </a:r>
            <a:r>
              <a:rPr sz="1800" dirty="0">
                <a:solidFill>
                  <a:srgbClr val="FFFFFF"/>
                </a:solidFill>
                <a:latin typeface="Arial MT"/>
                <a:cs typeface="Arial MT"/>
              </a:rPr>
              <a:t>of</a:t>
            </a:r>
            <a:r>
              <a:rPr sz="1800" spc="-15" dirty="0">
                <a:solidFill>
                  <a:srgbClr val="FFFFFF"/>
                </a:solidFill>
                <a:latin typeface="Arial MT"/>
                <a:cs typeface="Arial MT"/>
              </a:rPr>
              <a:t> </a:t>
            </a:r>
            <a:r>
              <a:rPr sz="1800" spc="-20" dirty="0">
                <a:solidFill>
                  <a:srgbClr val="FFFFFF"/>
                </a:solidFill>
                <a:latin typeface="Arial MT"/>
                <a:cs typeface="Arial MT"/>
              </a:rPr>
              <a:t>urgency,</a:t>
            </a:r>
            <a:r>
              <a:rPr sz="1800" dirty="0">
                <a:solidFill>
                  <a:srgbClr val="FFFFFF"/>
                </a:solidFill>
                <a:latin typeface="Arial MT"/>
                <a:cs typeface="Arial MT"/>
              </a:rPr>
              <a:t> please</a:t>
            </a:r>
            <a:r>
              <a:rPr sz="1800" spc="-25" dirty="0">
                <a:solidFill>
                  <a:srgbClr val="FFFFFF"/>
                </a:solidFill>
                <a:latin typeface="Arial MT"/>
                <a:cs typeface="Arial MT"/>
              </a:rPr>
              <a:t> </a:t>
            </a:r>
            <a:r>
              <a:rPr sz="1800" dirty="0">
                <a:solidFill>
                  <a:srgbClr val="FFFFFF"/>
                </a:solidFill>
                <a:latin typeface="Arial MT"/>
                <a:cs typeface="Arial MT"/>
              </a:rPr>
              <a:t>contact</a:t>
            </a:r>
            <a:r>
              <a:rPr sz="1800" spc="-50" dirty="0">
                <a:solidFill>
                  <a:srgbClr val="FFFFFF"/>
                </a:solidFill>
                <a:latin typeface="Arial MT"/>
                <a:cs typeface="Arial MT"/>
              </a:rPr>
              <a:t> </a:t>
            </a:r>
            <a:r>
              <a:rPr sz="1800" dirty="0">
                <a:solidFill>
                  <a:srgbClr val="FFFFFF"/>
                </a:solidFill>
                <a:latin typeface="Arial MT"/>
                <a:cs typeface="Arial MT"/>
              </a:rPr>
              <a:t>the</a:t>
            </a:r>
            <a:r>
              <a:rPr sz="1800" spc="-10" dirty="0">
                <a:solidFill>
                  <a:srgbClr val="FFFFFF"/>
                </a:solidFill>
                <a:latin typeface="Arial MT"/>
                <a:cs typeface="Arial MT"/>
              </a:rPr>
              <a:t> </a:t>
            </a:r>
            <a:r>
              <a:rPr sz="1800" dirty="0">
                <a:solidFill>
                  <a:srgbClr val="FFFFFF"/>
                </a:solidFill>
                <a:latin typeface="Arial MT"/>
                <a:cs typeface="Arial MT"/>
              </a:rPr>
              <a:t>school</a:t>
            </a:r>
            <a:r>
              <a:rPr sz="1800" spc="-20" dirty="0">
                <a:solidFill>
                  <a:srgbClr val="FFFFFF"/>
                </a:solidFill>
                <a:latin typeface="Arial MT"/>
                <a:cs typeface="Arial MT"/>
              </a:rPr>
              <a:t> </a:t>
            </a:r>
            <a:r>
              <a:rPr sz="1800" spc="-5" dirty="0">
                <a:solidFill>
                  <a:srgbClr val="FFFFFF"/>
                </a:solidFill>
                <a:latin typeface="Arial MT"/>
                <a:cs typeface="Arial MT"/>
              </a:rPr>
              <a:t>office</a:t>
            </a:r>
            <a:r>
              <a:rPr sz="1800" spc="-50" dirty="0">
                <a:solidFill>
                  <a:srgbClr val="FFFFFF"/>
                </a:solidFill>
                <a:latin typeface="Arial MT"/>
                <a:cs typeface="Arial MT"/>
              </a:rPr>
              <a:t> </a:t>
            </a:r>
            <a:r>
              <a:rPr sz="1800" dirty="0">
                <a:solidFill>
                  <a:srgbClr val="FFFFFF"/>
                </a:solidFill>
                <a:latin typeface="Arial MT"/>
                <a:cs typeface="Arial MT"/>
              </a:rPr>
              <a:t>as</a:t>
            </a:r>
            <a:r>
              <a:rPr sz="1800" spc="-5" dirty="0">
                <a:solidFill>
                  <a:srgbClr val="FFFFFF"/>
                </a:solidFill>
                <a:latin typeface="Arial MT"/>
                <a:cs typeface="Arial MT"/>
              </a:rPr>
              <a:t> </a:t>
            </a:r>
            <a:r>
              <a:rPr sz="1800" dirty="0">
                <a:solidFill>
                  <a:srgbClr val="FFFFFF"/>
                </a:solidFill>
                <a:latin typeface="Arial MT"/>
                <a:cs typeface="Arial MT"/>
              </a:rPr>
              <a:t>normal. </a:t>
            </a:r>
            <a:r>
              <a:rPr sz="1800" spc="-484" dirty="0">
                <a:solidFill>
                  <a:srgbClr val="FFFFFF"/>
                </a:solidFill>
                <a:latin typeface="Arial MT"/>
                <a:cs typeface="Arial MT"/>
              </a:rPr>
              <a:t> </a:t>
            </a:r>
            <a:r>
              <a:rPr sz="1800" dirty="0">
                <a:solidFill>
                  <a:srgbClr val="FFFFFF"/>
                </a:solidFill>
                <a:latin typeface="Arial MT"/>
                <a:cs typeface="Arial MT"/>
              </a:rPr>
              <a:t>Class</a:t>
            </a:r>
            <a:r>
              <a:rPr sz="1800" spc="-35" dirty="0">
                <a:solidFill>
                  <a:srgbClr val="FFFFFF"/>
                </a:solidFill>
                <a:latin typeface="Arial MT"/>
                <a:cs typeface="Arial MT"/>
              </a:rPr>
              <a:t> </a:t>
            </a:r>
            <a:r>
              <a:rPr sz="1800" dirty="0">
                <a:solidFill>
                  <a:srgbClr val="FFFFFF"/>
                </a:solidFill>
                <a:latin typeface="Arial MT"/>
                <a:cs typeface="Arial MT"/>
              </a:rPr>
              <a:t>teachers</a:t>
            </a:r>
            <a:r>
              <a:rPr sz="1800" spc="-25" dirty="0">
                <a:solidFill>
                  <a:srgbClr val="FFFFFF"/>
                </a:solidFill>
                <a:latin typeface="Arial MT"/>
                <a:cs typeface="Arial MT"/>
              </a:rPr>
              <a:t> </a:t>
            </a:r>
            <a:r>
              <a:rPr sz="1800" dirty="0">
                <a:solidFill>
                  <a:srgbClr val="FFFFFF"/>
                </a:solidFill>
                <a:latin typeface="Arial MT"/>
                <a:cs typeface="Arial MT"/>
              </a:rPr>
              <a:t>are</a:t>
            </a:r>
            <a:r>
              <a:rPr sz="1800" spc="-15" dirty="0">
                <a:solidFill>
                  <a:srgbClr val="FFFFFF"/>
                </a:solidFill>
                <a:latin typeface="Arial MT"/>
                <a:cs typeface="Arial MT"/>
              </a:rPr>
              <a:t> </a:t>
            </a:r>
            <a:r>
              <a:rPr sz="1800" dirty="0">
                <a:solidFill>
                  <a:srgbClr val="FFFFFF"/>
                </a:solidFill>
                <a:latin typeface="Arial MT"/>
                <a:cs typeface="Arial MT"/>
              </a:rPr>
              <a:t>available</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meet</a:t>
            </a:r>
            <a:r>
              <a:rPr sz="1800" spc="-35" dirty="0">
                <a:solidFill>
                  <a:srgbClr val="FFFFFF"/>
                </a:solidFill>
                <a:latin typeface="Arial MT"/>
                <a:cs typeface="Arial MT"/>
              </a:rPr>
              <a:t> </a:t>
            </a:r>
            <a:r>
              <a:rPr sz="1800" spc="-10" dirty="0">
                <a:solidFill>
                  <a:srgbClr val="FFFFFF"/>
                </a:solidFill>
                <a:latin typeface="Arial MT"/>
                <a:cs typeface="Arial MT"/>
              </a:rPr>
              <a:t>with</a:t>
            </a:r>
            <a:r>
              <a:rPr sz="1800" spc="40" dirty="0">
                <a:solidFill>
                  <a:srgbClr val="FFFFFF"/>
                </a:solidFill>
                <a:latin typeface="Arial MT"/>
                <a:cs typeface="Arial MT"/>
              </a:rPr>
              <a:t> </a:t>
            </a:r>
            <a:r>
              <a:rPr sz="1800" dirty="0">
                <a:solidFill>
                  <a:srgbClr val="FFFFFF"/>
                </a:solidFill>
                <a:latin typeface="Arial MT"/>
                <a:cs typeface="Arial MT"/>
              </a:rPr>
              <a:t>parents</a:t>
            </a:r>
            <a:r>
              <a:rPr sz="1800" spc="-60" dirty="0">
                <a:solidFill>
                  <a:srgbClr val="FFFFFF"/>
                </a:solidFill>
                <a:latin typeface="Arial MT"/>
                <a:cs typeface="Arial MT"/>
              </a:rPr>
              <a:t> </a:t>
            </a:r>
            <a:r>
              <a:rPr sz="1800" i="1" dirty="0">
                <a:solidFill>
                  <a:srgbClr val="FFFFFF"/>
                </a:solidFill>
                <a:latin typeface="Arial"/>
                <a:cs typeface="Arial"/>
              </a:rPr>
              <a:t>by</a:t>
            </a:r>
            <a:r>
              <a:rPr sz="1800" i="1" spc="-10" dirty="0">
                <a:solidFill>
                  <a:srgbClr val="FFFFFF"/>
                </a:solidFill>
                <a:latin typeface="Arial"/>
                <a:cs typeface="Arial"/>
              </a:rPr>
              <a:t> </a:t>
            </a:r>
            <a:r>
              <a:rPr sz="1800" i="1" dirty="0">
                <a:solidFill>
                  <a:srgbClr val="FFFFFF"/>
                </a:solidFill>
                <a:latin typeface="Arial"/>
                <a:cs typeface="Arial"/>
              </a:rPr>
              <a:t>appointment</a:t>
            </a:r>
            <a:r>
              <a:rPr sz="1800" i="1" spc="-20" dirty="0">
                <a:solidFill>
                  <a:srgbClr val="FFFFFF"/>
                </a:solidFill>
                <a:latin typeface="Arial"/>
                <a:cs typeface="Arial"/>
              </a:rPr>
              <a:t> </a:t>
            </a:r>
            <a:r>
              <a:rPr sz="1800" i="1" dirty="0">
                <a:solidFill>
                  <a:srgbClr val="FFFFFF"/>
                </a:solidFill>
                <a:latin typeface="Arial"/>
                <a:cs typeface="Arial"/>
              </a:rPr>
              <a:t>only</a:t>
            </a:r>
            <a:endParaRPr sz="1800">
              <a:latin typeface="Arial"/>
              <a:cs typeface="Arial"/>
            </a:endParaRPr>
          </a:p>
          <a:p>
            <a:pPr marL="12700">
              <a:lnSpc>
                <a:spcPts val="1914"/>
              </a:lnSpc>
            </a:pPr>
            <a:r>
              <a:rPr sz="1800" spc="-5" dirty="0">
                <a:solidFill>
                  <a:srgbClr val="FFFFFF"/>
                </a:solidFill>
                <a:latin typeface="Arial MT"/>
                <a:cs typeface="Arial MT"/>
              </a:rPr>
              <a:t>between </a:t>
            </a:r>
            <a:r>
              <a:rPr sz="1800" dirty="0">
                <a:solidFill>
                  <a:srgbClr val="FFFFFF"/>
                </a:solidFill>
                <a:latin typeface="Arial MT"/>
                <a:cs typeface="Arial MT"/>
              </a:rPr>
              <a:t>the</a:t>
            </a:r>
            <a:r>
              <a:rPr sz="1800" spc="-10" dirty="0">
                <a:solidFill>
                  <a:srgbClr val="FFFFFF"/>
                </a:solidFill>
                <a:latin typeface="Arial MT"/>
                <a:cs typeface="Arial MT"/>
              </a:rPr>
              <a:t> </a:t>
            </a:r>
            <a:r>
              <a:rPr sz="1800" dirty="0">
                <a:solidFill>
                  <a:srgbClr val="FFFFFF"/>
                </a:solidFill>
                <a:latin typeface="Arial MT"/>
                <a:cs typeface="Arial MT"/>
              </a:rPr>
              <a:t>hours of</a:t>
            </a:r>
            <a:r>
              <a:rPr sz="1800" spc="-15" dirty="0">
                <a:solidFill>
                  <a:srgbClr val="FFFFFF"/>
                </a:solidFill>
                <a:latin typeface="Arial MT"/>
                <a:cs typeface="Arial MT"/>
              </a:rPr>
              <a:t> </a:t>
            </a:r>
            <a:r>
              <a:rPr sz="1800" dirty="0">
                <a:solidFill>
                  <a:srgbClr val="FFFFFF"/>
                </a:solidFill>
                <a:latin typeface="Arial MT"/>
                <a:cs typeface="Arial MT"/>
              </a:rPr>
              <a:t>8.15</a:t>
            </a:r>
            <a:r>
              <a:rPr sz="1800" spc="-5" dirty="0">
                <a:solidFill>
                  <a:srgbClr val="FFFFFF"/>
                </a:solidFill>
                <a:latin typeface="Arial MT"/>
                <a:cs typeface="Arial MT"/>
              </a:rPr>
              <a:t> </a:t>
            </a:r>
            <a:r>
              <a:rPr sz="1800" dirty="0">
                <a:solidFill>
                  <a:srgbClr val="FFFFFF"/>
                </a:solidFill>
                <a:latin typeface="Arial MT"/>
                <a:cs typeface="Arial MT"/>
              </a:rPr>
              <a:t>am</a:t>
            </a:r>
            <a:r>
              <a:rPr sz="1800" spc="-5" dirty="0">
                <a:solidFill>
                  <a:srgbClr val="FFFFFF"/>
                </a:solidFill>
                <a:latin typeface="Arial MT"/>
                <a:cs typeface="Arial MT"/>
              </a:rPr>
              <a:t> </a:t>
            </a:r>
            <a:r>
              <a:rPr sz="1800" dirty="0">
                <a:solidFill>
                  <a:srgbClr val="FFFFFF"/>
                </a:solidFill>
                <a:latin typeface="Arial MT"/>
                <a:cs typeface="Arial MT"/>
              </a:rPr>
              <a:t>and</a:t>
            </a:r>
            <a:r>
              <a:rPr sz="1800" spc="-30" dirty="0">
                <a:solidFill>
                  <a:srgbClr val="FFFFFF"/>
                </a:solidFill>
                <a:latin typeface="Arial MT"/>
                <a:cs typeface="Arial MT"/>
              </a:rPr>
              <a:t> </a:t>
            </a:r>
            <a:r>
              <a:rPr sz="1800" dirty="0">
                <a:solidFill>
                  <a:srgbClr val="FFFFFF"/>
                </a:solidFill>
                <a:latin typeface="Arial MT"/>
                <a:cs typeface="Arial MT"/>
              </a:rPr>
              <a:t>4.30</a:t>
            </a:r>
            <a:r>
              <a:rPr sz="1800" spc="-10" dirty="0">
                <a:solidFill>
                  <a:srgbClr val="FFFFFF"/>
                </a:solidFill>
                <a:latin typeface="Arial MT"/>
                <a:cs typeface="Arial MT"/>
              </a:rPr>
              <a:t> </a:t>
            </a:r>
            <a:r>
              <a:rPr sz="1800" dirty="0">
                <a:solidFill>
                  <a:srgbClr val="FFFFFF"/>
                </a:solidFill>
                <a:latin typeface="Arial MT"/>
                <a:cs typeface="Arial MT"/>
              </a:rPr>
              <a:t>pm</a:t>
            </a:r>
            <a:r>
              <a:rPr sz="1800" spc="-5" dirty="0">
                <a:solidFill>
                  <a:srgbClr val="FFFFFF"/>
                </a:solidFill>
                <a:latin typeface="Arial MT"/>
                <a:cs typeface="Arial MT"/>
              </a:rPr>
              <a:t> </a:t>
            </a:r>
            <a:r>
              <a:rPr sz="1800" dirty="0">
                <a:solidFill>
                  <a:srgbClr val="FFFFFF"/>
                </a:solidFill>
                <a:latin typeface="Arial MT"/>
                <a:cs typeface="Arial MT"/>
              </a:rPr>
              <a:t>at</a:t>
            </a:r>
            <a:r>
              <a:rPr sz="1800" spc="-15" dirty="0">
                <a:solidFill>
                  <a:srgbClr val="FFFFFF"/>
                </a:solidFill>
                <a:latin typeface="Arial MT"/>
                <a:cs typeface="Arial MT"/>
              </a:rPr>
              <a:t> </a:t>
            </a:r>
            <a:r>
              <a:rPr sz="1800" spc="-5" dirty="0">
                <a:solidFill>
                  <a:srgbClr val="FFFFFF"/>
                </a:solidFill>
                <a:latin typeface="Arial MT"/>
                <a:cs typeface="Arial MT"/>
              </a:rPr>
              <a:t>a</a:t>
            </a:r>
            <a:r>
              <a:rPr sz="1800" spc="15" dirty="0">
                <a:solidFill>
                  <a:srgbClr val="FFFFFF"/>
                </a:solidFill>
                <a:latin typeface="Arial MT"/>
                <a:cs typeface="Arial MT"/>
              </a:rPr>
              <a:t> </a:t>
            </a:r>
            <a:r>
              <a:rPr sz="1800" dirty="0">
                <a:solidFill>
                  <a:srgbClr val="FFFFFF"/>
                </a:solidFill>
                <a:latin typeface="Arial MT"/>
                <a:cs typeface="Arial MT"/>
              </a:rPr>
              <a:t>mutually</a:t>
            </a:r>
            <a:r>
              <a:rPr sz="1800" spc="-40" dirty="0">
                <a:solidFill>
                  <a:srgbClr val="FFFFFF"/>
                </a:solidFill>
                <a:latin typeface="Arial MT"/>
                <a:cs typeface="Arial MT"/>
              </a:rPr>
              <a:t> </a:t>
            </a:r>
            <a:r>
              <a:rPr sz="1800" dirty="0">
                <a:solidFill>
                  <a:srgbClr val="FFFFFF"/>
                </a:solidFill>
                <a:latin typeface="Arial MT"/>
                <a:cs typeface="Arial MT"/>
              </a:rPr>
              <a:t>convenient</a:t>
            </a:r>
            <a:endParaRPr sz="1800">
              <a:latin typeface="Arial MT"/>
              <a:cs typeface="Arial MT"/>
            </a:endParaRPr>
          </a:p>
          <a:p>
            <a:pPr marL="12700">
              <a:lnSpc>
                <a:spcPct val="100000"/>
              </a:lnSpc>
              <a:spcBef>
                <a:spcPts val="430"/>
              </a:spcBef>
            </a:pPr>
            <a:r>
              <a:rPr sz="1800" dirty="0">
                <a:solidFill>
                  <a:srgbClr val="FFFFFF"/>
                </a:solidFill>
                <a:latin typeface="Arial MT"/>
                <a:cs typeface="Arial MT"/>
              </a:rPr>
              <a:t>and</a:t>
            </a:r>
            <a:r>
              <a:rPr sz="1800" spc="-15" dirty="0">
                <a:solidFill>
                  <a:srgbClr val="FFFFFF"/>
                </a:solidFill>
                <a:latin typeface="Arial MT"/>
                <a:cs typeface="Arial MT"/>
              </a:rPr>
              <a:t> </a:t>
            </a:r>
            <a:r>
              <a:rPr sz="1800" dirty="0">
                <a:solidFill>
                  <a:srgbClr val="FFFFFF"/>
                </a:solidFill>
                <a:latin typeface="Arial MT"/>
                <a:cs typeface="Arial MT"/>
              </a:rPr>
              <a:t>agreed</a:t>
            </a:r>
            <a:r>
              <a:rPr sz="1800" spc="-25" dirty="0">
                <a:solidFill>
                  <a:srgbClr val="FFFFFF"/>
                </a:solidFill>
                <a:latin typeface="Arial MT"/>
                <a:cs typeface="Arial MT"/>
              </a:rPr>
              <a:t> </a:t>
            </a:r>
            <a:r>
              <a:rPr sz="1800" dirty="0">
                <a:solidFill>
                  <a:srgbClr val="FFFFFF"/>
                </a:solidFill>
                <a:latin typeface="Arial MT"/>
                <a:cs typeface="Arial MT"/>
              </a:rPr>
              <a:t>time.</a:t>
            </a:r>
            <a:r>
              <a:rPr sz="1800" spc="445" dirty="0">
                <a:solidFill>
                  <a:srgbClr val="FFFFFF"/>
                </a:solidFill>
                <a:latin typeface="Arial MT"/>
                <a:cs typeface="Arial MT"/>
              </a:rPr>
              <a:t> </a:t>
            </a:r>
            <a:r>
              <a:rPr sz="1800" spc="-10" dirty="0">
                <a:solidFill>
                  <a:srgbClr val="FFFFFF"/>
                </a:solidFill>
                <a:latin typeface="Arial MT"/>
                <a:cs typeface="Arial MT"/>
              </a:rPr>
              <a:t>The</a:t>
            </a:r>
            <a:r>
              <a:rPr sz="1800" spc="15" dirty="0">
                <a:solidFill>
                  <a:srgbClr val="FFFFFF"/>
                </a:solidFill>
                <a:latin typeface="Arial MT"/>
                <a:cs typeface="Arial MT"/>
              </a:rPr>
              <a:t> </a:t>
            </a:r>
            <a:r>
              <a:rPr sz="1800" dirty="0">
                <a:solidFill>
                  <a:srgbClr val="FFFFFF"/>
                </a:solidFill>
                <a:latin typeface="Arial MT"/>
                <a:cs typeface="Arial MT"/>
              </a:rPr>
              <a:t>School</a:t>
            </a:r>
            <a:r>
              <a:rPr sz="1800" spc="-30" dirty="0">
                <a:solidFill>
                  <a:srgbClr val="FFFFFF"/>
                </a:solidFill>
                <a:latin typeface="Arial MT"/>
                <a:cs typeface="Arial MT"/>
              </a:rPr>
              <a:t> </a:t>
            </a:r>
            <a:r>
              <a:rPr sz="1800" dirty="0">
                <a:solidFill>
                  <a:srgbClr val="FFFFFF"/>
                </a:solidFill>
                <a:latin typeface="Arial MT"/>
                <a:cs typeface="Arial MT"/>
              </a:rPr>
              <a:t>Communication</a:t>
            </a:r>
            <a:r>
              <a:rPr sz="1800" spc="-65" dirty="0">
                <a:solidFill>
                  <a:srgbClr val="FFFFFF"/>
                </a:solidFill>
                <a:latin typeface="Arial MT"/>
                <a:cs typeface="Arial MT"/>
              </a:rPr>
              <a:t> </a:t>
            </a:r>
            <a:r>
              <a:rPr sz="1800" dirty="0">
                <a:solidFill>
                  <a:srgbClr val="FFFFFF"/>
                </a:solidFill>
                <a:latin typeface="Arial MT"/>
                <a:cs typeface="Arial MT"/>
              </a:rPr>
              <a:t>Policy</a:t>
            </a:r>
            <a:r>
              <a:rPr sz="1800" spc="-20" dirty="0">
                <a:solidFill>
                  <a:srgbClr val="FFFFFF"/>
                </a:solidFill>
                <a:latin typeface="Arial MT"/>
                <a:cs typeface="Arial MT"/>
              </a:rPr>
              <a:t> </a:t>
            </a:r>
            <a:r>
              <a:rPr sz="1800" dirty="0">
                <a:solidFill>
                  <a:srgbClr val="FFFFFF"/>
                </a:solidFill>
                <a:latin typeface="Arial MT"/>
                <a:cs typeface="Arial MT"/>
              </a:rPr>
              <a:t>can</a:t>
            </a:r>
            <a:r>
              <a:rPr sz="1800" spc="-15" dirty="0">
                <a:solidFill>
                  <a:srgbClr val="FFFFFF"/>
                </a:solidFill>
                <a:latin typeface="Arial MT"/>
                <a:cs typeface="Arial MT"/>
              </a:rPr>
              <a:t> </a:t>
            </a:r>
            <a:r>
              <a:rPr sz="1800" dirty="0">
                <a:solidFill>
                  <a:srgbClr val="FFFFFF"/>
                </a:solidFill>
                <a:latin typeface="Arial MT"/>
                <a:cs typeface="Arial MT"/>
              </a:rPr>
              <a:t>be</a:t>
            </a:r>
            <a:r>
              <a:rPr sz="1800" spc="-10" dirty="0">
                <a:solidFill>
                  <a:srgbClr val="FFFFFF"/>
                </a:solidFill>
                <a:latin typeface="Arial MT"/>
                <a:cs typeface="Arial MT"/>
              </a:rPr>
              <a:t> </a:t>
            </a:r>
            <a:r>
              <a:rPr sz="1800" dirty="0">
                <a:solidFill>
                  <a:srgbClr val="FFFFFF"/>
                </a:solidFill>
                <a:latin typeface="Arial MT"/>
                <a:cs typeface="Arial MT"/>
              </a:rPr>
              <a:t>found</a:t>
            </a:r>
            <a:r>
              <a:rPr sz="1800" spc="-30" dirty="0">
                <a:solidFill>
                  <a:srgbClr val="FFFFFF"/>
                </a:solidFill>
                <a:latin typeface="Arial MT"/>
                <a:cs typeface="Arial MT"/>
              </a:rPr>
              <a:t> </a:t>
            </a:r>
            <a:r>
              <a:rPr sz="1800" u="heavy" dirty="0">
                <a:solidFill>
                  <a:srgbClr val="0000FF"/>
                </a:solidFill>
                <a:uFill>
                  <a:solidFill>
                    <a:srgbClr val="0000FF"/>
                  </a:solidFill>
                </a:uFill>
                <a:latin typeface="Arial MT"/>
                <a:cs typeface="Arial MT"/>
                <a:hlinkClick r:id="rId2"/>
              </a:rPr>
              <a:t>here</a:t>
            </a:r>
            <a:r>
              <a:rPr sz="1800" dirty="0">
                <a:solidFill>
                  <a:srgbClr val="FFFFFF"/>
                </a:solidFill>
                <a:latin typeface="Arial MT"/>
                <a:cs typeface="Arial MT"/>
              </a:rPr>
              <a:t>.</a:t>
            </a:r>
            <a:endParaRPr sz="1800">
              <a:latin typeface="Arial MT"/>
              <a:cs typeface="Aria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334" y="2088895"/>
            <a:ext cx="2256155" cy="329565"/>
          </a:xfrm>
          <a:prstGeom prst="rect">
            <a:avLst/>
          </a:prstGeom>
        </p:spPr>
        <p:txBody>
          <a:bodyPr vert="horz" wrap="square" lIns="0" tIns="11430" rIns="0" bIns="0" rtlCol="0">
            <a:spAutoFit/>
          </a:bodyPr>
          <a:lstStyle/>
          <a:p>
            <a:pPr marL="12700">
              <a:lnSpc>
                <a:spcPct val="100000"/>
              </a:lnSpc>
              <a:spcBef>
                <a:spcPts val="90"/>
              </a:spcBef>
            </a:pPr>
            <a:r>
              <a:rPr spc="-10" dirty="0"/>
              <a:t>A</a:t>
            </a:r>
            <a:r>
              <a:rPr spc="-95" dirty="0"/>
              <a:t> </a:t>
            </a:r>
            <a:r>
              <a:rPr spc="-10" dirty="0"/>
              <a:t>Successful</a:t>
            </a:r>
            <a:r>
              <a:rPr spc="30" dirty="0"/>
              <a:t> </a:t>
            </a:r>
            <a:r>
              <a:rPr spc="-10" dirty="0"/>
              <a:t>Start</a:t>
            </a:r>
          </a:p>
        </p:txBody>
      </p:sp>
      <p:sp>
        <p:nvSpPr>
          <p:cNvPr id="3" name="object 3"/>
          <p:cNvSpPr txBox="1"/>
          <p:nvPr/>
        </p:nvSpPr>
        <p:spPr>
          <a:xfrm>
            <a:off x="186334" y="2887726"/>
            <a:ext cx="8485505" cy="1507490"/>
          </a:xfrm>
          <a:prstGeom prst="rect">
            <a:avLst/>
          </a:prstGeom>
        </p:spPr>
        <p:txBody>
          <a:bodyPr vert="horz" wrap="square" lIns="0" tIns="12700" rIns="0" bIns="0" rtlCol="0">
            <a:spAutoFit/>
          </a:bodyPr>
          <a:lstStyle/>
          <a:p>
            <a:pPr marL="12700">
              <a:lnSpc>
                <a:spcPct val="100000"/>
              </a:lnSpc>
              <a:spcBef>
                <a:spcPts val="100"/>
              </a:spcBef>
            </a:pPr>
            <a:r>
              <a:rPr sz="1800" spc="-110" dirty="0">
                <a:solidFill>
                  <a:srgbClr val="FFFFFF"/>
                </a:solidFill>
                <a:latin typeface="Arial MT"/>
                <a:cs typeface="Arial MT"/>
              </a:rPr>
              <a:t>To</a:t>
            </a:r>
            <a:r>
              <a:rPr sz="1800" spc="440" dirty="0">
                <a:solidFill>
                  <a:srgbClr val="FFFFFF"/>
                </a:solidFill>
                <a:latin typeface="Arial MT"/>
                <a:cs typeface="Arial MT"/>
              </a:rPr>
              <a:t> </a:t>
            </a:r>
            <a:r>
              <a:rPr sz="1800" spc="-5" dirty="0">
                <a:solidFill>
                  <a:srgbClr val="FFFFFF"/>
                </a:solidFill>
                <a:latin typeface="Arial MT"/>
                <a:cs typeface="Arial MT"/>
              </a:rPr>
              <a:t>help</a:t>
            </a:r>
            <a:r>
              <a:rPr sz="1800" spc="450" dirty="0">
                <a:solidFill>
                  <a:srgbClr val="FFFFFF"/>
                </a:solidFill>
                <a:latin typeface="Arial MT"/>
                <a:cs typeface="Arial MT"/>
              </a:rPr>
              <a:t> </a:t>
            </a:r>
            <a:r>
              <a:rPr sz="1800" spc="-5" dirty="0">
                <a:solidFill>
                  <a:srgbClr val="FFFFFF"/>
                </a:solidFill>
                <a:latin typeface="Arial MT"/>
                <a:cs typeface="Arial MT"/>
              </a:rPr>
              <a:t>you</a:t>
            </a:r>
            <a:r>
              <a:rPr sz="1800" spc="425" dirty="0">
                <a:solidFill>
                  <a:srgbClr val="FFFFFF"/>
                </a:solidFill>
                <a:latin typeface="Arial MT"/>
                <a:cs typeface="Arial MT"/>
              </a:rPr>
              <a:t> </a:t>
            </a:r>
            <a:r>
              <a:rPr sz="1800" dirty="0">
                <a:solidFill>
                  <a:srgbClr val="FFFFFF"/>
                </a:solidFill>
                <a:latin typeface="Arial MT"/>
                <a:cs typeface="Arial MT"/>
              </a:rPr>
              <a:t>to</a:t>
            </a:r>
            <a:r>
              <a:rPr sz="1800" spc="420" dirty="0">
                <a:solidFill>
                  <a:srgbClr val="FFFFFF"/>
                </a:solidFill>
                <a:latin typeface="Arial MT"/>
                <a:cs typeface="Arial MT"/>
              </a:rPr>
              <a:t> </a:t>
            </a:r>
            <a:r>
              <a:rPr sz="1800" spc="-5" dirty="0">
                <a:solidFill>
                  <a:srgbClr val="FFFFFF"/>
                </a:solidFill>
                <a:latin typeface="Arial MT"/>
                <a:cs typeface="Arial MT"/>
              </a:rPr>
              <a:t>support</a:t>
            </a:r>
            <a:r>
              <a:rPr sz="1800" spc="450" dirty="0">
                <a:solidFill>
                  <a:srgbClr val="FFFFFF"/>
                </a:solidFill>
                <a:latin typeface="Arial MT"/>
                <a:cs typeface="Arial MT"/>
              </a:rPr>
              <a:t> </a:t>
            </a:r>
            <a:r>
              <a:rPr sz="1800" spc="-10" dirty="0">
                <a:solidFill>
                  <a:srgbClr val="FFFFFF"/>
                </a:solidFill>
                <a:latin typeface="Arial MT"/>
                <a:cs typeface="Arial MT"/>
              </a:rPr>
              <a:t>your</a:t>
            </a:r>
            <a:r>
              <a:rPr sz="1800" spc="415" dirty="0">
                <a:solidFill>
                  <a:srgbClr val="FFFFFF"/>
                </a:solidFill>
                <a:latin typeface="Arial MT"/>
                <a:cs typeface="Arial MT"/>
              </a:rPr>
              <a:t> </a:t>
            </a:r>
            <a:r>
              <a:rPr sz="1800" spc="-5" dirty="0">
                <a:solidFill>
                  <a:srgbClr val="FFFFFF"/>
                </a:solidFill>
                <a:latin typeface="Arial MT"/>
                <a:cs typeface="Arial MT"/>
              </a:rPr>
              <a:t>child</a:t>
            </a:r>
            <a:r>
              <a:rPr sz="1800" spc="425" dirty="0">
                <a:solidFill>
                  <a:srgbClr val="FFFFFF"/>
                </a:solidFill>
                <a:latin typeface="Arial MT"/>
                <a:cs typeface="Arial MT"/>
              </a:rPr>
              <a:t> </a:t>
            </a:r>
            <a:r>
              <a:rPr sz="1800" spc="-15" dirty="0">
                <a:solidFill>
                  <a:srgbClr val="FFFFFF"/>
                </a:solidFill>
                <a:latin typeface="Arial MT"/>
                <a:cs typeface="Arial MT"/>
              </a:rPr>
              <a:t>in</a:t>
            </a:r>
            <a:r>
              <a:rPr sz="1800" spc="450" dirty="0">
                <a:solidFill>
                  <a:srgbClr val="FFFFFF"/>
                </a:solidFill>
                <a:latin typeface="Arial MT"/>
                <a:cs typeface="Arial MT"/>
              </a:rPr>
              <a:t> </a:t>
            </a:r>
            <a:r>
              <a:rPr sz="1800" spc="-5" dirty="0">
                <a:solidFill>
                  <a:srgbClr val="FFFFFF"/>
                </a:solidFill>
                <a:latin typeface="Arial MT"/>
                <a:cs typeface="Arial MT"/>
              </a:rPr>
              <a:t>having</a:t>
            </a:r>
            <a:r>
              <a:rPr sz="1800" spc="425" dirty="0">
                <a:solidFill>
                  <a:srgbClr val="FFFFFF"/>
                </a:solidFill>
                <a:latin typeface="Arial MT"/>
                <a:cs typeface="Arial MT"/>
              </a:rPr>
              <a:t> </a:t>
            </a:r>
            <a:r>
              <a:rPr sz="1800" spc="-5" dirty="0">
                <a:solidFill>
                  <a:srgbClr val="FFFFFF"/>
                </a:solidFill>
                <a:latin typeface="Arial MT"/>
                <a:cs typeface="Arial MT"/>
              </a:rPr>
              <a:t>a</a:t>
            </a:r>
            <a:r>
              <a:rPr sz="1800" spc="425" dirty="0">
                <a:solidFill>
                  <a:srgbClr val="FFFFFF"/>
                </a:solidFill>
                <a:latin typeface="Arial MT"/>
                <a:cs typeface="Arial MT"/>
              </a:rPr>
              <a:t> </a:t>
            </a:r>
            <a:r>
              <a:rPr sz="1800" spc="-5" dirty="0">
                <a:solidFill>
                  <a:srgbClr val="FFFFFF"/>
                </a:solidFill>
                <a:latin typeface="Arial MT"/>
                <a:cs typeface="Arial MT"/>
              </a:rPr>
              <a:t>smooth</a:t>
            </a:r>
            <a:r>
              <a:rPr sz="1800" spc="450" dirty="0">
                <a:solidFill>
                  <a:srgbClr val="FFFFFF"/>
                </a:solidFill>
                <a:latin typeface="Arial MT"/>
                <a:cs typeface="Arial MT"/>
              </a:rPr>
              <a:t> </a:t>
            </a:r>
            <a:r>
              <a:rPr sz="1800" spc="-5" dirty="0">
                <a:solidFill>
                  <a:srgbClr val="FFFFFF"/>
                </a:solidFill>
                <a:latin typeface="Arial MT"/>
                <a:cs typeface="Arial MT"/>
              </a:rPr>
              <a:t>transition</a:t>
            </a:r>
            <a:r>
              <a:rPr sz="1800" spc="430" dirty="0">
                <a:solidFill>
                  <a:srgbClr val="FFFFFF"/>
                </a:solidFill>
                <a:latin typeface="Arial MT"/>
                <a:cs typeface="Arial MT"/>
              </a:rPr>
              <a:t> </a:t>
            </a:r>
            <a:r>
              <a:rPr sz="1800" dirty="0">
                <a:solidFill>
                  <a:srgbClr val="FFFFFF"/>
                </a:solidFill>
                <a:latin typeface="Arial MT"/>
                <a:cs typeface="Arial MT"/>
              </a:rPr>
              <a:t>into</a:t>
            </a:r>
            <a:r>
              <a:rPr sz="1800" spc="430" dirty="0">
                <a:solidFill>
                  <a:srgbClr val="FFFFFF"/>
                </a:solidFill>
                <a:latin typeface="Arial MT"/>
                <a:cs typeface="Arial MT"/>
              </a:rPr>
              <a:t> </a:t>
            </a:r>
            <a:r>
              <a:rPr sz="1800" spc="-50" dirty="0">
                <a:solidFill>
                  <a:srgbClr val="FFFFFF"/>
                </a:solidFill>
                <a:latin typeface="Arial MT"/>
                <a:cs typeface="Arial MT"/>
              </a:rPr>
              <a:t>Year</a:t>
            </a:r>
            <a:r>
              <a:rPr sz="1800" spc="440" dirty="0">
                <a:solidFill>
                  <a:srgbClr val="FFFFFF"/>
                </a:solidFill>
                <a:latin typeface="Arial MT"/>
                <a:cs typeface="Arial MT"/>
              </a:rPr>
              <a:t> </a:t>
            </a:r>
            <a:r>
              <a:rPr sz="1800" spc="-5" dirty="0">
                <a:solidFill>
                  <a:srgbClr val="FFFFFF"/>
                </a:solidFill>
                <a:latin typeface="Arial MT"/>
                <a:cs typeface="Arial MT"/>
              </a:rPr>
              <a:t>2</a:t>
            </a:r>
            <a:r>
              <a:rPr sz="1800" spc="420" dirty="0">
                <a:solidFill>
                  <a:srgbClr val="FFFFFF"/>
                </a:solidFill>
                <a:latin typeface="Arial MT"/>
                <a:cs typeface="Arial MT"/>
              </a:rPr>
              <a:t> </a:t>
            </a:r>
            <a:r>
              <a:rPr sz="1800" spc="-25" dirty="0">
                <a:solidFill>
                  <a:srgbClr val="FFFFFF"/>
                </a:solidFill>
                <a:latin typeface="Arial MT"/>
                <a:cs typeface="Arial MT"/>
              </a:rPr>
              <a:t>in</a:t>
            </a:r>
            <a:endParaRPr sz="1800" dirty="0">
              <a:latin typeface="Arial MT"/>
              <a:cs typeface="Arial MT"/>
            </a:endParaRPr>
          </a:p>
          <a:p>
            <a:pPr marL="12700">
              <a:lnSpc>
                <a:spcPct val="100000"/>
              </a:lnSpc>
            </a:pPr>
            <a:r>
              <a:rPr sz="1800" spc="-10" dirty="0">
                <a:solidFill>
                  <a:srgbClr val="FFFFFF"/>
                </a:solidFill>
                <a:latin typeface="Arial MT"/>
                <a:cs typeface="Arial MT"/>
              </a:rPr>
              <a:t>September,</a:t>
            </a:r>
            <a:r>
              <a:rPr sz="1800" spc="-50" dirty="0">
                <a:solidFill>
                  <a:srgbClr val="FFFFFF"/>
                </a:solidFill>
                <a:latin typeface="Arial MT"/>
                <a:cs typeface="Arial MT"/>
              </a:rPr>
              <a:t> </a:t>
            </a:r>
            <a:r>
              <a:rPr sz="1800" spc="-15" dirty="0">
                <a:solidFill>
                  <a:srgbClr val="FFFFFF"/>
                </a:solidFill>
                <a:latin typeface="Arial MT"/>
                <a:cs typeface="Arial MT"/>
              </a:rPr>
              <a:t>we</a:t>
            </a:r>
            <a:r>
              <a:rPr sz="1800" spc="35" dirty="0">
                <a:solidFill>
                  <a:srgbClr val="FFFFFF"/>
                </a:solidFill>
                <a:latin typeface="Arial MT"/>
                <a:cs typeface="Arial MT"/>
              </a:rPr>
              <a:t> </a:t>
            </a:r>
            <a:r>
              <a:rPr sz="1800" dirty="0">
                <a:solidFill>
                  <a:srgbClr val="FFFFFF"/>
                </a:solidFill>
                <a:latin typeface="Arial MT"/>
                <a:cs typeface="Arial MT"/>
              </a:rPr>
              <a:t>feel that</a:t>
            </a:r>
            <a:r>
              <a:rPr sz="1800" spc="-35" dirty="0">
                <a:solidFill>
                  <a:srgbClr val="FFFFFF"/>
                </a:solidFill>
                <a:latin typeface="Arial MT"/>
                <a:cs typeface="Arial MT"/>
              </a:rPr>
              <a:t> </a:t>
            </a:r>
            <a:r>
              <a:rPr sz="1800" dirty="0">
                <a:solidFill>
                  <a:srgbClr val="FFFFFF"/>
                </a:solidFill>
                <a:latin typeface="Arial MT"/>
                <a:cs typeface="Arial MT"/>
              </a:rPr>
              <a:t>the</a:t>
            </a:r>
            <a:r>
              <a:rPr sz="1800" spc="-10" dirty="0">
                <a:solidFill>
                  <a:srgbClr val="FFFFFF"/>
                </a:solidFill>
                <a:latin typeface="Arial MT"/>
                <a:cs typeface="Arial MT"/>
              </a:rPr>
              <a:t> </a:t>
            </a:r>
            <a:r>
              <a:rPr sz="1800" spc="-5" dirty="0">
                <a:solidFill>
                  <a:srgbClr val="FFFFFF"/>
                </a:solidFill>
                <a:latin typeface="Arial MT"/>
                <a:cs typeface="Arial MT"/>
              </a:rPr>
              <a:t>following</a:t>
            </a:r>
            <a:r>
              <a:rPr sz="1800" spc="10" dirty="0">
                <a:solidFill>
                  <a:srgbClr val="FFFFFF"/>
                </a:solidFill>
                <a:latin typeface="Arial MT"/>
                <a:cs typeface="Arial MT"/>
              </a:rPr>
              <a:t> </a:t>
            </a:r>
            <a:r>
              <a:rPr sz="1800" dirty="0">
                <a:solidFill>
                  <a:srgbClr val="FFFFFF"/>
                </a:solidFill>
                <a:latin typeface="Arial MT"/>
                <a:cs typeface="Arial MT"/>
              </a:rPr>
              <a:t>information</a:t>
            </a:r>
            <a:r>
              <a:rPr sz="1800" spc="-40" dirty="0">
                <a:solidFill>
                  <a:srgbClr val="FFFFFF"/>
                </a:solidFill>
                <a:latin typeface="Arial MT"/>
                <a:cs typeface="Arial MT"/>
              </a:rPr>
              <a:t> </a:t>
            </a:r>
            <a:r>
              <a:rPr sz="1800" spc="-5" dirty="0">
                <a:solidFill>
                  <a:srgbClr val="FFFFFF"/>
                </a:solidFill>
                <a:latin typeface="Arial MT"/>
                <a:cs typeface="Arial MT"/>
              </a:rPr>
              <a:t>will</a:t>
            </a:r>
            <a:r>
              <a:rPr sz="1800" spc="20" dirty="0">
                <a:solidFill>
                  <a:srgbClr val="FFFFFF"/>
                </a:solidFill>
                <a:latin typeface="Arial MT"/>
                <a:cs typeface="Arial MT"/>
              </a:rPr>
              <a:t> </a:t>
            </a:r>
            <a:r>
              <a:rPr sz="1800" dirty="0">
                <a:solidFill>
                  <a:srgbClr val="FFFFFF"/>
                </a:solidFill>
                <a:latin typeface="Arial MT"/>
                <a:cs typeface="Arial MT"/>
              </a:rPr>
              <a:t>assist</a:t>
            </a:r>
            <a:r>
              <a:rPr sz="1800" spc="-45" dirty="0">
                <a:solidFill>
                  <a:srgbClr val="FFFFFF"/>
                </a:solidFill>
                <a:latin typeface="Arial MT"/>
                <a:cs typeface="Arial MT"/>
              </a:rPr>
              <a:t> </a:t>
            </a:r>
            <a:r>
              <a:rPr sz="1800" spc="-5" dirty="0">
                <a:solidFill>
                  <a:srgbClr val="FFFFFF"/>
                </a:solidFill>
                <a:latin typeface="Arial MT"/>
                <a:cs typeface="Arial MT"/>
              </a:rPr>
              <a:t>you.</a:t>
            </a:r>
            <a:endParaRPr sz="1800" dirty="0">
              <a:latin typeface="Arial MT"/>
              <a:cs typeface="Arial MT"/>
            </a:endParaRPr>
          </a:p>
          <a:p>
            <a:pPr>
              <a:lnSpc>
                <a:spcPct val="100000"/>
              </a:lnSpc>
              <a:spcBef>
                <a:spcPts val="35"/>
              </a:spcBef>
            </a:pPr>
            <a:endParaRPr sz="2600" dirty="0">
              <a:latin typeface="Arial MT"/>
              <a:cs typeface="Arial MT"/>
            </a:endParaRPr>
          </a:p>
          <a:p>
            <a:pPr marL="12700">
              <a:lnSpc>
                <a:spcPct val="100000"/>
              </a:lnSpc>
            </a:pPr>
            <a:r>
              <a:rPr sz="1800" spc="-5" dirty="0">
                <a:solidFill>
                  <a:srgbClr val="FFFFFF"/>
                </a:solidFill>
                <a:latin typeface="Arial MT"/>
                <a:cs typeface="Arial MT"/>
              </a:rPr>
              <a:t>Please</a:t>
            </a:r>
            <a:r>
              <a:rPr sz="1800" spc="40" dirty="0">
                <a:solidFill>
                  <a:srgbClr val="FFFFFF"/>
                </a:solidFill>
                <a:latin typeface="Arial MT"/>
                <a:cs typeface="Arial MT"/>
              </a:rPr>
              <a:t> </a:t>
            </a:r>
            <a:r>
              <a:rPr sz="1800" spc="-5" dirty="0">
                <a:solidFill>
                  <a:srgbClr val="FFFFFF"/>
                </a:solidFill>
                <a:latin typeface="Arial MT"/>
                <a:cs typeface="Arial MT"/>
              </a:rPr>
              <a:t>also</a:t>
            </a:r>
            <a:r>
              <a:rPr sz="1800" spc="15" dirty="0">
                <a:solidFill>
                  <a:srgbClr val="FFFFFF"/>
                </a:solidFill>
                <a:latin typeface="Arial MT"/>
                <a:cs typeface="Arial MT"/>
              </a:rPr>
              <a:t> </a:t>
            </a:r>
            <a:r>
              <a:rPr sz="1800" spc="-5" dirty="0">
                <a:solidFill>
                  <a:srgbClr val="FFFFFF"/>
                </a:solidFill>
                <a:latin typeface="Arial MT"/>
                <a:cs typeface="Arial MT"/>
              </a:rPr>
              <a:t>note</a:t>
            </a:r>
            <a:r>
              <a:rPr sz="1800" spc="35" dirty="0">
                <a:solidFill>
                  <a:srgbClr val="FFFFFF"/>
                </a:solidFill>
                <a:latin typeface="Arial MT"/>
                <a:cs typeface="Arial MT"/>
              </a:rPr>
              <a:t> </a:t>
            </a:r>
            <a:r>
              <a:rPr sz="1800" spc="-5" dirty="0">
                <a:solidFill>
                  <a:srgbClr val="FFFFFF"/>
                </a:solidFill>
                <a:latin typeface="Arial MT"/>
                <a:cs typeface="Arial MT"/>
              </a:rPr>
              <a:t>that</a:t>
            </a:r>
            <a:r>
              <a:rPr sz="1800" spc="35" dirty="0">
                <a:solidFill>
                  <a:srgbClr val="FFFFFF"/>
                </a:solidFill>
                <a:latin typeface="Arial MT"/>
                <a:cs typeface="Arial MT"/>
              </a:rPr>
              <a:t> </a:t>
            </a:r>
            <a:r>
              <a:rPr sz="1800" dirty="0">
                <a:solidFill>
                  <a:srgbClr val="FFFFFF"/>
                </a:solidFill>
                <a:latin typeface="Arial MT"/>
                <a:cs typeface="Arial MT"/>
              </a:rPr>
              <a:t>a</a:t>
            </a:r>
            <a:r>
              <a:rPr sz="1800" spc="40" dirty="0">
                <a:solidFill>
                  <a:srgbClr val="FFFFFF"/>
                </a:solidFill>
                <a:latin typeface="Arial MT"/>
                <a:cs typeface="Arial MT"/>
              </a:rPr>
              <a:t> </a:t>
            </a:r>
            <a:r>
              <a:rPr sz="1800" spc="-5" dirty="0">
                <a:solidFill>
                  <a:srgbClr val="FFFFFF"/>
                </a:solidFill>
                <a:latin typeface="Arial MT"/>
                <a:cs typeface="Arial MT"/>
              </a:rPr>
              <a:t>wealth</a:t>
            </a:r>
            <a:r>
              <a:rPr sz="1800" spc="20" dirty="0">
                <a:solidFill>
                  <a:srgbClr val="FFFFFF"/>
                </a:solidFill>
                <a:latin typeface="Arial MT"/>
                <a:cs typeface="Arial MT"/>
              </a:rPr>
              <a:t> </a:t>
            </a:r>
            <a:r>
              <a:rPr sz="1800" dirty="0">
                <a:solidFill>
                  <a:srgbClr val="FFFFFF"/>
                </a:solidFill>
                <a:latin typeface="Arial MT"/>
                <a:cs typeface="Arial MT"/>
              </a:rPr>
              <a:t>of</a:t>
            </a:r>
            <a:r>
              <a:rPr sz="1800" spc="35" dirty="0">
                <a:solidFill>
                  <a:srgbClr val="FFFFFF"/>
                </a:solidFill>
                <a:latin typeface="Arial MT"/>
                <a:cs typeface="Arial MT"/>
              </a:rPr>
              <a:t> </a:t>
            </a:r>
            <a:r>
              <a:rPr sz="1800" spc="-5" dirty="0">
                <a:solidFill>
                  <a:srgbClr val="FFFFFF"/>
                </a:solidFill>
                <a:latin typeface="Arial MT"/>
                <a:cs typeface="Arial MT"/>
              </a:rPr>
              <a:t>information,</a:t>
            </a:r>
            <a:r>
              <a:rPr sz="1800" spc="50" dirty="0">
                <a:solidFill>
                  <a:srgbClr val="FFFFFF"/>
                </a:solidFill>
                <a:latin typeface="Arial MT"/>
                <a:cs typeface="Arial MT"/>
              </a:rPr>
              <a:t> </a:t>
            </a:r>
            <a:r>
              <a:rPr sz="1800" spc="-10" dirty="0">
                <a:solidFill>
                  <a:srgbClr val="FFFFFF"/>
                </a:solidFill>
                <a:latin typeface="Arial MT"/>
                <a:cs typeface="Arial MT"/>
              </a:rPr>
              <a:t>such</a:t>
            </a:r>
            <a:r>
              <a:rPr sz="1800" spc="40" dirty="0">
                <a:solidFill>
                  <a:srgbClr val="FFFFFF"/>
                </a:solidFill>
                <a:latin typeface="Arial MT"/>
                <a:cs typeface="Arial MT"/>
              </a:rPr>
              <a:t> </a:t>
            </a:r>
            <a:r>
              <a:rPr sz="1800" dirty="0">
                <a:solidFill>
                  <a:srgbClr val="FFFFFF"/>
                </a:solidFill>
                <a:latin typeface="Arial MT"/>
                <a:cs typeface="Arial MT"/>
              </a:rPr>
              <a:t>as</a:t>
            </a:r>
            <a:r>
              <a:rPr sz="1800" spc="15" dirty="0">
                <a:solidFill>
                  <a:srgbClr val="FFFFFF"/>
                </a:solidFill>
                <a:latin typeface="Arial MT"/>
                <a:cs typeface="Arial MT"/>
              </a:rPr>
              <a:t> </a:t>
            </a:r>
            <a:r>
              <a:rPr sz="1800" u="heavy" spc="-5" dirty="0">
                <a:solidFill>
                  <a:srgbClr val="0000FF"/>
                </a:solidFill>
                <a:uFill>
                  <a:solidFill>
                    <a:srgbClr val="0000FF"/>
                  </a:solidFill>
                </a:uFill>
                <a:latin typeface="Arial MT"/>
                <a:cs typeface="Arial MT"/>
                <a:hlinkClick r:id="rId2"/>
              </a:rPr>
              <a:t>school</a:t>
            </a:r>
            <a:r>
              <a:rPr sz="1800" u="heavy" spc="20" dirty="0">
                <a:solidFill>
                  <a:srgbClr val="0000FF"/>
                </a:solidFill>
                <a:uFill>
                  <a:solidFill>
                    <a:srgbClr val="0000FF"/>
                  </a:solidFill>
                </a:uFill>
                <a:latin typeface="Arial MT"/>
                <a:cs typeface="Arial MT"/>
                <a:hlinkClick r:id="rId2"/>
              </a:rPr>
              <a:t> </a:t>
            </a:r>
            <a:r>
              <a:rPr sz="1800" u="heavy" dirty="0">
                <a:solidFill>
                  <a:srgbClr val="0000FF"/>
                </a:solidFill>
                <a:uFill>
                  <a:solidFill>
                    <a:srgbClr val="0000FF"/>
                  </a:solidFill>
                </a:uFill>
                <a:latin typeface="Arial MT"/>
                <a:cs typeface="Arial MT"/>
                <a:hlinkClick r:id="rId2"/>
              </a:rPr>
              <a:t>policies</a:t>
            </a:r>
            <a:r>
              <a:rPr sz="1800" dirty="0">
                <a:solidFill>
                  <a:srgbClr val="FFFFFF"/>
                </a:solidFill>
                <a:latin typeface="Arial MT"/>
                <a:cs typeface="Arial MT"/>
              </a:rPr>
              <a:t>,</a:t>
            </a:r>
            <a:r>
              <a:rPr sz="1800" spc="5" dirty="0">
                <a:solidFill>
                  <a:srgbClr val="FFFFFF"/>
                </a:solidFill>
                <a:latin typeface="Arial MT"/>
                <a:cs typeface="Arial MT"/>
              </a:rPr>
              <a:t> </a:t>
            </a:r>
            <a:r>
              <a:rPr sz="1800" dirty="0">
                <a:solidFill>
                  <a:srgbClr val="FFFFFF"/>
                </a:solidFill>
                <a:latin typeface="Arial MT"/>
                <a:cs typeface="Arial MT"/>
              </a:rPr>
              <a:t>can</a:t>
            </a:r>
            <a:r>
              <a:rPr sz="1800" spc="20" dirty="0">
                <a:solidFill>
                  <a:srgbClr val="FFFFFF"/>
                </a:solidFill>
                <a:latin typeface="Arial MT"/>
                <a:cs typeface="Arial MT"/>
              </a:rPr>
              <a:t> </a:t>
            </a:r>
            <a:r>
              <a:rPr sz="1800" dirty="0">
                <a:solidFill>
                  <a:srgbClr val="FFFFFF"/>
                </a:solidFill>
                <a:latin typeface="Arial MT"/>
                <a:cs typeface="Arial MT"/>
              </a:rPr>
              <a:t>be</a:t>
            </a:r>
            <a:r>
              <a:rPr sz="1800" spc="35" dirty="0">
                <a:solidFill>
                  <a:srgbClr val="FFFFFF"/>
                </a:solidFill>
                <a:latin typeface="Arial MT"/>
                <a:cs typeface="Arial MT"/>
              </a:rPr>
              <a:t> </a:t>
            </a:r>
            <a:r>
              <a:rPr sz="1800" spc="-10" dirty="0">
                <a:solidFill>
                  <a:srgbClr val="FFFFFF"/>
                </a:solidFill>
                <a:latin typeface="Arial MT"/>
                <a:cs typeface="Arial MT"/>
              </a:rPr>
              <a:t>found</a:t>
            </a:r>
            <a:endParaRPr sz="1800" dirty="0">
              <a:latin typeface="Arial MT"/>
              <a:cs typeface="Arial MT"/>
            </a:endParaRPr>
          </a:p>
          <a:p>
            <a:pPr marL="12700">
              <a:lnSpc>
                <a:spcPct val="100000"/>
              </a:lnSpc>
              <a:spcBef>
                <a:spcPts val="5"/>
              </a:spcBef>
            </a:pPr>
            <a:r>
              <a:rPr sz="1800" dirty="0">
                <a:solidFill>
                  <a:srgbClr val="FFFFFF"/>
                </a:solidFill>
                <a:latin typeface="Arial MT"/>
                <a:cs typeface="Arial MT"/>
              </a:rPr>
              <a:t>on</a:t>
            </a:r>
            <a:r>
              <a:rPr sz="1800" spc="-30" dirty="0">
                <a:solidFill>
                  <a:srgbClr val="FFFFFF"/>
                </a:solidFill>
                <a:latin typeface="Arial MT"/>
                <a:cs typeface="Arial MT"/>
              </a:rPr>
              <a:t> </a:t>
            </a:r>
            <a:r>
              <a:rPr sz="1800" dirty="0">
                <a:solidFill>
                  <a:srgbClr val="FFFFFF"/>
                </a:solidFill>
                <a:latin typeface="Arial MT"/>
                <a:cs typeface="Arial MT"/>
              </a:rPr>
              <a:t>the</a:t>
            </a:r>
            <a:r>
              <a:rPr sz="1800" spc="-25" dirty="0">
                <a:solidFill>
                  <a:srgbClr val="FFFFFF"/>
                </a:solidFill>
                <a:latin typeface="Arial MT"/>
                <a:cs typeface="Arial MT"/>
              </a:rPr>
              <a:t> </a:t>
            </a:r>
            <a:r>
              <a:rPr sz="1800" u="heavy" dirty="0">
                <a:solidFill>
                  <a:srgbClr val="0000FF"/>
                </a:solidFill>
                <a:uFill>
                  <a:solidFill>
                    <a:srgbClr val="0000FF"/>
                  </a:solidFill>
                </a:uFill>
                <a:latin typeface="Arial MT"/>
                <a:cs typeface="Arial MT"/>
                <a:hlinkClick r:id="rId3"/>
              </a:rPr>
              <a:t>school’s</a:t>
            </a:r>
            <a:r>
              <a:rPr sz="1800" u="heavy" spc="-85" dirty="0">
                <a:solidFill>
                  <a:srgbClr val="0000FF"/>
                </a:solidFill>
                <a:uFill>
                  <a:solidFill>
                    <a:srgbClr val="0000FF"/>
                  </a:solidFill>
                </a:uFill>
                <a:latin typeface="Arial MT"/>
                <a:cs typeface="Arial MT"/>
                <a:hlinkClick r:id="rId3"/>
              </a:rPr>
              <a:t> </a:t>
            </a:r>
            <a:r>
              <a:rPr sz="1800" u="heavy" dirty="0">
                <a:solidFill>
                  <a:srgbClr val="0000FF"/>
                </a:solidFill>
                <a:uFill>
                  <a:solidFill>
                    <a:srgbClr val="0000FF"/>
                  </a:solidFill>
                </a:uFill>
                <a:latin typeface="Arial MT"/>
                <a:cs typeface="Arial MT"/>
                <a:hlinkClick r:id="rId3"/>
              </a:rPr>
              <a:t>website</a:t>
            </a:r>
            <a:r>
              <a:rPr sz="1800" dirty="0">
                <a:solidFill>
                  <a:srgbClr val="FFFFFF"/>
                </a:solidFill>
                <a:latin typeface="Arial MT"/>
                <a:cs typeface="Arial MT"/>
              </a:rPr>
              <a:t>.</a:t>
            </a:r>
            <a:endParaRPr sz="1800" dirty="0">
              <a:latin typeface="Arial MT"/>
              <a:cs typeface="Arial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334" y="1728597"/>
            <a:ext cx="2908300" cy="329565"/>
          </a:xfrm>
          <a:prstGeom prst="rect">
            <a:avLst/>
          </a:prstGeom>
        </p:spPr>
        <p:txBody>
          <a:bodyPr vert="horz" wrap="square" lIns="0" tIns="11430" rIns="0" bIns="0" rtlCol="0">
            <a:spAutoFit/>
          </a:bodyPr>
          <a:lstStyle/>
          <a:p>
            <a:pPr marL="12700">
              <a:lnSpc>
                <a:spcPct val="100000"/>
              </a:lnSpc>
              <a:spcBef>
                <a:spcPts val="90"/>
              </a:spcBef>
            </a:pPr>
            <a:r>
              <a:rPr spc="-5" dirty="0"/>
              <a:t>Contacting</a:t>
            </a:r>
            <a:r>
              <a:rPr spc="-35" dirty="0"/>
              <a:t> </a:t>
            </a:r>
            <a:r>
              <a:rPr spc="-5" dirty="0"/>
              <a:t>the</a:t>
            </a:r>
            <a:r>
              <a:rPr spc="-45" dirty="0"/>
              <a:t> </a:t>
            </a:r>
            <a:r>
              <a:rPr spc="-10" dirty="0"/>
              <a:t>SENDCo</a:t>
            </a:r>
          </a:p>
        </p:txBody>
      </p:sp>
      <p:sp>
        <p:nvSpPr>
          <p:cNvPr id="3" name="object 3"/>
          <p:cNvSpPr txBox="1"/>
          <p:nvPr/>
        </p:nvSpPr>
        <p:spPr>
          <a:xfrm>
            <a:off x="186334" y="2219451"/>
            <a:ext cx="8068945" cy="3913504"/>
          </a:xfrm>
          <a:prstGeom prst="rect">
            <a:avLst/>
          </a:prstGeom>
        </p:spPr>
        <p:txBody>
          <a:bodyPr vert="horz" wrap="square" lIns="0" tIns="12700" rIns="0" bIns="0" rtlCol="0">
            <a:spAutoFit/>
          </a:bodyPr>
          <a:lstStyle/>
          <a:p>
            <a:pPr marL="12700" marR="5080">
              <a:lnSpc>
                <a:spcPct val="150100"/>
              </a:lnSpc>
              <a:spcBef>
                <a:spcPts val="100"/>
              </a:spcBef>
            </a:pPr>
            <a:r>
              <a:rPr sz="1800" dirty="0">
                <a:solidFill>
                  <a:srgbClr val="FFFFFF"/>
                </a:solidFill>
                <a:latin typeface="Arial MT"/>
                <a:cs typeface="Arial MT"/>
              </a:rPr>
              <a:t>If</a:t>
            </a:r>
            <a:r>
              <a:rPr sz="1800" spc="5" dirty="0">
                <a:solidFill>
                  <a:srgbClr val="FFFFFF"/>
                </a:solidFill>
                <a:latin typeface="Arial MT"/>
                <a:cs typeface="Arial MT"/>
              </a:rPr>
              <a:t> </a:t>
            </a:r>
            <a:r>
              <a:rPr sz="1800" spc="-5" dirty="0">
                <a:solidFill>
                  <a:srgbClr val="FFFFFF"/>
                </a:solidFill>
                <a:latin typeface="Arial MT"/>
                <a:cs typeface="Arial MT"/>
              </a:rPr>
              <a:t>you</a:t>
            </a:r>
            <a:r>
              <a:rPr sz="1800" spc="-10" dirty="0">
                <a:solidFill>
                  <a:srgbClr val="FFFFFF"/>
                </a:solidFill>
                <a:latin typeface="Arial MT"/>
                <a:cs typeface="Arial MT"/>
              </a:rPr>
              <a:t> </a:t>
            </a:r>
            <a:r>
              <a:rPr sz="1800" spc="-5" dirty="0">
                <a:solidFill>
                  <a:srgbClr val="FFFFFF"/>
                </a:solidFill>
                <a:latin typeface="Arial MT"/>
                <a:cs typeface="Arial MT"/>
              </a:rPr>
              <a:t>would</a:t>
            </a:r>
            <a:r>
              <a:rPr sz="1800" spc="5" dirty="0">
                <a:solidFill>
                  <a:srgbClr val="FFFFFF"/>
                </a:solidFill>
                <a:latin typeface="Arial MT"/>
                <a:cs typeface="Arial MT"/>
              </a:rPr>
              <a:t> like</a:t>
            </a:r>
            <a:r>
              <a:rPr sz="1800" spc="-40"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spc="5" dirty="0">
                <a:solidFill>
                  <a:srgbClr val="FFFFFF"/>
                </a:solidFill>
                <a:latin typeface="Arial MT"/>
                <a:cs typeface="Arial MT"/>
              </a:rPr>
              <a:t>contact</a:t>
            </a:r>
            <a:r>
              <a:rPr sz="1800" spc="-65" dirty="0">
                <a:solidFill>
                  <a:srgbClr val="FFFFFF"/>
                </a:solidFill>
                <a:latin typeface="Arial MT"/>
                <a:cs typeface="Arial MT"/>
              </a:rPr>
              <a:t> </a:t>
            </a:r>
            <a:r>
              <a:rPr sz="1800" spc="-15" dirty="0">
                <a:solidFill>
                  <a:srgbClr val="FFFFFF"/>
                </a:solidFill>
                <a:latin typeface="Arial MT"/>
                <a:cs typeface="Arial MT"/>
              </a:rPr>
              <a:t>Mrs</a:t>
            </a:r>
            <a:r>
              <a:rPr sz="1800" spc="40" dirty="0">
                <a:solidFill>
                  <a:srgbClr val="FFFFFF"/>
                </a:solidFill>
                <a:latin typeface="Arial MT"/>
                <a:cs typeface="Arial MT"/>
              </a:rPr>
              <a:t> </a:t>
            </a:r>
            <a:r>
              <a:rPr sz="1800" spc="-5" dirty="0">
                <a:solidFill>
                  <a:srgbClr val="FFFFFF"/>
                </a:solidFill>
                <a:latin typeface="Arial MT"/>
                <a:cs typeface="Arial MT"/>
              </a:rPr>
              <a:t>Martin</a:t>
            </a:r>
            <a:r>
              <a:rPr sz="1800" spc="10" dirty="0">
                <a:solidFill>
                  <a:srgbClr val="FFFFFF"/>
                </a:solidFill>
                <a:latin typeface="Arial MT"/>
                <a:cs typeface="Arial MT"/>
              </a:rPr>
              <a:t> </a:t>
            </a:r>
            <a:r>
              <a:rPr sz="1800" spc="-10" dirty="0">
                <a:solidFill>
                  <a:srgbClr val="FFFFFF"/>
                </a:solidFill>
                <a:latin typeface="Arial MT"/>
                <a:cs typeface="Arial MT"/>
              </a:rPr>
              <a:t>with</a:t>
            </a:r>
            <a:r>
              <a:rPr sz="1800" spc="5" dirty="0">
                <a:solidFill>
                  <a:srgbClr val="FFFFFF"/>
                </a:solidFill>
                <a:latin typeface="Arial MT"/>
                <a:cs typeface="Arial MT"/>
              </a:rPr>
              <a:t> </a:t>
            </a:r>
            <a:r>
              <a:rPr sz="1800" spc="-5" dirty="0">
                <a:solidFill>
                  <a:srgbClr val="FFFFFF"/>
                </a:solidFill>
                <a:latin typeface="Arial MT"/>
                <a:cs typeface="Arial MT"/>
              </a:rPr>
              <a:t>a</a:t>
            </a:r>
            <a:r>
              <a:rPr sz="1800" spc="10" dirty="0">
                <a:solidFill>
                  <a:srgbClr val="FFFFFF"/>
                </a:solidFill>
                <a:latin typeface="Arial MT"/>
                <a:cs typeface="Arial MT"/>
              </a:rPr>
              <a:t> </a:t>
            </a:r>
            <a:r>
              <a:rPr sz="1800" dirty="0">
                <a:solidFill>
                  <a:srgbClr val="FFFFFF"/>
                </a:solidFill>
                <a:latin typeface="Arial MT"/>
                <a:cs typeface="Arial MT"/>
              </a:rPr>
              <a:t>SEN related</a:t>
            </a:r>
            <a:r>
              <a:rPr sz="1800" spc="-35" dirty="0">
                <a:solidFill>
                  <a:srgbClr val="FFFFFF"/>
                </a:solidFill>
                <a:latin typeface="Arial MT"/>
                <a:cs typeface="Arial MT"/>
              </a:rPr>
              <a:t> </a:t>
            </a:r>
            <a:r>
              <a:rPr sz="1800" dirty="0">
                <a:solidFill>
                  <a:srgbClr val="FFFFFF"/>
                </a:solidFill>
                <a:latin typeface="Arial MT"/>
                <a:cs typeface="Arial MT"/>
              </a:rPr>
              <a:t>query</a:t>
            </a:r>
            <a:r>
              <a:rPr sz="1800" spc="-35" dirty="0">
                <a:solidFill>
                  <a:srgbClr val="FFFFFF"/>
                </a:solidFill>
                <a:latin typeface="Arial MT"/>
                <a:cs typeface="Arial MT"/>
              </a:rPr>
              <a:t> </a:t>
            </a:r>
            <a:r>
              <a:rPr sz="1800" dirty="0">
                <a:solidFill>
                  <a:srgbClr val="FFFFFF"/>
                </a:solidFill>
                <a:latin typeface="Arial MT"/>
                <a:cs typeface="Arial MT"/>
              </a:rPr>
              <a:t>or concern,</a:t>
            </a:r>
            <a:r>
              <a:rPr sz="1800" spc="-60" dirty="0">
                <a:solidFill>
                  <a:srgbClr val="FFFFFF"/>
                </a:solidFill>
                <a:latin typeface="Arial MT"/>
                <a:cs typeface="Arial MT"/>
              </a:rPr>
              <a:t> </a:t>
            </a:r>
            <a:r>
              <a:rPr sz="1800" spc="-5" dirty="0">
                <a:solidFill>
                  <a:srgbClr val="FFFFFF"/>
                </a:solidFill>
                <a:latin typeface="Arial MT"/>
                <a:cs typeface="Arial MT"/>
              </a:rPr>
              <a:t>you </a:t>
            </a:r>
            <a:r>
              <a:rPr sz="1800" spc="-484" dirty="0">
                <a:solidFill>
                  <a:srgbClr val="FFFFFF"/>
                </a:solidFill>
                <a:latin typeface="Arial MT"/>
                <a:cs typeface="Arial MT"/>
              </a:rPr>
              <a:t> </a:t>
            </a:r>
            <a:r>
              <a:rPr sz="1800" dirty="0">
                <a:solidFill>
                  <a:srgbClr val="FFFFFF"/>
                </a:solidFill>
                <a:latin typeface="Arial MT"/>
                <a:cs typeface="Arial MT"/>
              </a:rPr>
              <a:t>can</a:t>
            </a:r>
            <a:r>
              <a:rPr sz="1800" spc="-15" dirty="0">
                <a:solidFill>
                  <a:srgbClr val="FFFFFF"/>
                </a:solidFill>
                <a:latin typeface="Arial MT"/>
                <a:cs typeface="Arial MT"/>
              </a:rPr>
              <a:t> </a:t>
            </a:r>
            <a:r>
              <a:rPr sz="1800" spc="5" dirty="0">
                <a:solidFill>
                  <a:srgbClr val="FFFFFF"/>
                </a:solidFill>
                <a:latin typeface="Arial MT"/>
                <a:cs typeface="Arial MT"/>
              </a:rPr>
              <a:t>contact</a:t>
            </a:r>
            <a:r>
              <a:rPr sz="1800" spc="-65" dirty="0">
                <a:solidFill>
                  <a:srgbClr val="FFFFFF"/>
                </a:solidFill>
                <a:latin typeface="Arial MT"/>
                <a:cs typeface="Arial MT"/>
              </a:rPr>
              <a:t> </a:t>
            </a:r>
            <a:r>
              <a:rPr sz="1800" dirty="0">
                <a:solidFill>
                  <a:srgbClr val="FFFFFF"/>
                </a:solidFill>
                <a:latin typeface="Arial MT"/>
                <a:cs typeface="Arial MT"/>
              </a:rPr>
              <a:t>her</a:t>
            </a:r>
            <a:r>
              <a:rPr sz="1800" spc="-25" dirty="0">
                <a:solidFill>
                  <a:srgbClr val="FFFFFF"/>
                </a:solidFill>
                <a:latin typeface="Arial MT"/>
                <a:cs typeface="Arial MT"/>
              </a:rPr>
              <a:t> </a:t>
            </a:r>
            <a:r>
              <a:rPr sz="1800" dirty="0">
                <a:solidFill>
                  <a:srgbClr val="FFFFFF"/>
                </a:solidFill>
                <a:latin typeface="Arial MT"/>
                <a:cs typeface="Arial MT"/>
              </a:rPr>
              <a:t>on</a:t>
            </a:r>
            <a:r>
              <a:rPr sz="1800" spc="5"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SENDCo</a:t>
            </a:r>
            <a:r>
              <a:rPr sz="1800" spc="5" dirty="0">
                <a:solidFill>
                  <a:srgbClr val="FFFFFF"/>
                </a:solidFill>
                <a:latin typeface="Arial MT"/>
                <a:cs typeface="Arial MT"/>
              </a:rPr>
              <a:t> </a:t>
            </a:r>
            <a:r>
              <a:rPr sz="1800" dirty="0">
                <a:solidFill>
                  <a:srgbClr val="FFFFFF"/>
                </a:solidFill>
                <a:latin typeface="Arial MT"/>
                <a:cs typeface="Arial MT"/>
              </a:rPr>
              <a:t>account:</a:t>
            </a:r>
            <a:r>
              <a:rPr sz="1800" spc="-15" dirty="0">
                <a:solidFill>
                  <a:srgbClr val="FFFFFF"/>
                </a:solidFill>
                <a:latin typeface="Arial MT"/>
                <a:cs typeface="Arial MT"/>
              </a:rPr>
              <a:t> </a:t>
            </a:r>
            <a:r>
              <a:rPr sz="1800" u="heavy" dirty="0">
                <a:solidFill>
                  <a:srgbClr val="0000FF"/>
                </a:solidFill>
                <a:uFill>
                  <a:solidFill>
                    <a:srgbClr val="0000FF"/>
                  </a:solidFill>
                </a:uFill>
                <a:latin typeface="Arial MT"/>
                <a:cs typeface="Arial MT"/>
                <a:hlinkClick r:id="rId2"/>
              </a:rPr>
              <a:t>SENDCO@tsp.sefton.school</a:t>
            </a:r>
            <a:endParaRPr sz="1800">
              <a:latin typeface="Arial MT"/>
              <a:cs typeface="Arial MT"/>
            </a:endParaRPr>
          </a:p>
          <a:p>
            <a:pPr>
              <a:lnSpc>
                <a:spcPct val="100000"/>
              </a:lnSpc>
            </a:pPr>
            <a:endParaRPr sz="2000">
              <a:latin typeface="Arial MT"/>
              <a:cs typeface="Arial MT"/>
            </a:endParaRPr>
          </a:p>
          <a:p>
            <a:pPr>
              <a:lnSpc>
                <a:spcPct val="100000"/>
              </a:lnSpc>
              <a:spcBef>
                <a:spcPts val="10"/>
              </a:spcBef>
            </a:pPr>
            <a:endParaRPr sz="2500">
              <a:latin typeface="Arial MT"/>
              <a:cs typeface="Arial MT"/>
            </a:endParaRPr>
          </a:p>
          <a:p>
            <a:pPr marL="12700">
              <a:lnSpc>
                <a:spcPct val="100000"/>
              </a:lnSpc>
            </a:pPr>
            <a:r>
              <a:rPr sz="1800" b="1" u="heavy" dirty="0">
                <a:solidFill>
                  <a:srgbClr val="FFFFFF"/>
                </a:solidFill>
                <a:uFill>
                  <a:solidFill>
                    <a:srgbClr val="FFFFFF"/>
                  </a:solidFill>
                </a:uFill>
                <a:latin typeface="Arial"/>
                <a:cs typeface="Arial"/>
              </a:rPr>
              <a:t>Contacting</a:t>
            </a:r>
            <a:r>
              <a:rPr sz="1800" b="1" u="heavy" spc="-30" dirty="0">
                <a:solidFill>
                  <a:srgbClr val="FFFFFF"/>
                </a:solidFill>
                <a:uFill>
                  <a:solidFill>
                    <a:srgbClr val="FFFFFF"/>
                  </a:solidFill>
                </a:uFill>
                <a:latin typeface="Arial"/>
                <a:cs typeface="Arial"/>
              </a:rPr>
              <a:t> </a:t>
            </a:r>
            <a:r>
              <a:rPr sz="1800" b="1" u="heavy" spc="-5" dirty="0">
                <a:solidFill>
                  <a:srgbClr val="FFFFFF"/>
                </a:solidFill>
                <a:uFill>
                  <a:solidFill>
                    <a:srgbClr val="FFFFFF"/>
                  </a:solidFill>
                </a:uFill>
                <a:latin typeface="Arial"/>
                <a:cs typeface="Arial"/>
              </a:rPr>
              <a:t>the</a:t>
            </a:r>
            <a:r>
              <a:rPr sz="1800" b="1" u="heavy" spc="-20" dirty="0">
                <a:solidFill>
                  <a:srgbClr val="FFFFFF"/>
                </a:solidFill>
                <a:uFill>
                  <a:solidFill>
                    <a:srgbClr val="FFFFFF"/>
                  </a:solidFill>
                </a:uFill>
                <a:latin typeface="Arial"/>
                <a:cs typeface="Arial"/>
              </a:rPr>
              <a:t> </a:t>
            </a:r>
            <a:r>
              <a:rPr sz="1800" b="1" u="heavy" dirty="0">
                <a:solidFill>
                  <a:srgbClr val="FFFFFF"/>
                </a:solidFill>
                <a:uFill>
                  <a:solidFill>
                    <a:srgbClr val="FFFFFF"/>
                  </a:solidFill>
                </a:uFill>
                <a:latin typeface="Arial"/>
                <a:cs typeface="Arial"/>
              </a:rPr>
              <a:t>School</a:t>
            </a:r>
            <a:r>
              <a:rPr sz="1800" b="1" u="heavy" spc="-20" dirty="0">
                <a:solidFill>
                  <a:srgbClr val="FFFFFF"/>
                </a:solidFill>
                <a:uFill>
                  <a:solidFill>
                    <a:srgbClr val="FFFFFF"/>
                  </a:solidFill>
                </a:uFill>
                <a:latin typeface="Arial"/>
                <a:cs typeface="Arial"/>
              </a:rPr>
              <a:t> </a:t>
            </a:r>
            <a:r>
              <a:rPr sz="1800" b="1" u="heavy" spc="-5" dirty="0">
                <a:solidFill>
                  <a:srgbClr val="FFFFFF"/>
                </a:solidFill>
                <a:uFill>
                  <a:solidFill>
                    <a:srgbClr val="FFFFFF"/>
                  </a:solidFill>
                </a:uFill>
                <a:latin typeface="Arial"/>
                <a:cs typeface="Arial"/>
              </a:rPr>
              <a:t>Office</a:t>
            </a:r>
            <a:endParaRPr sz="1800">
              <a:latin typeface="Arial"/>
              <a:cs typeface="Arial"/>
            </a:endParaRPr>
          </a:p>
          <a:p>
            <a:pPr marL="12700" marR="1435735">
              <a:lnSpc>
                <a:spcPct val="190100"/>
              </a:lnSpc>
              <a:spcBef>
                <a:spcPts val="935"/>
              </a:spcBef>
            </a:pPr>
            <a:r>
              <a:rPr sz="1800" dirty="0">
                <a:solidFill>
                  <a:srgbClr val="FFFFFF"/>
                </a:solidFill>
                <a:latin typeface="Arial MT"/>
                <a:cs typeface="Arial MT"/>
              </a:rPr>
              <a:t>During</a:t>
            </a:r>
            <a:r>
              <a:rPr sz="1800" spc="-2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school</a:t>
            </a:r>
            <a:r>
              <a:rPr sz="1800" spc="-65" dirty="0">
                <a:solidFill>
                  <a:srgbClr val="FFFFFF"/>
                </a:solidFill>
                <a:latin typeface="Arial MT"/>
                <a:cs typeface="Arial MT"/>
              </a:rPr>
              <a:t> </a:t>
            </a:r>
            <a:r>
              <a:rPr sz="1800" spc="-5" dirty="0">
                <a:solidFill>
                  <a:srgbClr val="FFFFFF"/>
                </a:solidFill>
                <a:latin typeface="Arial MT"/>
                <a:cs typeface="Arial MT"/>
              </a:rPr>
              <a:t>year</a:t>
            </a:r>
            <a:r>
              <a:rPr sz="1800" dirty="0">
                <a:solidFill>
                  <a:srgbClr val="FFFFFF"/>
                </a:solidFill>
                <a:latin typeface="Arial MT"/>
                <a:cs typeface="Arial MT"/>
              </a:rPr>
              <a:t> </a:t>
            </a:r>
            <a:r>
              <a:rPr sz="1800" spc="-5" dirty="0">
                <a:solidFill>
                  <a:srgbClr val="FFFFFF"/>
                </a:solidFill>
                <a:latin typeface="Arial MT"/>
                <a:cs typeface="Arial MT"/>
              </a:rPr>
              <a:t>you</a:t>
            </a:r>
            <a:r>
              <a:rPr sz="1800" spc="5" dirty="0">
                <a:solidFill>
                  <a:srgbClr val="FFFFFF"/>
                </a:solidFill>
                <a:latin typeface="Arial MT"/>
                <a:cs typeface="Arial MT"/>
              </a:rPr>
              <a:t> </a:t>
            </a:r>
            <a:r>
              <a:rPr sz="1800" dirty="0">
                <a:solidFill>
                  <a:srgbClr val="FFFFFF"/>
                </a:solidFill>
                <a:latin typeface="Arial MT"/>
                <a:cs typeface="Arial MT"/>
              </a:rPr>
              <a:t>may</a:t>
            </a:r>
            <a:r>
              <a:rPr sz="1800" spc="-35" dirty="0">
                <a:solidFill>
                  <a:srgbClr val="FFFFFF"/>
                </a:solidFill>
                <a:latin typeface="Arial MT"/>
                <a:cs typeface="Arial MT"/>
              </a:rPr>
              <a:t> </a:t>
            </a:r>
            <a:r>
              <a:rPr sz="1800" dirty="0">
                <a:solidFill>
                  <a:srgbClr val="FFFFFF"/>
                </a:solidFill>
                <a:latin typeface="Arial MT"/>
                <a:cs typeface="Arial MT"/>
              </a:rPr>
              <a:t>need</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spc="5" dirty="0">
                <a:solidFill>
                  <a:srgbClr val="FFFFFF"/>
                </a:solidFill>
                <a:latin typeface="Arial MT"/>
                <a:cs typeface="Arial MT"/>
              </a:rPr>
              <a:t>contact</a:t>
            </a:r>
            <a:r>
              <a:rPr sz="1800" spc="-7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school</a:t>
            </a:r>
            <a:r>
              <a:rPr sz="1800" spc="-40" dirty="0">
                <a:solidFill>
                  <a:srgbClr val="FFFFFF"/>
                </a:solidFill>
                <a:latin typeface="Arial MT"/>
                <a:cs typeface="Arial MT"/>
              </a:rPr>
              <a:t> </a:t>
            </a:r>
            <a:r>
              <a:rPr sz="1800" dirty="0">
                <a:solidFill>
                  <a:srgbClr val="FFFFFF"/>
                </a:solidFill>
                <a:latin typeface="Arial MT"/>
                <a:cs typeface="Arial MT"/>
              </a:rPr>
              <a:t>office. </a:t>
            </a:r>
            <a:r>
              <a:rPr sz="1800" spc="-484" dirty="0">
                <a:solidFill>
                  <a:srgbClr val="FFFFFF"/>
                </a:solidFill>
                <a:latin typeface="Arial MT"/>
                <a:cs typeface="Arial MT"/>
              </a:rPr>
              <a:t> </a:t>
            </a:r>
            <a:r>
              <a:rPr sz="1800" spc="-65" dirty="0">
                <a:solidFill>
                  <a:srgbClr val="FFFFFF"/>
                </a:solidFill>
                <a:latin typeface="Arial MT"/>
                <a:cs typeface="Arial MT"/>
              </a:rPr>
              <a:t>You</a:t>
            </a:r>
            <a:r>
              <a:rPr sz="1800" dirty="0">
                <a:solidFill>
                  <a:srgbClr val="FFFFFF"/>
                </a:solidFill>
                <a:latin typeface="Arial MT"/>
                <a:cs typeface="Arial MT"/>
              </a:rPr>
              <a:t> can</a:t>
            </a:r>
            <a:r>
              <a:rPr sz="1800" spc="-15" dirty="0">
                <a:solidFill>
                  <a:srgbClr val="FFFFFF"/>
                </a:solidFill>
                <a:latin typeface="Arial MT"/>
                <a:cs typeface="Arial MT"/>
              </a:rPr>
              <a:t> </a:t>
            </a:r>
            <a:r>
              <a:rPr sz="1800" dirty="0">
                <a:solidFill>
                  <a:srgbClr val="FFFFFF"/>
                </a:solidFill>
                <a:latin typeface="Arial MT"/>
                <a:cs typeface="Arial MT"/>
              </a:rPr>
              <a:t>do</a:t>
            </a:r>
            <a:r>
              <a:rPr sz="1800" spc="-15" dirty="0">
                <a:solidFill>
                  <a:srgbClr val="FFFFFF"/>
                </a:solidFill>
                <a:latin typeface="Arial MT"/>
                <a:cs typeface="Arial MT"/>
              </a:rPr>
              <a:t> </a:t>
            </a:r>
            <a:r>
              <a:rPr sz="1800" dirty="0">
                <a:solidFill>
                  <a:srgbClr val="FFFFFF"/>
                </a:solidFill>
                <a:latin typeface="Arial MT"/>
                <a:cs typeface="Arial MT"/>
              </a:rPr>
              <a:t>this</a:t>
            </a:r>
            <a:r>
              <a:rPr sz="1800" spc="-10" dirty="0">
                <a:solidFill>
                  <a:srgbClr val="FFFFFF"/>
                </a:solidFill>
                <a:latin typeface="Arial MT"/>
                <a:cs typeface="Arial MT"/>
              </a:rPr>
              <a:t> </a:t>
            </a:r>
            <a:r>
              <a:rPr sz="1800" spc="-5" dirty="0">
                <a:solidFill>
                  <a:srgbClr val="FFFFFF"/>
                </a:solidFill>
                <a:latin typeface="Arial MT"/>
                <a:cs typeface="Arial MT"/>
              </a:rPr>
              <a:t>by:</a:t>
            </a:r>
            <a:endParaRPr sz="1800">
              <a:latin typeface="Arial MT"/>
              <a:cs typeface="Arial MT"/>
            </a:endParaRPr>
          </a:p>
          <a:p>
            <a:pPr marL="12700">
              <a:lnSpc>
                <a:spcPct val="100000"/>
              </a:lnSpc>
              <a:spcBef>
                <a:spcPts val="1440"/>
              </a:spcBef>
              <a:tabLst>
                <a:tab pos="280670" algn="l"/>
              </a:tabLst>
            </a:pPr>
            <a:r>
              <a:rPr sz="1800" dirty="0">
                <a:solidFill>
                  <a:srgbClr val="FFFFFF"/>
                </a:solidFill>
                <a:latin typeface="Arial MT"/>
                <a:cs typeface="Arial MT"/>
              </a:rPr>
              <a:t>-	Email</a:t>
            </a:r>
            <a:r>
              <a:rPr sz="1800" spc="-30" dirty="0">
                <a:solidFill>
                  <a:srgbClr val="FFFFFF"/>
                </a:solidFill>
                <a:latin typeface="Arial MT"/>
                <a:cs typeface="Arial MT"/>
              </a:rPr>
              <a:t> </a:t>
            </a:r>
            <a:r>
              <a:rPr sz="1800" dirty="0">
                <a:solidFill>
                  <a:srgbClr val="FFFFFF"/>
                </a:solidFill>
                <a:latin typeface="Arial MT"/>
                <a:cs typeface="Arial MT"/>
              </a:rPr>
              <a:t>-</a:t>
            </a:r>
            <a:r>
              <a:rPr sz="1800" spc="5" dirty="0">
                <a:solidFill>
                  <a:srgbClr val="FFFFFF"/>
                </a:solidFill>
                <a:latin typeface="Arial MT"/>
                <a:cs typeface="Arial MT"/>
              </a:rPr>
              <a:t> </a:t>
            </a:r>
            <a:r>
              <a:rPr sz="1800" b="1" spc="-5" dirty="0">
                <a:solidFill>
                  <a:srgbClr val="FFFFFF"/>
                </a:solidFill>
                <a:latin typeface="Arial"/>
                <a:cs typeface="Arial"/>
                <a:hlinkClick r:id="rId3"/>
              </a:rPr>
              <a:t>admin@tsp.sefton.school</a:t>
            </a:r>
            <a:endParaRPr sz="1800">
              <a:latin typeface="Arial"/>
              <a:cs typeface="Arial"/>
            </a:endParaRPr>
          </a:p>
          <a:p>
            <a:pPr>
              <a:lnSpc>
                <a:spcPct val="100000"/>
              </a:lnSpc>
              <a:spcBef>
                <a:spcPts val="35"/>
              </a:spcBef>
            </a:pPr>
            <a:endParaRPr sz="1600">
              <a:latin typeface="Arial"/>
              <a:cs typeface="Arial"/>
            </a:endParaRPr>
          </a:p>
          <a:p>
            <a:pPr marL="12700">
              <a:lnSpc>
                <a:spcPct val="100000"/>
              </a:lnSpc>
              <a:tabLst>
                <a:tab pos="299085" algn="l"/>
              </a:tabLst>
            </a:pPr>
            <a:r>
              <a:rPr sz="1800" dirty="0">
                <a:solidFill>
                  <a:srgbClr val="FFFFFF"/>
                </a:solidFill>
                <a:latin typeface="Arial MT"/>
                <a:cs typeface="Arial MT"/>
              </a:rPr>
              <a:t>-	</a:t>
            </a:r>
            <a:r>
              <a:rPr sz="1800" spc="-25" dirty="0">
                <a:solidFill>
                  <a:srgbClr val="FFFFFF"/>
                </a:solidFill>
                <a:latin typeface="Arial MT"/>
                <a:cs typeface="Arial MT"/>
              </a:rPr>
              <a:t>Telephone</a:t>
            </a:r>
            <a:r>
              <a:rPr sz="1800" spc="-35" dirty="0">
                <a:solidFill>
                  <a:srgbClr val="FFFFFF"/>
                </a:solidFill>
                <a:latin typeface="Arial MT"/>
                <a:cs typeface="Arial MT"/>
              </a:rPr>
              <a:t> </a:t>
            </a:r>
            <a:r>
              <a:rPr sz="1800" dirty="0">
                <a:solidFill>
                  <a:srgbClr val="FFFFFF"/>
                </a:solidFill>
                <a:latin typeface="Arial MT"/>
                <a:cs typeface="Arial MT"/>
              </a:rPr>
              <a:t>–</a:t>
            </a:r>
            <a:r>
              <a:rPr sz="1800" spc="-30" dirty="0">
                <a:solidFill>
                  <a:srgbClr val="FFFFFF"/>
                </a:solidFill>
                <a:latin typeface="Arial MT"/>
                <a:cs typeface="Arial MT"/>
              </a:rPr>
              <a:t> </a:t>
            </a:r>
            <a:r>
              <a:rPr sz="1800" b="1" dirty="0">
                <a:solidFill>
                  <a:srgbClr val="FFFFFF"/>
                </a:solidFill>
                <a:latin typeface="Arial"/>
                <a:cs typeface="Arial"/>
              </a:rPr>
              <a:t>01704</a:t>
            </a:r>
            <a:r>
              <a:rPr sz="1800" b="1" spc="-60" dirty="0">
                <a:solidFill>
                  <a:srgbClr val="FFFFFF"/>
                </a:solidFill>
                <a:latin typeface="Arial"/>
                <a:cs typeface="Arial"/>
              </a:rPr>
              <a:t> </a:t>
            </a:r>
            <a:r>
              <a:rPr sz="1800" b="1" dirty="0">
                <a:solidFill>
                  <a:srgbClr val="FFFFFF"/>
                </a:solidFill>
                <a:latin typeface="Arial"/>
                <a:cs typeface="Arial"/>
              </a:rPr>
              <a:t>876391</a:t>
            </a:r>
            <a:endParaRPr sz="18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334" y="1584147"/>
            <a:ext cx="1642745" cy="329565"/>
          </a:xfrm>
          <a:prstGeom prst="rect">
            <a:avLst/>
          </a:prstGeom>
        </p:spPr>
        <p:txBody>
          <a:bodyPr vert="horz" wrap="square" lIns="0" tIns="12065" rIns="0" bIns="0" rtlCol="0">
            <a:spAutoFit/>
          </a:bodyPr>
          <a:lstStyle/>
          <a:p>
            <a:pPr marL="12700">
              <a:lnSpc>
                <a:spcPct val="100000"/>
              </a:lnSpc>
              <a:spcBef>
                <a:spcPts val="95"/>
              </a:spcBef>
            </a:pPr>
            <a:r>
              <a:rPr spc="-15" dirty="0"/>
              <a:t>S</a:t>
            </a:r>
            <a:r>
              <a:rPr spc="-5" dirty="0"/>
              <a:t>afeg</a:t>
            </a:r>
            <a:r>
              <a:rPr dirty="0"/>
              <a:t>u</a:t>
            </a:r>
            <a:r>
              <a:rPr spc="-5" dirty="0"/>
              <a:t>a</a:t>
            </a:r>
            <a:r>
              <a:rPr spc="-20" dirty="0"/>
              <a:t>r</a:t>
            </a:r>
            <a:r>
              <a:rPr spc="-5" dirty="0"/>
              <a:t>di</a:t>
            </a:r>
            <a:r>
              <a:rPr dirty="0"/>
              <a:t>n</a:t>
            </a:r>
            <a:r>
              <a:rPr spc="-5" dirty="0"/>
              <a:t>g</a:t>
            </a:r>
          </a:p>
        </p:txBody>
      </p:sp>
      <p:sp>
        <p:nvSpPr>
          <p:cNvPr id="3" name="object 3"/>
          <p:cNvSpPr txBox="1"/>
          <p:nvPr/>
        </p:nvSpPr>
        <p:spPr>
          <a:xfrm>
            <a:off x="186334" y="2074625"/>
            <a:ext cx="8377555" cy="3429635"/>
          </a:xfrm>
          <a:prstGeom prst="rect">
            <a:avLst/>
          </a:prstGeom>
        </p:spPr>
        <p:txBody>
          <a:bodyPr vert="horz" wrap="square" lIns="0" tIns="13335" rIns="0" bIns="0" rtlCol="0">
            <a:spAutoFit/>
          </a:bodyPr>
          <a:lstStyle/>
          <a:p>
            <a:pPr marL="12700" marR="140335">
              <a:lnSpc>
                <a:spcPct val="150100"/>
              </a:lnSpc>
              <a:spcBef>
                <a:spcPts val="105"/>
              </a:spcBef>
            </a:pPr>
            <a:r>
              <a:rPr sz="1800" dirty="0">
                <a:solidFill>
                  <a:srgbClr val="FFFFFF"/>
                </a:solidFill>
                <a:latin typeface="Arial MT"/>
                <a:cs typeface="Arial MT"/>
              </a:rPr>
              <a:t>If </a:t>
            </a:r>
            <a:r>
              <a:rPr sz="1800" spc="-5" dirty="0">
                <a:solidFill>
                  <a:srgbClr val="FFFFFF"/>
                </a:solidFill>
                <a:latin typeface="Arial MT"/>
                <a:cs typeface="Arial MT"/>
              </a:rPr>
              <a:t>you have </a:t>
            </a:r>
            <a:r>
              <a:rPr sz="1800" dirty="0">
                <a:solidFill>
                  <a:srgbClr val="FFFFFF"/>
                </a:solidFill>
                <a:latin typeface="Arial MT"/>
                <a:cs typeface="Arial MT"/>
              </a:rPr>
              <a:t>a safeguarding concern, </a:t>
            </a:r>
            <a:r>
              <a:rPr sz="1800" spc="-5" dirty="0">
                <a:solidFill>
                  <a:srgbClr val="FFFFFF"/>
                </a:solidFill>
                <a:latin typeface="Arial MT"/>
                <a:cs typeface="Arial MT"/>
              </a:rPr>
              <a:t>you </a:t>
            </a:r>
            <a:r>
              <a:rPr sz="1800" dirty="0">
                <a:solidFill>
                  <a:srgbClr val="FFFFFF"/>
                </a:solidFill>
                <a:latin typeface="Arial MT"/>
                <a:cs typeface="Arial MT"/>
              </a:rPr>
              <a:t>can contact </a:t>
            </a:r>
            <a:r>
              <a:rPr sz="1800" spc="-15" dirty="0">
                <a:solidFill>
                  <a:srgbClr val="FFFFFF"/>
                </a:solidFill>
                <a:latin typeface="Arial MT"/>
                <a:cs typeface="Arial MT"/>
              </a:rPr>
              <a:t>Mrs </a:t>
            </a:r>
            <a:r>
              <a:rPr sz="1800" dirty="0">
                <a:solidFill>
                  <a:srgbClr val="FFFFFF"/>
                </a:solidFill>
                <a:latin typeface="Arial MT"/>
                <a:cs typeface="Arial MT"/>
              </a:rPr>
              <a:t>Pringle or a member of </a:t>
            </a:r>
            <a:r>
              <a:rPr sz="1800" spc="5"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dirty="0">
                <a:solidFill>
                  <a:srgbClr val="FFFFFF"/>
                </a:solidFill>
                <a:latin typeface="Arial MT"/>
                <a:cs typeface="Arial MT"/>
              </a:rPr>
              <a:t>Safeguarding</a:t>
            </a:r>
            <a:r>
              <a:rPr sz="1800" spc="-114" dirty="0">
                <a:solidFill>
                  <a:srgbClr val="FFFFFF"/>
                </a:solidFill>
                <a:latin typeface="Arial MT"/>
                <a:cs typeface="Arial MT"/>
              </a:rPr>
              <a:t> </a:t>
            </a:r>
            <a:r>
              <a:rPr sz="1800" spc="-40" dirty="0">
                <a:solidFill>
                  <a:srgbClr val="FFFFFF"/>
                </a:solidFill>
                <a:latin typeface="Arial MT"/>
                <a:cs typeface="Arial MT"/>
              </a:rPr>
              <a:t>Team:</a:t>
            </a:r>
            <a:r>
              <a:rPr sz="1800" spc="-15" dirty="0">
                <a:solidFill>
                  <a:srgbClr val="FFFFFF"/>
                </a:solidFill>
                <a:latin typeface="Arial MT"/>
                <a:cs typeface="Arial MT"/>
              </a:rPr>
              <a:t> Mrs</a:t>
            </a:r>
            <a:r>
              <a:rPr sz="1800" spc="35" dirty="0">
                <a:solidFill>
                  <a:srgbClr val="FFFFFF"/>
                </a:solidFill>
                <a:latin typeface="Arial MT"/>
                <a:cs typeface="Arial MT"/>
              </a:rPr>
              <a:t> </a:t>
            </a:r>
            <a:r>
              <a:rPr sz="1800" spc="-5" dirty="0">
                <a:solidFill>
                  <a:srgbClr val="FFFFFF"/>
                </a:solidFill>
                <a:latin typeface="Arial MT"/>
                <a:cs typeface="Arial MT"/>
              </a:rPr>
              <a:t>Martin</a:t>
            </a:r>
            <a:r>
              <a:rPr sz="1800" spc="10" dirty="0">
                <a:solidFill>
                  <a:srgbClr val="FFFFFF"/>
                </a:solidFill>
                <a:latin typeface="Arial MT"/>
                <a:cs typeface="Arial MT"/>
              </a:rPr>
              <a:t> </a:t>
            </a:r>
            <a:r>
              <a:rPr sz="1800" dirty="0">
                <a:solidFill>
                  <a:srgbClr val="FFFFFF"/>
                </a:solidFill>
                <a:latin typeface="Arial MT"/>
                <a:cs typeface="Arial MT"/>
              </a:rPr>
              <a:t>(Deputy</a:t>
            </a:r>
            <a:r>
              <a:rPr sz="1800" spc="-10" dirty="0">
                <a:solidFill>
                  <a:srgbClr val="FFFFFF"/>
                </a:solidFill>
                <a:latin typeface="Arial MT"/>
                <a:cs typeface="Arial MT"/>
              </a:rPr>
              <a:t> HT)</a:t>
            </a:r>
            <a:r>
              <a:rPr sz="1800" spc="30" dirty="0">
                <a:solidFill>
                  <a:srgbClr val="FFFFFF"/>
                </a:solidFill>
                <a:latin typeface="Arial MT"/>
                <a:cs typeface="Arial MT"/>
              </a:rPr>
              <a:t> </a:t>
            </a:r>
            <a:r>
              <a:rPr sz="1800" dirty="0">
                <a:solidFill>
                  <a:srgbClr val="FFFFFF"/>
                </a:solidFill>
                <a:latin typeface="Arial MT"/>
                <a:cs typeface="Arial MT"/>
              </a:rPr>
              <a:t>or</a:t>
            </a:r>
            <a:r>
              <a:rPr sz="1800" spc="-20" dirty="0">
                <a:solidFill>
                  <a:srgbClr val="FFFFFF"/>
                </a:solidFill>
                <a:latin typeface="Arial MT"/>
                <a:cs typeface="Arial MT"/>
              </a:rPr>
              <a:t> </a:t>
            </a:r>
            <a:r>
              <a:rPr sz="1800" spc="-15" dirty="0">
                <a:solidFill>
                  <a:srgbClr val="FFFFFF"/>
                </a:solidFill>
                <a:latin typeface="Arial MT"/>
                <a:cs typeface="Arial MT"/>
              </a:rPr>
              <a:t>Mrs</a:t>
            </a:r>
            <a:r>
              <a:rPr sz="1800" spc="40" dirty="0">
                <a:solidFill>
                  <a:srgbClr val="FFFFFF"/>
                </a:solidFill>
                <a:latin typeface="Arial MT"/>
                <a:cs typeface="Arial MT"/>
              </a:rPr>
              <a:t> </a:t>
            </a:r>
            <a:r>
              <a:rPr sz="1800" dirty="0">
                <a:solidFill>
                  <a:srgbClr val="FFFFFF"/>
                </a:solidFill>
                <a:latin typeface="Arial MT"/>
                <a:cs typeface="Arial MT"/>
              </a:rPr>
              <a:t>S </a:t>
            </a:r>
            <a:r>
              <a:rPr sz="1800" spc="-5" dirty="0">
                <a:solidFill>
                  <a:srgbClr val="FFFFFF"/>
                </a:solidFill>
                <a:latin typeface="Arial MT"/>
                <a:cs typeface="Arial MT"/>
              </a:rPr>
              <a:t>Bevin</a:t>
            </a:r>
            <a:r>
              <a:rPr sz="1800" spc="-10" dirty="0">
                <a:solidFill>
                  <a:srgbClr val="FFFFFF"/>
                </a:solidFill>
                <a:latin typeface="Arial MT"/>
                <a:cs typeface="Arial MT"/>
              </a:rPr>
              <a:t> </a:t>
            </a:r>
            <a:r>
              <a:rPr sz="1800" dirty="0">
                <a:solidFill>
                  <a:srgbClr val="FFFFFF"/>
                </a:solidFill>
                <a:latin typeface="Arial MT"/>
                <a:cs typeface="Arial MT"/>
              </a:rPr>
              <a:t>and</a:t>
            </a:r>
            <a:r>
              <a:rPr sz="1800" spc="-15" dirty="0">
                <a:solidFill>
                  <a:srgbClr val="FFFFFF"/>
                </a:solidFill>
                <a:latin typeface="Arial MT"/>
                <a:cs typeface="Arial MT"/>
              </a:rPr>
              <a:t> Mrs</a:t>
            </a:r>
            <a:r>
              <a:rPr sz="1800" spc="40" dirty="0">
                <a:solidFill>
                  <a:srgbClr val="FFFFFF"/>
                </a:solidFill>
                <a:latin typeface="Arial MT"/>
                <a:cs typeface="Arial MT"/>
              </a:rPr>
              <a:t> </a:t>
            </a:r>
            <a:r>
              <a:rPr sz="1800" dirty="0">
                <a:solidFill>
                  <a:srgbClr val="FFFFFF"/>
                </a:solidFill>
                <a:latin typeface="Arial MT"/>
                <a:cs typeface="Arial MT"/>
              </a:rPr>
              <a:t>J</a:t>
            </a:r>
            <a:r>
              <a:rPr sz="1800" spc="-10" dirty="0">
                <a:solidFill>
                  <a:srgbClr val="FFFFFF"/>
                </a:solidFill>
                <a:latin typeface="Arial MT"/>
                <a:cs typeface="Arial MT"/>
              </a:rPr>
              <a:t> </a:t>
            </a:r>
            <a:r>
              <a:rPr sz="1800" spc="-5" dirty="0">
                <a:solidFill>
                  <a:srgbClr val="FFFFFF"/>
                </a:solidFill>
                <a:latin typeface="Arial MT"/>
                <a:cs typeface="Arial MT"/>
              </a:rPr>
              <a:t>Molloy </a:t>
            </a:r>
            <a:r>
              <a:rPr sz="1800" spc="-484" dirty="0">
                <a:solidFill>
                  <a:srgbClr val="FFFFFF"/>
                </a:solidFill>
                <a:latin typeface="Arial MT"/>
                <a:cs typeface="Arial MT"/>
              </a:rPr>
              <a:t> </a:t>
            </a:r>
            <a:r>
              <a:rPr sz="1800" dirty="0">
                <a:solidFill>
                  <a:srgbClr val="FFFFFF"/>
                </a:solidFill>
                <a:latin typeface="Arial MT"/>
                <a:cs typeface="Arial MT"/>
              </a:rPr>
              <a:t>(Early</a:t>
            </a:r>
            <a:r>
              <a:rPr sz="1800" spc="-65" dirty="0">
                <a:solidFill>
                  <a:srgbClr val="FFFFFF"/>
                </a:solidFill>
                <a:latin typeface="Arial MT"/>
                <a:cs typeface="Arial MT"/>
              </a:rPr>
              <a:t> </a:t>
            </a:r>
            <a:r>
              <a:rPr sz="1800" spc="-50" dirty="0">
                <a:solidFill>
                  <a:srgbClr val="FFFFFF"/>
                </a:solidFill>
                <a:latin typeface="Arial MT"/>
                <a:cs typeface="Arial MT"/>
              </a:rPr>
              <a:t>Year</a:t>
            </a:r>
            <a:r>
              <a:rPr sz="1800" spc="25" dirty="0">
                <a:solidFill>
                  <a:srgbClr val="FFFFFF"/>
                </a:solidFill>
                <a:latin typeface="Arial MT"/>
                <a:cs typeface="Arial MT"/>
              </a:rPr>
              <a:t> </a:t>
            </a:r>
            <a:r>
              <a:rPr sz="1800" dirty="0">
                <a:solidFill>
                  <a:srgbClr val="FFFFFF"/>
                </a:solidFill>
                <a:latin typeface="Arial MT"/>
                <a:cs typeface="Arial MT"/>
              </a:rPr>
              <a:t>Leads/Senior</a:t>
            </a:r>
            <a:r>
              <a:rPr sz="1800" spc="-95" dirty="0">
                <a:solidFill>
                  <a:srgbClr val="FFFFFF"/>
                </a:solidFill>
                <a:latin typeface="Arial MT"/>
                <a:cs typeface="Arial MT"/>
              </a:rPr>
              <a:t> </a:t>
            </a:r>
            <a:r>
              <a:rPr sz="1800" spc="-20" dirty="0">
                <a:solidFill>
                  <a:srgbClr val="FFFFFF"/>
                </a:solidFill>
                <a:latin typeface="Arial MT"/>
                <a:cs typeface="Arial MT"/>
              </a:rPr>
              <a:t>Teachers).</a:t>
            </a:r>
            <a:endParaRPr sz="1800">
              <a:latin typeface="Arial MT"/>
              <a:cs typeface="Arial MT"/>
            </a:endParaRPr>
          </a:p>
          <a:p>
            <a:pPr>
              <a:lnSpc>
                <a:spcPct val="100000"/>
              </a:lnSpc>
            </a:pPr>
            <a:endParaRPr sz="2000">
              <a:latin typeface="Arial MT"/>
              <a:cs typeface="Arial MT"/>
            </a:endParaRPr>
          </a:p>
          <a:p>
            <a:pPr>
              <a:lnSpc>
                <a:spcPct val="100000"/>
              </a:lnSpc>
              <a:spcBef>
                <a:spcPts val="20"/>
              </a:spcBef>
            </a:pPr>
            <a:endParaRPr sz="1550">
              <a:latin typeface="Arial MT"/>
              <a:cs typeface="Arial MT"/>
            </a:endParaRPr>
          </a:p>
          <a:p>
            <a:pPr marL="12700" marR="5080">
              <a:lnSpc>
                <a:spcPct val="150100"/>
              </a:lnSpc>
            </a:pPr>
            <a:r>
              <a:rPr sz="1800" dirty="0">
                <a:solidFill>
                  <a:srgbClr val="FFFFFF"/>
                </a:solidFill>
                <a:latin typeface="Arial MT"/>
                <a:cs typeface="Arial MT"/>
              </a:rPr>
              <a:t>Alternatively </a:t>
            </a:r>
            <a:r>
              <a:rPr sz="1800" spc="-5" dirty="0">
                <a:solidFill>
                  <a:srgbClr val="FFFFFF"/>
                </a:solidFill>
                <a:latin typeface="Arial MT"/>
                <a:cs typeface="Arial MT"/>
              </a:rPr>
              <a:t>you </a:t>
            </a:r>
            <a:r>
              <a:rPr sz="1800" dirty="0">
                <a:solidFill>
                  <a:srgbClr val="FFFFFF"/>
                </a:solidFill>
                <a:latin typeface="Arial MT"/>
                <a:cs typeface="Arial MT"/>
              </a:rPr>
              <a:t>can </a:t>
            </a:r>
            <a:r>
              <a:rPr sz="1800" spc="5" dirty="0">
                <a:solidFill>
                  <a:srgbClr val="FFFFFF"/>
                </a:solidFill>
                <a:latin typeface="Arial MT"/>
                <a:cs typeface="Arial MT"/>
              </a:rPr>
              <a:t>make </a:t>
            </a:r>
            <a:r>
              <a:rPr sz="1800" spc="-5" dirty="0">
                <a:solidFill>
                  <a:srgbClr val="FFFFFF"/>
                </a:solidFill>
                <a:latin typeface="Arial MT"/>
                <a:cs typeface="Arial MT"/>
              </a:rPr>
              <a:t>a </a:t>
            </a:r>
            <a:r>
              <a:rPr sz="1800" dirty="0">
                <a:solidFill>
                  <a:srgbClr val="FFFFFF"/>
                </a:solidFill>
                <a:latin typeface="Arial MT"/>
                <a:cs typeface="Arial MT"/>
              </a:rPr>
              <a:t>direct referral to Sefton Council by calling 0345 </a:t>
            </a:r>
            <a:r>
              <a:rPr sz="1800" spc="5" dirty="0">
                <a:solidFill>
                  <a:srgbClr val="FFFFFF"/>
                </a:solidFill>
                <a:latin typeface="Arial MT"/>
                <a:cs typeface="Arial MT"/>
              </a:rPr>
              <a:t> </a:t>
            </a:r>
            <a:r>
              <a:rPr sz="1800" dirty="0">
                <a:solidFill>
                  <a:srgbClr val="FFFFFF"/>
                </a:solidFill>
                <a:latin typeface="Arial MT"/>
                <a:cs typeface="Arial MT"/>
              </a:rPr>
              <a:t>1400845</a:t>
            </a:r>
            <a:r>
              <a:rPr sz="1800" spc="-35" dirty="0">
                <a:solidFill>
                  <a:srgbClr val="FFFFFF"/>
                </a:solidFill>
                <a:latin typeface="Arial MT"/>
                <a:cs typeface="Arial MT"/>
              </a:rPr>
              <a:t> </a:t>
            </a:r>
            <a:r>
              <a:rPr sz="1800" dirty="0">
                <a:solidFill>
                  <a:srgbClr val="FFFFFF"/>
                </a:solidFill>
                <a:latin typeface="Arial MT"/>
                <a:cs typeface="Arial MT"/>
              </a:rPr>
              <a:t>(8am</a:t>
            </a:r>
            <a:r>
              <a:rPr sz="1800" spc="-20" dirty="0">
                <a:solidFill>
                  <a:srgbClr val="FFFFFF"/>
                </a:solidFill>
                <a:latin typeface="Arial MT"/>
                <a:cs typeface="Arial MT"/>
              </a:rPr>
              <a:t> </a:t>
            </a:r>
            <a:r>
              <a:rPr sz="1800" dirty="0">
                <a:solidFill>
                  <a:srgbClr val="FFFFFF"/>
                </a:solidFill>
                <a:latin typeface="Arial MT"/>
                <a:cs typeface="Arial MT"/>
              </a:rPr>
              <a:t>-</a:t>
            </a:r>
            <a:r>
              <a:rPr sz="1800" spc="5" dirty="0">
                <a:solidFill>
                  <a:srgbClr val="FFFFFF"/>
                </a:solidFill>
                <a:latin typeface="Arial MT"/>
                <a:cs typeface="Arial MT"/>
              </a:rPr>
              <a:t> </a:t>
            </a:r>
            <a:r>
              <a:rPr sz="1800" dirty="0">
                <a:solidFill>
                  <a:srgbClr val="FFFFFF"/>
                </a:solidFill>
                <a:latin typeface="Arial MT"/>
                <a:cs typeface="Arial MT"/>
              </a:rPr>
              <a:t>6pm)  or</a:t>
            </a:r>
            <a:r>
              <a:rPr sz="1800" spc="-10" dirty="0">
                <a:solidFill>
                  <a:srgbClr val="FFFFFF"/>
                </a:solidFill>
                <a:latin typeface="Arial MT"/>
                <a:cs typeface="Arial MT"/>
              </a:rPr>
              <a:t> </a:t>
            </a:r>
            <a:r>
              <a:rPr sz="1800" dirty="0">
                <a:solidFill>
                  <a:srgbClr val="FFFFFF"/>
                </a:solidFill>
                <a:latin typeface="Arial MT"/>
                <a:cs typeface="Arial MT"/>
              </a:rPr>
              <a:t>by</a:t>
            </a:r>
            <a:r>
              <a:rPr sz="1800" spc="-10" dirty="0">
                <a:solidFill>
                  <a:srgbClr val="FFFFFF"/>
                </a:solidFill>
                <a:latin typeface="Arial MT"/>
                <a:cs typeface="Arial MT"/>
              </a:rPr>
              <a:t> </a:t>
            </a:r>
            <a:r>
              <a:rPr sz="1800" dirty="0">
                <a:solidFill>
                  <a:srgbClr val="FFFFFF"/>
                </a:solidFill>
                <a:latin typeface="Arial MT"/>
                <a:cs typeface="Arial MT"/>
              </a:rPr>
              <a:t>contacting</a:t>
            </a:r>
            <a:r>
              <a:rPr sz="1800" spc="-55" dirty="0">
                <a:solidFill>
                  <a:srgbClr val="FFFFFF"/>
                </a:solidFill>
                <a:latin typeface="Arial MT"/>
                <a:cs typeface="Arial MT"/>
              </a:rPr>
              <a:t> </a:t>
            </a:r>
            <a:r>
              <a:rPr sz="1800" dirty="0">
                <a:solidFill>
                  <a:srgbClr val="FFFFFF"/>
                </a:solidFill>
                <a:latin typeface="Arial MT"/>
                <a:cs typeface="Arial MT"/>
              </a:rPr>
              <a:t>the</a:t>
            </a:r>
            <a:r>
              <a:rPr sz="1800" spc="-10" dirty="0">
                <a:solidFill>
                  <a:srgbClr val="FFFFFF"/>
                </a:solidFill>
                <a:latin typeface="Arial MT"/>
                <a:cs typeface="Arial MT"/>
              </a:rPr>
              <a:t> </a:t>
            </a:r>
            <a:r>
              <a:rPr sz="1800" dirty="0">
                <a:solidFill>
                  <a:srgbClr val="FFFFFF"/>
                </a:solidFill>
                <a:latin typeface="Arial MT"/>
                <a:cs typeface="Arial MT"/>
              </a:rPr>
              <a:t>emergency</a:t>
            </a:r>
            <a:r>
              <a:rPr sz="1800" spc="-75" dirty="0">
                <a:solidFill>
                  <a:srgbClr val="FFFFFF"/>
                </a:solidFill>
                <a:latin typeface="Arial MT"/>
                <a:cs typeface="Arial MT"/>
              </a:rPr>
              <a:t> </a:t>
            </a:r>
            <a:r>
              <a:rPr sz="1800" dirty="0">
                <a:solidFill>
                  <a:srgbClr val="FFFFFF"/>
                </a:solidFill>
                <a:latin typeface="Arial MT"/>
                <a:cs typeface="Arial MT"/>
              </a:rPr>
              <a:t>duty team</a:t>
            </a:r>
            <a:r>
              <a:rPr sz="1800" spc="-30" dirty="0">
                <a:solidFill>
                  <a:srgbClr val="FFFFFF"/>
                </a:solidFill>
                <a:latin typeface="Arial MT"/>
                <a:cs typeface="Arial MT"/>
              </a:rPr>
              <a:t> </a:t>
            </a:r>
            <a:r>
              <a:rPr sz="1800" dirty="0">
                <a:solidFill>
                  <a:srgbClr val="FFFFFF"/>
                </a:solidFill>
                <a:latin typeface="Arial MT"/>
                <a:cs typeface="Arial MT"/>
              </a:rPr>
              <a:t>on</a:t>
            </a:r>
            <a:r>
              <a:rPr sz="1800" spc="-5" dirty="0">
                <a:solidFill>
                  <a:srgbClr val="FFFFFF"/>
                </a:solidFill>
                <a:latin typeface="Arial MT"/>
                <a:cs typeface="Arial MT"/>
              </a:rPr>
              <a:t> </a:t>
            </a:r>
            <a:r>
              <a:rPr sz="1800" dirty="0">
                <a:solidFill>
                  <a:srgbClr val="FFFFFF"/>
                </a:solidFill>
                <a:latin typeface="Arial MT"/>
                <a:cs typeface="Arial MT"/>
              </a:rPr>
              <a:t>0151</a:t>
            </a:r>
            <a:r>
              <a:rPr sz="1800" spc="-10" dirty="0">
                <a:solidFill>
                  <a:srgbClr val="FFFFFF"/>
                </a:solidFill>
                <a:latin typeface="Arial MT"/>
                <a:cs typeface="Arial MT"/>
              </a:rPr>
              <a:t> </a:t>
            </a:r>
            <a:r>
              <a:rPr sz="1800" dirty="0">
                <a:solidFill>
                  <a:srgbClr val="FFFFFF"/>
                </a:solidFill>
                <a:latin typeface="Arial MT"/>
                <a:cs typeface="Arial MT"/>
              </a:rPr>
              <a:t>934</a:t>
            </a:r>
            <a:r>
              <a:rPr sz="1800" spc="-5" dirty="0">
                <a:solidFill>
                  <a:srgbClr val="FFFFFF"/>
                </a:solidFill>
                <a:latin typeface="Arial MT"/>
                <a:cs typeface="Arial MT"/>
              </a:rPr>
              <a:t> </a:t>
            </a:r>
            <a:r>
              <a:rPr sz="1800" dirty="0">
                <a:solidFill>
                  <a:srgbClr val="FFFFFF"/>
                </a:solidFill>
                <a:latin typeface="Arial MT"/>
                <a:cs typeface="Arial MT"/>
              </a:rPr>
              <a:t>355 </a:t>
            </a:r>
            <a:r>
              <a:rPr sz="1800" spc="-484" dirty="0">
                <a:solidFill>
                  <a:srgbClr val="FFFFFF"/>
                </a:solidFill>
                <a:latin typeface="Arial MT"/>
                <a:cs typeface="Arial MT"/>
              </a:rPr>
              <a:t> </a:t>
            </a:r>
            <a:r>
              <a:rPr sz="1800" dirty="0">
                <a:solidFill>
                  <a:srgbClr val="FFFFFF"/>
                </a:solidFill>
                <a:latin typeface="Arial MT"/>
                <a:cs typeface="Arial MT"/>
              </a:rPr>
              <a:t>for</a:t>
            </a:r>
            <a:r>
              <a:rPr sz="1800" spc="-25" dirty="0">
                <a:solidFill>
                  <a:srgbClr val="FFFFFF"/>
                </a:solidFill>
                <a:latin typeface="Arial MT"/>
                <a:cs typeface="Arial MT"/>
              </a:rPr>
              <a:t> </a:t>
            </a:r>
            <a:r>
              <a:rPr sz="1800" dirty="0">
                <a:solidFill>
                  <a:srgbClr val="FFFFFF"/>
                </a:solidFill>
                <a:latin typeface="Arial MT"/>
                <a:cs typeface="Arial MT"/>
              </a:rPr>
              <a:t>urgent</a:t>
            </a:r>
            <a:r>
              <a:rPr sz="1800" spc="-20" dirty="0">
                <a:solidFill>
                  <a:srgbClr val="FFFFFF"/>
                </a:solidFill>
                <a:latin typeface="Arial MT"/>
                <a:cs typeface="Arial MT"/>
              </a:rPr>
              <a:t> </a:t>
            </a:r>
            <a:r>
              <a:rPr sz="1800" dirty="0">
                <a:solidFill>
                  <a:srgbClr val="FFFFFF"/>
                </a:solidFill>
                <a:latin typeface="Arial MT"/>
                <a:cs typeface="Arial MT"/>
              </a:rPr>
              <a:t>advice</a:t>
            </a:r>
            <a:r>
              <a:rPr sz="1800" spc="-40" dirty="0">
                <a:solidFill>
                  <a:srgbClr val="FFFFFF"/>
                </a:solidFill>
                <a:latin typeface="Arial MT"/>
                <a:cs typeface="Arial MT"/>
              </a:rPr>
              <a:t> </a:t>
            </a:r>
            <a:r>
              <a:rPr sz="1800" dirty="0">
                <a:solidFill>
                  <a:srgbClr val="FFFFFF"/>
                </a:solidFill>
                <a:latin typeface="Arial MT"/>
                <a:cs typeface="Arial MT"/>
              </a:rPr>
              <a:t>outside</a:t>
            </a:r>
            <a:r>
              <a:rPr sz="1800" spc="-45" dirty="0">
                <a:solidFill>
                  <a:srgbClr val="FFFFFF"/>
                </a:solidFill>
                <a:latin typeface="Arial MT"/>
                <a:cs typeface="Arial MT"/>
              </a:rPr>
              <a:t> </a:t>
            </a:r>
            <a:r>
              <a:rPr sz="1800" dirty="0">
                <a:solidFill>
                  <a:srgbClr val="FFFFFF"/>
                </a:solidFill>
                <a:latin typeface="Arial MT"/>
                <a:cs typeface="Arial MT"/>
              </a:rPr>
              <a:t>of</a:t>
            </a:r>
            <a:r>
              <a:rPr sz="1800" spc="-15" dirty="0">
                <a:solidFill>
                  <a:srgbClr val="FFFFFF"/>
                </a:solidFill>
                <a:latin typeface="Arial MT"/>
                <a:cs typeface="Arial MT"/>
              </a:rPr>
              <a:t> </a:t>
            </a:r>
            <a:r>
              <a:rPr sz="1800" spc="-5" dirty="0">
                <a:solidFill>
                  <a:srgbClr val="FFFFFF"/>
                </a:solidFill>
                <a:latin typeface="Arial MT"/>
                <a:cs typeface="Arial MT"/>
              </a:rPr>
              <a:t>office</a:t>
            </a:r>
            <a:r>
              <a:rPr sz="1800" spc="-45" dirty="0">
                <a:solidFill>
                  <a:srgbClr val="FFFFFF"/>
                </a:solidFill>
                <a:latin typeface="Arial MT"/>
                <a:cs typeface="Arial MT"/>
              </a:rPr>
              <a:t> </a:t>
            </a:r>
            <a:r>
              <a:rPr sz="1800" dirty="0">
                <a:solidFill>
                  <a:srgbClr val="FFFFFF"/>
                </a:solidFill>
                <a:latin typeface="Arial MT"/>
                <a:cs typeface="Arial MT"/>
              </a:rPr>
              <a:t>hours.</a:t>
            </a:r>
            <a:r>
              <a:rPr sz="1800" spc="465" dirty="0">
                <a:solidFill>
                  <a:srgbClr val="FFFFFF"/>
                </a:solidFill>
                <a:latin typeface="Arial MT"/>
                <a:cs typeface="Arial MT"/>
              </a:rPr>
              <a:t> </a:t>
            </a:r>
            <a:r>
              <a:rPr sz="1800" dirty="0">
                <a:solidFill>
                  <a:srgbClr val="FFFFFF"/>
                </a:solidFill>
                <a:latin typeface="Arial MT"/>
                <a:cs typeface="Arial MT"/>
              </a:rPr>
              <a:t>Further</a:t>
            </a:r>
            <a:r>
              <a:rPr sz="1800" spc="-40" dirty="0">
                <a:solidFill>
                  <a:srgbClr val="FFFFFF"/>
                </a:solidFill>
                <a:latin typeface="Arial MT"/>
                <a:cs typeface="Arial MT"/>
              </a:rPr>
              <a:t> </a:t>
            </a:r>
            <a:r>
              <a:rPr sz="1800" dirty="0">
                <a:solidFill>
                  <a:srgbClr val="FFFFFF"/>
                </a:solidFill>
                <a:latin typeface="Arial MT"/>
                <a:cs typeface="Arial MT"/>
              </a:rPr>
              <a:t>information</a:t>
            </a:r>
            <a:r>
              <a:rPr sz="1800" spc="-65" dirty="0">
                <a:solidFill>
                  <a:srgbClr val="FFFFFF"/>
                </a:solidFill>
                <a:latin typeface="Arial MT"/>
                <a:cs typeface="Arial MT"/>
              </a:rPr>
              <a:t> </a:t>
            </a:r>
            <a:r>
              <a:rPr sz="1800" dirty="0">
                <a:solidFill>
                  <a:srgbClr val="FFFFFF"/>
                </a:solidFill>
                <a:latin typeface="Arial MT"/>
                <a:cs typeface="Arial MT"/>
              </a:rPr>
              <a:t>can</a:t>
            </a:r>
            <a:r>
              <a:rPr sz="1800" spc="-40" dirty="0">
                <a:solidFill>
                  <a:srgbClr val="FFFFFF"/>
                </a:solidFill>
                <a:latin typeface="Arial MT"/>
                <a:cs typeface="Arial MT"/>
              </a:rPr>
              <a:t> </a:t>
            </a:r>
            <a:r>
              <a:rPr sz="1800" dirty="0">
                <a:solidFill>
                  <a:srgbClr val="FFFFFF"/>
                </a:solidFill>
                <a:latin typeface="Arial MT"/>
                <a:cs typeface="Arial MT"/>
              </a:rPr>
              <a:t>be found</a:t>
            </a:r>
            <a:r>
              <a:rPr sz="1800" spc="80" dirty="0">
                <a:solidFill>
                  <a:srgbClr val="FFFFFF"/>
                </a:solidFill>
                <a:latin typeface="Arial MT"/>
                <a:cs typeface="Arial MT"/>
              </a:rPr>
              <a:t> </a:t>
            </a:r>
            <a:r>
              <a:rPr sz="1800" u="heavy" dirty="0">
                <a:solidFill>
                  <a:srgbClr val="0000FF"/>
                </a:solidFill>
                <a:uFill>
                  <a:solidFill>
                    <a:srgbClr val="0000FF"/>
                  </a:solidFill>
                </a:uFill>
                <a:latin typeface="Arial MT"/>
                <a:cs typeface="Arial MT"/>
                <a:hlinkClick r:id="rId2"/>
              </a:rPr>
              <a:t>here</a:t>
            </a:r>
            <a:r>
              <a:rPr sz="1800" spc="-10" dirty="0">
                <a:solidFill>
                  <a:srgbClr val="0000FF"/>
                </a:solidFill>
                <a:latin typeface="Arial MT"/>
                <a:cs typeface="Arial MT"/>
                <a:hlinkClick r:id="rId2"/>
              </a:rPr>
              <a:t> </a:t>
            </a:r>
            <a:r>
              <a:rPr sz="1800" spc="5" dirty="0">
                <a:solidFill>
                  <a:srgbClr val="FFFFFF"/>
                </a:solidFill>
                <a:latin typeface="Arial MT"/>
                <a:cs typeface="Arial MT"/>
              </a:rPr>
              <a:t>on </a:t>
            </a:r>
            <a:r>
              <a:rPr sz="1800" spc="-484" dirty="0">
                <a:solidFill>
                  <a:srgbClr val="FFFFFF"/>
                </a:solidFill>
                <a:latin typeface="Arial MT"/>
                <a:cs typeface="Arial MT"/>
              </a:rPr>
              <a:t> </a:t>
            </a:r>
            <a:r>
              <a:rPr sz="1800" dirty="0">
                <a:solidFill>
                  <a:srgbClr val="FFFFFF"/>
                </a:solidFill>
                <a:latin typeface="Arial MT"/>
                <a:cs typeface="Arial MT"/>
              </a:rPr>
              <a:t>the</a:t>
            </a:r>
            <a:r>
              <a:rPr sz="1800" spc="-20" dirty="0">
                <a:solidFill>
                  <a:srgbClr val="FFFFFF"/>
                </a:solidFill>
                <a:latin typeface="Arial MT"/>
                <a:cs typeface="Arial MT"/>
              </a:rPr>
              <a:t> </a:t>
            </a:r>
            <a:r>
              <a:rPr sz="1800" spc="5" dirty="0">
                <a:solidFill>
                  <a:srgbClr val="FFFFFF"/>
                </a:solidFill>
                <a:latin typeface="Arial MT"/>
                <a:cs typeface="Arial MT"/>
              </a:rPr>
              <a:t>school</a:t>
            </a:r>
            <a:r>
              <a:rPr sz="1800" spc="-40" dirty="0">
                <a:solidFill>
                  <a:srgbClr val="FFFFFF"/>
                </a:solidFill>
                <a:latin typeface="Arial MT"/>
                <a:cs typeface="Arial MT"/>
              </a:rPr>
              <a:t> </a:t>
            </a:r>
            <a:r>
              <a:rPr sz="1800" spc="-5" dirty="0">
                <a:solidFill>
                  <a:srgbClr val="FFFFFF"/>
                </a:solidFill>
                <a:latin typeface="Arial MT"/>
                <a:cs typeface="Arial MT"/>
              </a:rPr>
              <a:t>website.</a:t>
            </a:r>
            <a:endParaRPr sz="1800">
              <a:latin typeface="Arial MT"/>
              <a:cs typeface="Arial 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8238" y="1524000"/>
            <a:ext cx="9005762" cy="4752528"/>
          </a:xfrm>
        </p:spPr>
        <p:txBody>
          <a:bodyPr/>
          <a:lstStyle/>
          <a:p>
            <a:r>
              <a:rPr lang="en-GB" sz="2000" b="1" u="sng" dirty="0"/>
              <a:t>Home School Agreement </a:t>
            </a:r>
          </a:p>
          <a:p>
            <a:endParaRPr lang="en-GB" sz="1000" dirty="0"/>
          </a:p>
          <a:p>
            <a:pPr>
              <a:lnSpc>
                <a:spcPct val="150000"/>
              </a:lnSpc>
            </a:pPr>
            <a:r>
              <a:rPr lang="en-GB" dirty="0"/>
              <a:t>The </a:t>
            </a:r>
            <a:r>
              <a:rPr lang="en-GB" dirty="0">
                <a:hlinkClick r:id="rId2"/>
              </a:rPr>
              <a:t>Home School Agreement </a:t>
            </a:r>
            <a:r>
              <a:rPr lang="en-GB" dirty="0"/>
              <a:t> for September 2023 can be found </a:t>
            </a:r>
            <a:r>
              <a:rPr lang="en-GB" dirty="0">
                <a:hlinkClick r:id="rId2"/>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17896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92695" y="5230367"/>
            <a:ext cx="1945005" cy="1438910"/>
          </a:xfrm>
          <a:custGeom>
            <a:avLst/>
            <a:gdLst/>
            <a:ahLst/>
            <a:cxnLst/>
            <a:rect l="l" t="t" r="r" b="b"/>
            <a:pathLst>
              <a:path w="1945004" h="1438909">
                <a:moveTo>
                  <a:pt x="1944624" y="0"/>
                </a:moveTo>
                <a:lnTo>
                  <a:pt x="0" y="0"/>
                </a:lnTo>
                <a:lnTo>
                  <a:pt x="0" y="1438655"/>
                </a:lnTo>
                <a:lnTo>
                  <a:pt x="1944624" y="1438655"/>
                </a:lnTo>
                <a:lnTo>
                  <a:pt x="1944624" y="0"/>
                </a:lnTo>
                <a:close/>
              </a:path>
            </a:pathLst>
          </a:custGeom>
          <a:solidFill>
            <a:srgbClr val="333333"/>
          </a:solidFill>
        </p:spPr>
        <p:txBody>
          <a:bodyPr wrap="square" lIns="0" tIns="0" rIns="0" bIns="0" rtlCol="0"/>
          <a:lstStyle/>
          <a:p>
            <a:endParaRPr/>
          </a:p>
        </p:txBody>
      </p:sp>
      <p:sp>
        <p:nvSpPr>
          <p:cNvPr id="3" name="object 3"/>
          <p:cNvSpPr txBox="1">
            <a:spLocks noGrp="1"/>
          </p:cNvSpPr>
          <p:nvPr>
            <p:ph type="title"/>
          </p:nvPr>
        </p:nvSpPr>
        <p:spPr>
          <a:xfrm>
            <a:off x="330504" y="2083130"/>
            <a:ext cx="1964689" cy="329565"/>
          </a:xfrm>
          <a:prstGeom prst="rect">
            <a:avLst/>
          </a:prstGeom>
        </p:spPr>
        <p:txBody>
          <a:bodyPr vert="horz" wrap="square" lIns="0" tIns="12065" rIns="0" bIns="0" rtlCol="0">
            <a:spAutoFit/>
          </a:bodyPr>
          <a:lstStyle/>
          <a:p>
            <a:pPr marL="12700">
              <a:lnSpc>
                <a:spcPct val="100000"/>
              </a:lnSpc>
              <a:spcBef>
                <a:spcPts val="95"/>
              </a:spcBef>
            </a:pPr>
            <a:r>
              <a:rPr spc="-15" dirty="0"/>
              <a:t>Weekly</a:t>
            </a:r>
            <a:r>
              <a:rPr spc="-45" dirty="0"/>
              <a:t> </a:t>
            </a:r>
            <a:r>
              <a:rPr spc="-5" dirty="0"/>
              <a:t>Updates</a:t>
            </a:r>
          </a:p>
        </p:txBody>
      </p:sp>
      <p:sp>
        <p:nvSpPr>
          <p:cNvPr id="4" name="object 4"/>
          <p:cNvSpPr txBox="1"/>
          <p:nvPr/>
        </p:nvSpPr>
        <p:spPr>
          <a:xfrm>
            <a:off x="330504" y="2772232"/>
            <a:ext cx="8486140" cy="1873885"/>
          </a:xfrm>
          <a:prstGeom prst="rect">
            <a:avLst/>
          </a:prstGeom>
        </p:spPr>
        <p:txBody>
          <a:bodyPr vert="horz" wrap="square" lIns="0" tIns="12700" rIns="0" bIns="0" rtlCol="0">
            <a:spAutoFit/>
          </a:bodyPr>
          <a:lstStyle/>
          <a:p>
            <a:pPr marL="12700" algn="just">
              <a:lnSpc>
                <a:spcPct val="100000"/>
              </a:lnSpc>
              <a:spcBef>
                <a:spcPts val="100"/>
              </a:spcBef>
            </a:pPr>
            <a:r>
              <a:rPr sz="1800" spc="-5" dirty="0">
                <a:solidFill>
                  <a:srgbClr val="FFFFFF"/>
                </a:solidFill>
                <a:latin typeface="Arial MT"/>
                <a:cs typeface="Arial MT"/>
              </a:rPr>
              <a:t>Every</a:t>
            </a:r>
            <a:r>
              <a:rPr sz="1800" spc="595" dirty="0">
                <a:solidFill>
                  <a:srgbClr val="FFFFFF"/>
                </a:solidFill>
                <a:latin typeface="Arial MT"/>
                <a:cs typeface="Arial MT"/>
              </a:rPr>
              <a:t> </a:t>
            </a:r>
            <a:r>
              <a:rPr sz="1800" spc="-20" dirty="0">
                <a:solidFill>
                  <a:srgbClr val="FFFFFF"/>
                </a:solidFill>
                <a:latin typeface="Arial MT"/>
                <a:cs typeface="Arial MT"/>
              </a:rPr>
              <a:t>Friday,</a:t>
            </a:r>
            <a:r>
              <a:rPr sz="1800" spc="605" dirty="0">
                <a:solidFill>
                  <a:srgbClr val="FFFFFF"/>
                </a:solidFill>
                <a:latin typeface="Arial MT"/>
                <a:cs typeface="Arial MT"/>
              </a:rPr>
              <a:t> </a:t>
            </a:r>
            <a:r>
              <a:rPr sz="1800" dirty="0">
                <a:solidFill>
                  <a:srgbClr val="FFFFFF"/>
                </a:solidFill>
                <a:latin typeface="Arial MT"/>
                <a:cs typeface="Arial MT"/>
              </a:rPr>
              <a:t>class</a:t>
            </a:r>
            <a:r>
              <a:rPr sz="1800" spc="630" dirty="0">
                <a:solidFill>
                  <a:srgbClr val="FFFFFF"/>
                </a:solidFill>
                <a:latin typeface="Arial MT"/>
                <a:cs typeface="Arial MT"/>
              </a:rPr>
              <a:t> </a:t>
            </a:r>
            <a:r>
              <a:rPr sz="1800" spc="-10" dirty="0">
                <a:solidFill>
                  <a:srgbClr val="FFFFFF"/>
                </a:solidFill>
                <a:latin typeface="Arial MT"/>
                <a:cs typeface="Arial MT"/>
              </a:rPr>
              <a:t>teachers</a:t>
            </a:r>
            <a:r>
              <a:rPr sz="1800" spc="605" dirty="0">
                <a:solidFill>
                  <a:srgbClr val="FFFFFF"/>
                </a:solidFill>
                <a:latin typeface="Arial MT"/>
                <a:cs typeface="Arial MT"/>
              </a:rPr>
              <a:t> </a:t>
            </a:r>
            <a:r>
              <a:rPr sz="1800" spc="-5" dirty="0">
                <a:solidFill>
                  <a:srgbClr val="FFFFFF"/>
                </a:solidFill>
                <a:latin typeface="Arial MT"/>
                <a:cs typeface="Arial MT"/>
              </a:rPr>
              <a:t>update</a:t>
            </a:r>
            <a:r>
              <a:rPr sz="1800" spc="625" dirty="0">
                <a:solidFill>
                  <a:srgbClr val="FFFFFF"/>
                </a:solidFill>
                <a:latin typeface="Arial MT"/>
                <a:cs typeface="Arial MT"/>
              </a:rPr>
              <a:t> </a:t>
            </a:r>
            <a:r>
              <a:rPr sz="1800" dirty="0">
                <a:solidFill>
                  <a:srgbClr val="FFFFFF"/>
                </a:solidFill>
                <a:latin typeface="Arial MT"/>
                <a:cs typeface="Arial MT"/>
              </a:rPr>
              <a:t>their</a:t>
            </a:r>
            <a:r>
              <a:rPr sz="1800" spc="595" dirty="0">
                <a:solidFill>
                  <a:srgbClr val="FFFFFF"/>
                </a:solidFill>
                <a:latin typeface="Arial MT"/>
                <a:cs typeface="Arial MT"/>
              </a:rPr>
              <a:t> </a:t>
            </a:r>
            <a:r>
              <a:rPr sz="1800" u="heavy" dirty="0">
                <a:solidFill>
                  <a:srgbClr val="0000FF"/>
                </a:solidFill>
                <a:uFill>
                  <a:solidFill>
                    <a:srgbClr val="0000FF"/>
                  </a:solidFill>
                </a:uFill>
                <a:latin typeface="Arial MT"/>
                <a:cs typeface="Arial MT"/>
                <a:hlinkClick r:id="rId2"/>
              </a:rPr>
              <a:t>class</a:t>
            </a:r>
            <a:r>
              <a:rPr lang="en-GB" u="heavy" spc="625" dirty="0">
                <a:solidFill>
                  <a:srgbClr val="0000FF"/>
                </a:solidFill>
                <a:uFill>
                  <a:solidFill>
                    <a:srgbClr val="0000FF"/>
                  </a:solidFill>
                </a:uFill>
                <a:latin typeface="Arial MT"/>
                <a:cs typeface="Arial MT"/>
                <a:hlinkClick r:id="rId2"/>
              </a:rPr>
              <a:t> </a:t>
            </a:r>
            <a:r>
              <a:rPr sz="1800" u="heavy" spc="-5" dirty="0">
                <a:solidFill>
                  <a:srgbClr val="0000FF"/>
                </a:solidFill>
                <a:uFill>
                  <a:solidFill>
                    <a:srgbClr val="0000FF"/>
                  </a:solidFill>
                </a:uFill>
                <a:latin typeface="Arial MT"/>
                <a:cs typeface="Arial MT"/>
                <a:hlinkClick r:id="rId2"/>
              </a:rPr>
              <a:t>blog</a:t>
            </a:r>
            <a:r>
              <a:rPr sz="1800" spc="615" dirty="0">
                <a:solidFill>
                  <a:srgbClr val="0000FF"/>
                </a:solidFill>
                <a:latin typeface="Arial MT"/>
                <a:cs typeface="Arial MT"/>
              </a:rPr>
              <a:t> </a:t>
            </a:r>
            <a:r>
              <a:rPr sz="1800" spc="-10" dirty="0">
                <a:solidFill>
                  <a:srgbClr val="FFFFFF"/>
                </a:solidFill>
                <a:latin typeface="Arial MT"/>
                <a:cs typeface="Arial MT"/>
              </a:rPr>
              <a:t>with</a:t>
            </a:r>
            <a:r>
              <a:rPr sz="1800" spc="625" dirty="0">
                <a:solidFill>
                  <a:srgbClr val="FFFFFF"/>
                </a:solidFill>
                <a:latin typeface="Arial MT"/>
                <a:cs typeface="Arial MT"/>
              </a:rPr>
              <a:t> </a:t>
            </a:r>
            <a:r>
              <a:rPr sz="1800" spc="-5" dirty="0">
                <a:solidFill>
                  <a:srgbClr val="FFFFFF"/>
                </a:solidFill>
                <a:latin typeface="Arial MT"/>
                <a:cs typeface="Arial MT"/>
              </a:rPr>
              <a:t>highlights</a:t>
            </a:r>
            <a:r>
              <a:rPr sz="1800" spc="635" dirty="0">
                <a:solidFill>
                  <a:srgbClr val="FFFFFF"/>
                </a:solidFill>
                <a:latin typeface="Arial MT"/>
                <a:cs typeface="Arial MT"/>
              </a:rPr>
              <a:t> </a:t>
            </a:r>
            <a:r>
              <a:rPr sz="1800" spc="-10" dirty="0">
                <a:solidFill>
                  <a:srgbClr val="FFFFFF"/>
                </a:solidFill>
                <a:latin typeface="Arial MT"/>
                <a:cs typeface="Arial MT"/>
              </a:rPr>
              <a:t>from</a:t>
            </a:r>
            <a:r>
              <a:rPr sz="1800" spc="620" dirty="0">
                <a:solidFill>
                  <a:srgbClr val="FFFFFF"/>
                </a:solidFill>
                <a:latin typeface="Arial MT"/>
                <a:cs typeface="Arial MT"/>
              </a:rPr>
              <a:t> </a:t>
            </a:r>
            <a:r>
              <a:rPr sz="1800" spc="-5" dirty="0">
                <a:solidFill>
                  <a:srgbClr val="FFFFFF"/>
                </a:solidFill>
                <a:latin typeface="Arial MT"/>
                <a:cs typeface="Arial MT"/>
              </a:rPr>
              <a:t>the</a:t>
            </a:r>
            <a:endParaRPr sz="1800" dirty="0">
              <a:latin typeface="Arial MT"/>
              <a:cs typeface="Arial MT"/>
            </a:endParaRPr>
          </a:p>
          <a:p>
            <a:pPr marL="12700" algn="just">
              <a:lnSpc>
                <a:spcPct val="100000"/>
              </a:lnSpc>
              <a:spcBef>
                <a:spcPts val="5"/>
              </a:spcBef>
            </a:pPr>
            <a:r>
              <a:rPr sz="1800" dirty="0">
                <a:solidFill>
                  <a:srgbClr val="FFFFFF"/>
                </a:solidFill>
                <a:latin typeface="Arial MT"/>
                <a:cs typeface="Arial MT"/>
              </a:rPr>
              <a:t>learning</a:t>
            </a:r>
            <a:r>
              <a:rPr sz="1800" spc="-50" dirty="0">
                <a:solidFill>
                  <a:srgbClr val="FFFFFF"/>
                </a:solidFill>
                <a:latin typeface="Arial MT"/>
                <a:cs typeface="Arial MT"/>
              </a:rPr>
              <a:t> </a:t>
            </a:r>
            <a:r>
              <a:rPr sz="1800" spc="-5" dirty="0">
                <a:solidFill>
                  <a:srgbClr val="FFFFFF"/>
                </a:solidFill>
                <a:latin typeface="Arial MT"/>
                <a:cs typeface="Arial MT"/>
              </a:rPr>
              <a:t>week.</a:t>
            </a:r>
            <a:endParaRPr sz="1800" dirty="0">
              <a:latin typeface="Arial MT"/>
              <a:cs typeface="Arial MT"/>
            </a:endParaRPr>
          </a:p>
          <a:p>
            <a:pPr>
              <a:lnSpc>
                <a:spcPct val="100000"/>
              </a:lnSpc>
            </a:pPr>
            <a:endParaRPr sz="2000" dirty="0">
              <a:latin typeface="Arial MT"/>
              <a:cs typeface="Arial MT"/>
            </a:endParaRPr>
          </a:p>
          <a:p>
            <a:pPr marL="12700" marR="6350" algn="just">
              <a:lnSpc>
                <a:spcPct val="100000"/>
              </a:lnSpc>
              <a:spcBef>
                <a:spcPts val="1445"/>
              </a:spcBef>
            </a:pPr>
            <a:r>
              <a:rPr sz="1800" spc="-5" dirty="0">
                <a:solidFill>
                  <a:srgbClr val="FFFFFF"/>
                </a:solidFill>
                <a:latin typeface="Arial MT"/>
                <a:cs typeface="Arial MT"/>
              </a:rPr>
              <a:t>Weekly </a:t>
            </a:r>
            <a:r>
              <a:rPr sz="1800" dirty="0">
                <a:solidFill>
                  <a:srgbClr val="FFFFFF"/>
                </a:solidFill>
                <a:latin typeface="Arial MT"/>
                <a:cs typeface="Arial MT"/>
              </a:rPr>
              <a:t>class </a:t>
            </a:r>
            <a:r>
              <a:rPr sz="1800" spc="-10" dirty="0">
                <a:solidFill>
                  <a:srgbClr val="FFFFFF"/>
                </a:solidFill>
                <a:latin typeface="Arial MT"/>
                <a:cs typeface="Arial MT"/>
              </a:rPr>
              <a:t>blogs will </a:t>
            </a:r>
            <a:r>
              <a:rPr sz="1800" spc="-5" dirty="0">
                <a:solidFill>
                  <a:srgbClr val="FFFFFF"/>
                </a:solidFill>
                <a:latin typeface="Arial MT"/>
                <a:cs typeface="Arial MT"/>
              </a:rPr>
              <a:t>also provide a </a:t>
            </a:r>
            <a:r>
              <a:rPr sz="1800" dirty="0">
                <a:solidFill>
                  <a:srgbClr val="FFFFFF"/>
                </a:solidFill>
                <a:latin typeface="Arial MT"/>
                <a:cs typeface="Arial MT"/>
              </a:rPr>
              <a:t>brief </a:t>
            </a:r>
            <a:r>
              <a:rPr sz="1800" spc="-5" dirty="0">
                <a:solidFill>
                  <a:srgbClr val="FFFFFF"/>
                </a:solidFill>
                <a:latin typeface="Arial MT"/>
                <a:cs typeface="Arial MT"/>
              </a:rPr>
              <a:t>overview </a:t>
            </a:r>
            <a:r>
              <a:rPr sz="1800" dirty="0">
                <a:solidFill>
                  <a:srgbClr val="FFFFFF"/>
                </a:solidFill>
                <a:latin typeface="Arial MT"/>
                <a:cs typeface="Arial MT"/>
              </a:rPr>
              <a:t>of </a:t>
            </a:r>
            <a:r>
              <a:rPr sz="1800" spc="-10" dirty="0">
                <a:solidFill>
                  <a:srgbClr val="FFFFFF"/>
                </a:solidFill>
                <a:latin typeface="Arial MT"/>
                <a:cs typeface="Arial MT"/>
              </a:rPr>
              <a:t>Maths and </a:t>
            </a:r>
            <a:r>
              <a:rPr sz="1800" spc="-5" dirty="0">
                <a:solidFill>
                  <a:srgbClr val="FFFFFF"/>
                </a:solidFill>
                <a:latin typeface="Arial MT"/>
                <a:cs typeface="Arial MT"/>
              </a:rPr>
              <a:t>English learning </a:t>
            </a:r>
            <a:r>
              <a:rPr sz="1800" dirty="0">
                <a:solidFill>
                  <a:srgbClr val="FFFFFF"/>
                </a:solidFill>
                <a:latin typeface="Arial MT"/>
                <a:cs typeface="Arial MT"/>
              </a:rPr>
              <a:t> from that </a:t>
            </a:r>
            <a:r>
              <a:rPr sz="1800" spc="-10" dirty="0">
                <a:solidFill>
                  <a:srgbClr val="FFFFFF"/>
                </a:solidFill>
                <a:latin typeface="Arial MT"/>
                <a:cs typeface="Arial MT"/>
              </a:rPr>
              <a:t>week as well </a:t>
            </a:r>
            <a:r>
              <a:rPr sz="1800" dirty="0">
                <a:solidFill>
                  <a:srgbClr val="FFFFFF"/>
                </a:solidFill>
                <a:latin typeface="Arial MT"/>
                <a:cs typeface="Arial MT"/>
              </a:rPr>
              <a:t>as </a:t>
            </a:r>
            <a:r>
              <a:rPr sz="1800" spc="-5" dirty="0">
                <a:solidFill>
                  <a:srgbClr val="FFFFFF"/>
                </a:solidFill>
                <a:latin typeface="Arial MT"/>
                <a:cs typeface="Arial MT"/>
              </a:rPr>
              <a:t>the content </a:t>
            </a:r>
            <a:r>
              <a:rPr sz="1800" spc="-10" dirty="0">
                <a:solidFill>
                  <a:srgbClr val="FFFFFF"/>
                </a:solidFill>
                <a:latin typeface="Arial MT"/>
                <a:cs typeface="Arial MT"/>
              </a:rPr>
              <a:t>due </a:t>
            </a:r>
            <a:r>
              <a:rPr sz="1800" dirty="0">
                <a:solidFill>
                  <a:srgbClr val="FFFFFF"/>
                </a:solidFill>
                <a:latin typeface="Arial MT"/>
                <a:cs typeface="Arial MT"/>
              </a:rPr>
              <a:t>to be </a:t>
            </a:r>
            <a:r>
              <a:rPr sz="1800" spc="-5" dirty="0">
                <a:solidFill>
                  <a:srgbClr val="FFFFFF"/>
                </a:solidFill>
                <a:latin typeface="Arial MT"/>
                <a:cs typeface="Arial MT"/>
              </a:rPr>
              <a:t>covered </a:t>
            </a:r>
            <a:r>
              <a:rPr sz="1800" dirty="0">
                <a:solidFill>
                  <a:srgbClr val="FFFFFF"/>
                </a:solidFill>
                <a:latin typeface="Arial MT"/>
                <a:cs typeface="Arial MT"/>
              </a:rPr>
              <a:t>the </a:t>
            </a:r>
            <a:r>
              <a:rPr sz="1800" spc="-5" dirty="0">
                <a:solidFill>
                  <a:srgbClr val="FFFFFF"/>
                </a:solidFill>
                <a:latin typeface="Arial MT"/>
                <a:cs typeface="Arial MT"/>
              </a:rPr>
              <a:t>following week. </a:t>
            </a:r>
            <a:r>
              <a:rPr sz="1800" spc="-10" dirty="0">
                <a:solidFill>
                  <a:srgbClr val="FFFFFF"/>
                </a:solidFill>
                <a:latin typeface="Arial MT"/>
                <a:cs typeface="Arial MT"/>
              </a:rPr>
              <a:t>This </a:t>
            </a:r>
            <a:r>
              <a:rPr sz="1800" spc="-20" dirty="0">
                <a:solidFill>
                  <a:srgbClr val="FFFFFF"/>
                </a:solidFill>
                <a:latin typeface="Arial MT"/>
                <a:cs typeface="Arial MT"/>
              </a:rPr>
              <a:t>is </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further</a:t>
            </a:r>
            <a:r>
              <a:rPr sz="1800" spc="-15" dirty="0">
                <a:solidFill>
                  <a:srgbClr val="FFFFFF"/>
                </a:solidFill>
                <a:latin typeface="Arial MT"/>
                <a:cs typeface="Arial MT"/>
              </a:rPr>
              <a:t> </a:t>
            </a:r>
            <a:r>
              <a:rPr sz="1800" dirty="0">
                <a:solidFill>
                  <a:srgbClr val="FFFFFF"/>
                </a:solidFill>
                <a:latin typeface="Arial MT"/>
                <a:cs typeface="Arial MT"/>
              </a:rPr>
              <a:t>support</a:t>
            </a:r>
            <a:r>
              <a:rPr sz="1800" spc="-30" dirty="0">
                <a:solidFill>
                  <a:srgbClr val="FFFFFF"/>
                </a:solidFill>
                <a:latin typeface="Arial MT"/>
                <a:cs typeface="Arial MT"/>
              </a:rPr>
              <a:t> </a:t>
            </a:r>
            <a:r>
              <a:rPr sz="1800" spc="-10" dirty="0">
                <a:solidFill>
                  <a:srgbClr val="FFFFFF"/>
                </a:solidFill>
                <a:latin typeface="Arial MT"/>
                <a:cs typeface="Arial MT"/>
              </a:rPr>
              <a:t>with</a:t>
            </a:r>
            <a:r>
              <a:rPr sz="1800" spc="15" dirty="0">
                <a:solidFill>
                  <a:srgbClr val="FFFFFF"/>
                </a:solidFill>
                <a:latin typeface="Arial MT"/>
                <a:cs typeface="Arial MT"/>
              </a:rPr>
              <a:t> </a:t>
            </a:r>
            <a:r>
              <a:rPr sz="1800" dirty="0">
                <a:solidFill>
                  <a:srgbClr val="FFFFFF"/>
                </a:solidFill>
                <a:latin typeface="Arial MT"/>
                <a:cs typeface="Arial MT"/>
              </a:rPr>
              <a:t>home</a:t>
            </a:r>
            <a:r>
              <a:rPr sz="1800" spc="-30" dirty="0">
                <a:solidFill>
                  <a:srgbClr val="FFFFFF"/>
                </a:solidFill>
                <a:latin typeface="Arial MT"/>
                <a:cs typeface="Arial MT"/>
              </a:rPr>
              <a:t> </a:t>
            </a:r>
            <a:r>
              <a:rPr sz="1800" dirty="0">
                <a:solidFill>
                  <a:srgbClr val="FFFFFF"/>
                </a:solidFill>
                <a:latin typeface="Arial MT"/>
                <a:cs typeface="Arial MT"/>
              </a:rPr>
              <a:t>learning</a:t>
            </a:r>
            <a:r>
              <a:rPr sz="1800" spc="-20" dirty="0">
                <a:solidFill>
                  <a:srgbClr val="FFFFFF"/>
                </a:solidFill>
                <a:latin typeface="Arial MT"/>
                <a:cs typeface="Arial MT"/>
              </a:rPr>
              <a:t> </a:t>
            </a:r>
            <a:r>
              <a:rPr sz="1800" dirty="0">
                <a:solidFill>
                  <a:srgbClr val="FFFFFF"/>
                </a:solidFill>
                <a:latin typeface="Arial MT"/>
                <a:cs typeface="Arial MT"/>
              </a:rPr>
              <a:t>opportunities.</a:t>
            </a:r>
            <a:endParaRPr sz="1800" dirty="0">
              <a:latin typeface="Arial MT"/>
              <a:cs typeface="Arial MT"/>
            </a:endParaRPr>
          </a:p>
        </p:txBody>
      </p:sp>
      <p:sp>
        <p:nvSpPr>
          <p:cNvPr id="5" name="object 5"/>
          <p:cNvSpPr txBox="1"/>
          <p:nvPr/>
        </p:nvSpPr>
        <p:spPr>
          <a:xfrm>
            <a:off x="330504" y="5206110"/>
            <a:ext cx="8486775" cy="299720"/>
          </a:xfrm>
          <a:prstGeom prst="rect">
            <a:avLst/>
          </a:prstGeom>
        </p:spPr>
        <p:txBody>
          <a:bodyPr vert="horz" wrap="square" lIns="0" tIns="12700" rIns="0" bIns="0" rtlCol="0">
            <a:spAutoFit/>
          </a:bodyPr>
          <a:lstStyle/>
          <a:p>
            <a:pPr marL="12700">
              <a:lnSpc>
                <a:spcPct val="100000"/>
              </a:lnSpc>
              <a:spcBef>
                <a:spcPts val="100"/>
              </a:spcBef>
              <a:tabLst>
                <a:tab pos="3698875" algn="l"/>
                <a:tab pos="7561580" algn="l"/>
                <a:tab pos="8208009" algn="l"/>
              </a:tabLst>
            </a:pPr>
            <a:r>
              <a:rPr sz="1800" spc="25" dirty="0">
                <a:solidFill>
                  <a:srgbClr val="FFFFFF"/>
                </a:solidFill>
                <a:latin typeface="Arial MT"/>
                <a:cs typeface="Arial MT"/>
              </a:rPr>
              <a:t>W</a:t>
            </a:r>
            <a:r>
              <a:rPr sz="1800" dirty="0">
                <a:solidFill>
                  <a:srgbClr val="FFFFFF"/>
                </a:solidFill>
                <a:latin typeface="Arial MT"/>
                <a:cs typeface="Arial MT"/>
              </a:rPr>
              <a:t>e </a:t>
            </a:r>
            <a:r>
              <a:rPr sz="1800" spc="-60" dirty="0">
                <a:solidFill>
                  <a:srgbClr val="FFFFFF"/>
                </a:solidFill>
                <a:latin typeface="Arial MT"/>
                <a:cs typeface="Arial MT"/>
              </a:rPr>
              <a:t> </a:t>
            </a:r>
            <a:r>
              <a:rPr sz="1800" dirty="0">
                <a:solidFill>
                  <a:srgbClr val="FFFFFF"/>
                </a:solidFill>
                <a:latin typeface="Arial MT"/>
                <a:cs typeface="Arial MT"/>
              </a:rPr>
              <a:t>a</a:t>
            </a:r>
            <a:r>
              <a:rPr sz="1800" spc="-25" dirty="0">
                <a:solidFill>
                  <a:srgbClr val="FFFFFF"/>
                </a:solidFill>
                <a:latin typeface="Arial MT"/>
                <a:cs typeface="Arial MT"/>
              </a:rPr>
              <a:t>l</a:t>
            </a:r>
            <a:r>
              <a:rPr sz="1800" spc="10" dirty="0">
                <a:solidFill>
                  <a:srgbClr val="FFFFFF"/>
                </a:solidFill>
                <a:latin typeface="Arial MT"/>
                <a:cs typeface="Arial MT"/>
              </a:rPr>
              <a:t>s</a:t>
            </a:r>
            <a:r>
              <a:rPr sz="1800" spc="-5" dirty="0">
                <a:solidFill>
                  <a:srgbClr val="FFFFFF"/>
                </a:solidFill>
                <a:latin typeface="Arial MT"/>
                <a:cs typeface="Arial MT"/>
              </a:rPr>
              <a:t>o</a:t>
            </a:r>
            <a:r>
              <a:rPr sz="1800" dirty="0">
                <a:solidFill>
                  <a:srgbClr val="FFFFFF"/>
                </a:solidFill>
                <a:latin typeface="Arial MT"/>
                <a:cs typeface="Arial MT"/>
              </a:rPr>
              <a:t> </a:t>
            </a:r>
            <a:r>
              <a:rPr sz="1800" spc="-5" dirty="0">
                <a:solidFill>
                  <a:srgbClr val="FFFFFF"/>
                </a:solidFill>
                <a:latin typeface="Arial MT"/>
                <a:cs typeface="Arial MT"/>
              </a:rPr>
              <a:t> </a:t>
            </a:r>
            <a:r>
              <a:rPr sz="1800" spc="-25" dirty="0">
                <a:solidFill>
                  <a:srgbClr val="FFFFFF"/>
                </a:solidFill>
                <a:latin typeface="Arial MT"/>
                <a:cs typeface="Arial MT"/>
              </a:rPr>
              <a:t>u</a:t>
            </a:r>
            <a:r>
              <a:rPr sz="1800" spc="10" dirty="0">
                <a:solidFill>
                  <a:srgbClr val="FFFFFF"/>
                </a:solidFill>
                <a:latin typeface="Arial MT"/>
                <a:cs typeface="Arial MT"/>
              </a:rPr>
              <a:t>s</a:t>
            </a:r>
            <a:r>
              <a:rPr sz="1800" spc="-5" dirty="0">
                <a:solidFill>
                  <a:srgbClr val="FFFFFF"/>
                </a:solidFill>
                <a:latin typeface="Arial MT"/>
                <a:cs typeface="Arial MT"/>
              </a:rPr>
              <a:t>e</a:t>
            </a:r>
            <a:r>
              <a:rPr sz="1800" dirty="0">
                <a:solidFill>
                  <a:srgbClr val="FFFFFF"/>
                </a:solidFill>
                <a:latin typeface="Arial MT"/>
                <a:cs typeface="Arial MT"/>
              </a:rPr>
              <a:t> </a:t>
            </a:r>
            <a:r>
              <a:rPr sz="1800" spc="-10" dirty="0">
                <a:solidFill>
                  <a:srgbClr val="FFFFFF"/>
                </a:solidFill>
                <a:latin typeface="Arial MT"/>
                <a:cs typeface="Arial MT"/>
              </a:rPr>
              <a:t> </a:t>
            </a:r>
            <a:r>
              <a:rPr sz="1800" spc="-120" dirty="0">
                <a:solidFill>
                  <a:srgbClr val="FFFFFF"/>
                </a:solidFill>
                <a:latin typeface="Arial MT"/>
                <a:cs typeface="Arial MT"/>
              </a:rPr>
              <a:t>T</a:t>
            </a:r>
            <a:r>
              <a:rPr sz="1800" spc="-35" dirty="0">
                <a:solidFill>
                  <a:srgbClr val="FFFFFF"/>
                </a:solidFill>
                <a:latin typeface="Arial MT"/>
                <a:cs typeface="Arial MT"/>
              </a:rPr>
              <a:t>w</a:t>
            </a:r>
            <a:r>
              <a:rPr sz="1800" dirty="0">
                <a:solidFill>
                  <a:srgbClr val="FFFFFF"/>
                </a:solidFill>
                <a:latin typeface="Arial MT"/>
                <a:cs typeface="Arial MT"/>
              </a:rPr>
              <a:t>it</a:t>
            </a:r>
            <a:r>
              <a:rPr sz="1800" spc="5" dirty="0">
                <a:solidFill>
                  <a:srgbClr val="FFFFFF"/>
                </a:solidFill>
                <a:latin typeface="Arial MT"/>
                <a:cs typeface="Arial MT"/>
              </a:rPr>
              <a:t>t</a:t>
            </a:r>
            <a:r>
              <a:rPr sz="1800" dirty="0">
                <a:solidFill>
                  <a:srgbClr val="FFFFFF"/>
                </a:solidFill>
                <a:latin typeface="Arial MT"/>
                <a:cs typeface="Arial MT"/>
              </a:rPr>
              <a:t>er </a:t>
            </a:r>
            <a:r>
              <a:rPr sz="1800" spc="-15" dirty="0">
                <a:solidFill>
                  <a:srgbClr val="FFFFFF"/>
                </a:solidFill>
                <a:latin typeface="Arial MT"/>
                <a:cs typeface="Arial MT"/>
              </a:rPr>
              <a:t> </a:t>
            </a:r>
            <a:r>
              <a:rPr sz="1800" dirty="0">
                <a:solidFill>
                  <a:srgbClr val="FFFFFF"/>
                </a:solidFill>
                <a:latin typeface="Arial MT"/>
                <a:cs typeface="Arial MT"/>
              </a:rPr>
              <a:t>to </a:t>
            </a:r>
            <a:r>
              <a:rPr sz="1800" spc="-10" dirty="0">
                <a:solidFill>
                  <a:srgbClr val="FFFFFF"/>
                </a:solidFill>
                <a:latin typeface="Arial MT"/>
                <a:cs typeface="Arial MT"/>
              </a:rPr>
              <a:t> </a:t>
            </a:r>
            <a:r>
              <a:rPr sz="1800" spc="10" dirty="0">
                <a:solidFill>
                  <a:srgbClr val="FFFFFF"/>
                </a:solidFill>
                <a:latin typeface="Arial MT"/>
                <a:cs typeface="Arial MT"/>
              </a:rPr>
              <a:t>c</a:t>
            </a:r>
            <a:r>
              <a:rPr sz="1800" spc="-25" dirty="0">
                <a:solidFill>
                  <a:srgbClr val="FFFFFF"/>
                </a:solidFill>
                <a:latin typeface="Arial MT"/>
                <a:cs typeface="Arial MT"/>
              </a:rPr>
              <a:t>e</a:t>
            </a:r>
            <a:r>
              <a:rPr sz="1800" dirty="0">
                <a:solidFill>
                  <a:srgbClr val="FFFFFF"/>
                </a:solidFill>
                <a:latin typeface="Arial MT"/>
                <a:cs typeface="Arial MT"/>
              </a:rPr>
              <a:t>l</a:t>
            </a:r>
            <a:r>
              <a:rPr sz="1800" spc="-25" dirty="0">
                <a:solidFill>
                  <a:srgbClr val="FFFFFF"/>
                </a:solidFill>
                <a:latin typeface="Arial MT"/>
                <a:cs typeface="Arial MT"/>
              </a:rPr>
              <a:t>e</a:t>
            </a:r>
            <a:r>
              <a:rPr sz="1800" dirty="0">
                <a:solidFill>
                  <a:srgbClr val="FFFFFF"/>
                </a:solidFill>
                <a:latin typeface="Arial MT"/>
                <a:cs typeface="Arial MT"/>
              </a:rPr>
              <a:t>b</a:t>
            </a:r>
            <a:r>
              <a:rPr sz="1800" spc="-5" dirty="0">
                <a:solidFill>
                  <a:srgbClr val="FFFFFF"/>
                </a:solidFill>
                <a:latin typeface="Arial MT"/>
                <a:cs typeface="Arial MT"/>
              </a:rPr>
              <a:t>r</a:t>
            </a:r>
            <a:r>
              <a:rPr sz="1800" dirty="0">
                <a:solidFill>
                  <a:srgbClr val="FFFFFF"/>
                </a:solidFill>
                <a:latin typeface="Arial MT"/>
                <a:cs typeface="Arial MT"/>
              </a:rPr>
              <a:t>ate	</a:t>
            </a:r>
            <a:r>
              <a:rPr sz="1800" spc="-25" dirty="0">
                <a:solidFill>
                  <a:srgbClr val="FFFFFF"/>
                </a:solidFill>
                <a:latin typeface="Arial MT"/>
                <a:cs typeface="Arial MT"/>
              </a:rPr>
              <a:t>l</a:t>
            </a:r>
            <a:r>
              <a:rPr sz="1800" dirty="0">
                <a:solidFill>
                  <a:srgbClr val="FFFFFF"/>
                </a:solidFill>
                <a:latin typeface="Arial MT"/>
                <a:cs typeface="Arial MT"/>
              </a:rPr>
              <a:t>ea</a:t>
            </a:r>
            <a:r>
              <a:rPr sz="1800" spc="-5" dirty="0">
                <a:solidFill>
                  <a:srgbClr val="FFFFFF"/>
                </a:solidFill>
                <a:latin typeface="Arial MT"/>
                <a:cs typeface="Arial MT"/>
              </a:rPr>
              <a:t>r</a:t>
            </a:r>
            <a:r>
              <a:rPr sz="1800" spc="-25" dirty="0">
                <a:solidFill>
                  <a:srgbClr val="FFFFFF"/>
                </a:solidFill>
                <a:latin typeface="Arial MT"/>
                <a:cs typeface="Arial MT"/>
              </a:rPr>
              <a:t>n</a:t>
            </a:r>
            <a:r>
              <a:rPr sz="1800" dirty="0">
                <a:solidFill>
                  <a:srgbClr val="FFFFFF"/>
                </a:solidFill>
                <a:latin typeface="Arial MT"/>
                <a:cs typeface="Arial MT"/>
              </a:rPr>
              <a:t>in</a:t>
            </a:r>
            <a:r>
              <a:rPr sz="1800" spc="-15" dirty="0">
                <a:solidFill>
                  <a:srgbClr val="FFFFFF"/>
                </a:solidFill>
                <a:latin typeface="Arial MT"/>
                <a:cs typeface="Arial MT"/>
              </a:rPr>
              <a:t>g</a:t>
            </a:r>
            <a:r>
              <a:rPr sz="1800" dirty="0">
                <a:solidFill>
                  <a:srgbClr val="FFFFFF"/>
                </a:solidFill>
                <a:latin typeface="Arial MT"/>
                <a:cs typeface="Arial MT"/>
              </a:rPr>
              <a:t>. </a:t>
            </a:r>
            <a:r>
              <a:rPr sz="1800" spc="-15" dirty="0">
                <a:solidFill>
                  <a:srgbClr val="FFFFFF"/>
                </a:solidFill>
                <a:latin typeface="Arial MT"/>
                <a:cs typeface="Arial MT"/>
              </a:rPr>
              <a:t> </a:t>
            </a:r>
            <a:r>
              <a:rPr sz="1800" spc="-5" dirty="0">
                <a:solidFill>
                  <a:srgbClr val="FFFFFF"/>
                </a:solidFill>
                <a:latin typeface="Arial MT"/>
                <a:cs typeface="Arial MT"/>
              </a:rPr>
              <a:t>P</a:t>
            </a:r>
            <a:r>
              <a:rPr sz="1800" dirty="0">
                <a:solidFill>
                  <a:srgbClr val="FFFFFF"/>
                </a:solidFill>
                <a:latin typeface="Arial MT"/>
                <a:cs typeface="Arial MT"/>
              </a:rPr>
              <a:t>le</a:t>
            </a:r>
            <a:r>
              <a:rPr sz="1800" spc="-25" dirty="0">
                <a:solidFill>
                  <a:srgbClr val="FFFFFF"/>
                </a:solidFill>
                <a:latin typeface="Arial MT"/>
                <a:cs typeface="Arial MT"/>
              </a:rPr>
              <a:t>a</a:t>
            </a:r>
            <a:r>
              <a:rPr sz="1800" spc="10" dirty="0">
                <a:solidFill>
                  <a:srgbClr val="FFFFFF"/>
                </a:solidFill>
                <a:latin typeface="Arial MT"/>
                <a:cs typeface="Arial MT"/>
              </a:rPr>
              <a:t>s</a:t>
            </a:r>
            <a:r>
              <a:rPr sz="1800" spc="-5" dirty="0">
                <a:solidFill>
                  <a:srgbClr val="FFFFFF"/>
                </a:solidFill>
                <a:latin typeface="Arial MT"/>
                <a:cs typeface="Arial MT"/>
              </a:rPr>
              <a:t>e</a:t>
            </a:r>
            <a:r>
              <a:rPr sz="1800" dirty="0">
                <a:solidFill>
                  <a:srgbClr val="FFFFFF"/>
                </a:solidFill>
                <a:latin typeface="Arial MT"/>
                <a:cs typeface="Arial MT"/>
              </a:rPr>
              <a:t> </a:t>
            </a:r>
            <a:r>
              <a:rPr sz="1800" spc="-5" dirty="0">
                <a:solidFill>
                  <a:srgbClr val="FFFFFF"/>
                </a:solidFill>
                <a:latin typeface="Arial MT"/>
                <a:cs typeface="Arial MT"/>
              </a:rPr>
              <a:t> </a:t>
            </a:r>
            <a:r>
              <a:rPr sz="1800" spc="-20" dirty="0">
                <a:solidFill>
                  <a:srgbClr val="FFFFFF"/>
                </a:solidFill>
                <a:latin typeface="Arial MT"/>
                <a:cs typeface="Arial MT"/>
              </a:rPr>
              <a:t>f</a:t>
            </a:r>
            <a:r>
              <a:rPr sz="1800" dirty="0">
                <a:solidFill>
                  <a:srgbClr val="FFFFFF"/>
                </a:solidFill>
                <a:latin typeface="Arial MT"/>
                <a:cs typeface="Arial MT"/>
              </a:rPr>
              <a:t>ol</a:t>
            </a:r>
            <a:r>
              <a:rPr sz="1800" spc="-25" dirty="0">
                <a:solidFill>
                  <a:srgbClr val="FFFFFF"/>
                </a:solidFill>
                <a:latin typeface="Arial MT"/>
                <a:cs typeface="Arial MT"/>
              </a:rPr>
              <a:t>l</a:t>
            </a:r>
            <a:r>
              <a:rPr sz="1800" dirty="0">
                <a:solidFill>
                  <a:srgbClr val="FFFFFF"/>
                </a:solidFill>
                <a:latin typeface="Arial MT"/>
                <a:cs typeface="Arial MT"/>
              </a:rPr>
              <a:t>o</a:t>
            </a:r>
            <a:r>
              <a:rPr sz="1800" spc="-5" dirty="0">
                <a:solidFill>
                  <a:srgbClr val="FFFFFF"/>
                </a:solidFill>
                <a:latin typeface="Arial MT"/>
                <a:cs typeface="Arial MT"/>
              </a:rPr>
              <a:t>w</a:t>
            </a:r>
            <a:r>
              <a:rPr sz="1800" dirty="0">
                <a:solidFill>
                  <a:srgbClr val="FFFFFF"/>
                </a:solidFill>
                <a:latin typeface="Arial MT"/>
                <a:cs typeface="Arial MT"/>
              </a:rPr>
              <a:t> </a:t>
            </a:r>
            <a:r>
              <a:rPr sz="1800" spc="-15" dirty="0">
                <a:solidFill>
                  <a:srgbClr val="FFFFFF"/>
                </a:solidFill>
                <a:latin typeface="Arial MT"/>
                <a:cs typeface="Arial MT"/>
              </a:rPr>
              <a:t> y</a:t>
            </a:r>
            <a:r>
              <a:rPr sz="1800" dirty="0">
                <a:solidFill>
                  <a:srgbClr val="FFFFFF"/>
                </a:solidFill>
                <a:latin typeface="Arial MT"/>
                <a:cs typeface="Arial MT"/>
              </a:rPr>
              <a:t>our </a:t>
            </a:r>
            <a:r>
              <a:rPr sz="1800" spc="-15" dirty="0">
                <a:solidFill>
                  <a:srgbClr val="FFFFFF"/>
                </a:solidFill>
                <a:latin typeface="Arial MT"/>
                <a:cs typeface="Arial MT"/>
              </a:rPr>
              <a:t> </a:t>
            </a:r>
            <a:r>
              <a:rPr sz="1800" spc="10" dirty="0">
                <a:solidFill>
                  <a:srgbClr val="FFFFFF"/>
                </a:solidFill>
                <a:latin typeface="Arial MT"/>
                <a:cs typeface="Arial MT"/>
              </a:rPr>
              <a:t>c</a:t>
            </a:r>
            <a:r>
              <a:rPr sz="1800" spc="5" dirty="0">
                <a:solidFill>
                  <a:srgbClr val="FFFFFF"/>
                </a:solidFill>
                <a:latin typeface="Arial MT"/>
                <a:cs typeface="Arial MT"/>
              </a:rPr>
              <a:t>hi</a:t>
            </a:r>
            <a:r>
              <a:rPr sz="1800" spc="-20" dirty="0">
                <a:solidFill>
                  <a:srgbClr val="FFFFFF"/>
                </a:solidFill>
                <a:latin typeface="Arial MT"/>
                <a:cs typeface="Arial MT"/>
              </a:rPr>
              <a:t>l</a:t>
            </a:r>
            <a:r>
              <a:rPr sz="1800" spc="5" dirty="0">
                <a:solidFill>
                  <a:srgbClr val="FFFFFF"/>
                </a:solidFill>
                <a:latin typeface="Arial MT"/>
                <a:cs typeface="Arial MT"/>
              </a:rPr>
              <a:t>d</a:t>
            </a:r>
            <a:r>
              <a:rPr sz="1800" spc="-40" dirty="0">
                <a:solidFill>
                  <a:srgbClr val="FFFFFF"/>
                </a:solidFill>
                <a:latin typeface="Arial MT"/>
                <a:cs typeface="Arial MT"/>
              </a:rPr>
              <a:t>’</a:t>
            </a:r>
            <a:r>
              <a:rPr sz="1800" dirty="0">
                <a:solidFill>
                  <a:srgbClr val="FFFFFF"/>
                </a:solidFill>
                <a:latin typeface="Arial MT"/>
                <a:cs typeface="Arial MT"/>
              </a:rPr>
              <a:t>s	</a:t>
            </a:r>
            <a:r>
              <a:rPr sz="1800" spc="-15" dirty="0">
                <a:solidFill>
                  <a:srgbClr val="FFFFFF"/>
                </a:solidFill>
                <a:latin typeface="Arial MT"/>
                <a:cs typeface="Arial MT"/>
              </a:rPr>
              <a:t>c</a:t>
            </a:r>
            <a:r>
              <a:rPr sz="1800" dirty="0">
                <a:solidFill>
                  <a:srgbClr val="FFFFFF"/>
                </a:solidFill>
                <a:latin typeface="Arial MT"/>
                <a:cs typeface="Arial MT"/>
              </a:rPr>
              <a:t>la</a:t>
            </a:r>
            <a:r>
              <a:rPr sz="1800" spc="-15" dirty="0">
                <a:solidFill>
                  <a:srgbClr val="FFFFFF"/>
                </a:solidFill>
                <a:latin typeface="Arial MT"/>
                <a:cs typeface="Arial MT"/>
              </a:rPr>
              <a:t>s</a:t>
            </a:r>
            <a:r>
              <a:rPr sz="1800" dirty="0">
                <a:solidFill>
                  <a:srgbClr val="FFFFFF"/>
                </a:solidFill>
                <a:latin typeface="Arial MT"/>
                <a:cs typeface="Arial MT"/>
              </a:rPr>
              <a:t>s	f</a:t>
            </a:r>
            <a:r>
              <a:rPr sz="1800" spc="-15" dirty="0">
                <a:solidFill>
                  <a:srgbClr val="FFFFFF"/>
                </a:solidFill>
                <a:latin typeface="Arial MT"/>
                <a:cs typeface="Arial MT"/>
              </a:rPr>
              <a:t>o</a:t>
            </a:r>
            <a:r>
              <a:rPr sz="1800" dirty="0">
                <a:solidFill>
                  <a:srgbClr val="FFFFFF"/>
                </a:solidFill>
                <a:latin typeface="Arial MT"/>
                <a:cs typeface="Arial MT"/>
              </a:rPr>
              <a:t>r</a:t>
            </a:r>
            <a:endParaRPr sz="1800">
              <a:latin typeface="Arial MT"/>
              <a:cs typeface="Arial MT"/>
            </a:endParaRPr>
          </a:p>
        </p:txBody>
      </p:sp>
      <p:sp>
        <p:nvSpPr>
          <p:cNvPr id="6" name="object 6"/>
          <p:cNvSpPr txBox="1"/>
          <p:nvPr/>
        </p:nvSpPr>
        <p:spPr>
          <a:xfrm>
            <a:off x="330504" y="5325900"/>
            <a:ext cx="1442085" cy="929005"/>
          </a:xfrm>
          <a:prstGeom prst="rect">
            <a:avLst/>
          </a:prstGeom>
        </p:spPr>
        <p:txBody>
          <a:bodyPr vert="horz" wrap="square" lIns="0" tIns="167005" rIns="0" bIns="0" rtlCol="0">
            <a:spAutoFit/>
          </a:bodyPr>
          <a:lstStyle/>
          <a:p>
            <a:pPr marL="12700">
              <a:lnSpc>
                <a:spcPct val="100000"/>
              </a:lnSpc>
              <a:spcBef>
                <a:spcPts val="1315"/>
              </a:spcBef>
            </a:pPr>
            <a:r>
              <a:rPr sz="1800" dirty="0">
                <a:solidFill>
                  <a:srgbClr val="FFFFFF"/>
                </a:solidFill>
                <a:latin typeface="Arial MT"/>
                <a:cs typeface="Arial MT"/>
              </a:rPr>
              <a:t>updates:</a:t>
            </a:r>
            <a:endParaRPr sz="1800">
              <a:latin typeface="Arial MT"/>
              <a:cs typeface="Arial MT"/>
            </a:endParaRPr>
          </a:p>
          <a:p>
            <a:pPr marL="12700">
              <a:lnSpc>
                <a:spcPct val="100000"/>
              </a:lnSpc>
              <a:spcBef>
                <a:spcPts val="1340"/>
              </a:spcBef>
            </a:pPr>
            <a:r>
              <a:rPr sz="2000" b="1" i="1" u="heavy" spc="-20" dirty="0">
                <a:solidFill>
                  <a:srgbClr val="0000FF"/>
                </a:solidFill>
                <a:uFill>
                  <a:solidFill>
                    <a:srgbClr val="0000FF"/>
                  </a:solidFill>
                </a:uFill>
                <a:latin typeface="Arial"/>
                <a:cs typeface="Arial"/>
                <a:hlinkClick r:id="rId3"/>
              </a:rPr>
              <a:t>@Year2TSP</a:t>
            </a:r>
            <a:endParaRPr sz="20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92695" y="5230367"/>
            <a:ext cx="1945005" cy="1438910"/>
          </a:xfrm>
          <a:custGeom>
            <a:avLst/>
            <a:gdLst/>
            <a:ahLst/>
            <a:cxnLst/>
            <a:rect l="l" t="t" r="r" b="b"/>
            <a:pathLst>
              <a:path w="1945004" h="1438909">
                <a:moveTo>
                  <a:pt x="1944624" y="0"/>
                </a:moveTo>
                <a:lnTo>
                  <a:pt x="0" y="0"/>
                </a:lnTo>
                <a:lnTo>
                  <a:pt x="0" y="1438655"/>
                </a:lnTo>
                <a:lnTo>
                  <a:pt x="1944624" y="1438655"/>
                </a:lnTo>
                <a:lnTo>
                  <a:pt x="1944624" y="0"/>
                </a:lnTo>
                <a:close/>
              </a:path>
            </a:pathLst>
          </a:custGeom>
          <a:solidFill>
            <a:srgbClr val="333333"/>
          </a:solidFill>
        </p:spPr>
        <p:txBody>
          <a:bodyPr wrap="square" lIns="0" tIns="0" rIns="0" bIns="0" rtlCol="0"/>
          <a:lstStyle/>
          <a:p>
            <a:endParaRPr/>
          </a:p>
        </p:txBody>
      </p:sp>
      <p:sp>
        <p:nvSpPr>
          <p:cNvPr id="3" name="object 3"/>
          <p:cNvSpPr txBox="1">
            <a:spLocks noGrp="1"/>
          </p:cNvSpPr>
          <p:nvPr>
            <p:ph type="title"/>
          </p:nvPr>
        </p:nvSpPr>
        <p:spPr>
          <a:xfrm>
            <a:off x="186334" y="1872742"/>
            <a:ext cx="3175000" cy="329565"/>
          </a:xfrm>
          <a:prstGeom prst="rect">
            <a:avLst/>
          </a:prstGeom>
        </p:spPr>
        <p:txBody>
          <a:bodyPr vert="horz" wrap="square" lIns="0" tIns="11430" rIns="0" bIns="0" rtlCol="0">
            <a:spAutoFit/>
          </a:bodyPr>
          <a:lstStyle/>
          <a:p>
            <a:pPr marL="12700">
              <a:lnSpc>
                <a:spcPct val="100000"/>
              </a:lnSpc>
              <a:spcBef>
                <a:spcPts val="90"/>
              </a:spcBef>
            </a:pPr>
            <a:r>
              <a:rPr spc="-5" dirty="0"/>
              <a:t>Important</a:t>
            </a:r>
            <a:r>
              <a:rPr spc="-15" dirty="0"/>
              <a:t> </a:t>
            </a:r>
            <a:r>
              <a:rPr spc="-5" dirty="0"/>
              <a:t>Dates for</a:t>
            </a:r>
            <a:r>
              <a:rPr spc="-80" dirty="0"/>
              <a:t> </a:t>
            </a:r>
            <a:r>
              <a:rPr spc="-35" dirty="0"/>
              <a:t>Year</a:t>
            </a:r>
            <a:r>
              <a:rPr spc="-10" dirty="0"/>
              <a:t> </a:t>
            </a:r>
            <a:r>
              <a:rPr spc="-5" dirty="0"/>
              <a:t>2</a:t>
            </a:r>
          </a:p>
        </p:txBody>
      </p:sp>
      <p:sp>
        <p:nvSpPr>
          <p:cNvPr id="4" name="object 4"/>
          <p:cNvSpPr txBox="1"/>
          <p:nvPr/>
        </p:nvSpPr>
        <p:spPr>
          <a:xfrm>
            <a:off x="186334" y="2507484"/>
            <a:ext cx="1317625" cy="683895"/>
          </a:xfrm>
          <a:prstGeom prst="rect">
            <a:avLst/>
          </a:prstGeom>
        </p:spPr>
        <p:txBody>
          <a:bodyPr vert="horz" wrap="square" lIns="0" tIns="67310" rIns="0" bIns="0" rtlCol="0">
            <a:spAutoFit/>
          </a:bodyPr>
          <a:lstStyle/>
          <a:p>
            <a:pPr marL="12700">
              <a:lnSpc>
                <a:spcPct val="100000"/>
              </a:lnSpc>
              <a:spcBef>
                <a:spcPts val="530"/>
              </a:spcBef>
            </a:pPr>
            <a:r>
              <a:rPr sz="1800" b="1" dirty="0">
                <a:solidFill>
                  <a:srgbClr val="FFFFFF"/>
                </a:solidFill>
                <a:latin typeface="Arial"/>
                <a:cs typeface="Arial"/>
              </a:rPr>
              <a:t>May</a:t>
            </a:r>
            <a:r>
              <a:rPr sz="1800" b="1" spc="-50" dirty="0">
                <a:solidFill>
                  <a:srgbClr val="FFFFFF"/>
                </a:solidFill>
                <a:latin typeface="Arial"/>
                <a:cs typeface="Arial"/>
              </a:rPr>
              <a:t> </a:t>
            </a:r>
            <a:r>
              <a:rPr sz="1800" b="1" dirty="0">
                <a:solidFill>
                  <a:srgbClr val="FFFFFF"/>
                </a:solidFill>
                <a:latin typeface="Arial"/>
                <a:cs typeface="Arial"/>
              </a:rPr>
              <a:t>2023</a:t>
            </a:r>
            <a:endParaRPr sz="1800">
              <a:latin typeface="Arial"/>
              <a:cs typeface="Arial"/>
            </a:endParaRPr>
          </a:p>
          <a:p>
            <a:pPr marL="12700">
              <a:lnSpc>
                <a:spcPct val="100000"/>
              </a:lnSpc>
              <a:spcBef>
                <a:spcPts val="430"/>
              </a:spcBef>
            </a:pPr>
            <a:r>
              <a:rPr sz="1800" spc="-50" dirty="0">
                <a:solidFill>
                  <a:srgbClr val="FFFFFF"/>
                </a:solidFill>
                <a:latin typeface="Arial MT"/>
                <a:cs typeface="Arial MT"/>
              </a:rPr>
              <a:t>Year</a:t>
            </a:r>
            <a:r>
              <a:rPr sz="1800" spc="-35" dirty="0">
                <a:solidFill>
                  <a:srgbClr val="FFFFFF"/>
                </a:solidFill>
                <a:latin typeface="Arial MT"/>
                <a:cs typeface="Arial MT"/>
              </a:rPr>
              <a:t> </a:t>
            </a:r>
            <a:r>
              <a:rPr sz="1800" dirty="0">
                <a:solidFill>
                  <a:srgbClr val="FFFFFF"/>
                </a:solidFill>
                <a:latin typeface="Arial MT"/>
                <a:cs typeface="Arial MT"/>
              </a:rPr>
              <a:t>2</a:t>
            </a:r>
            <a:r>
              <a:rPr sz="1800" spc="-30" dirty="0">
                <a:solidFill>
                  <a:srgbClr val="FFFFFF"/>
                </a:solidFill>
                <a:latin typeface="Arial MT"/>
                <a:cs typeface="Arial MT"/>
              </a:rPr>
              <a:t> </a:t>
            </a:r>
            <a:r>
              <a:rPr sz="1800" spc="-45" dirty="0">
                <a:solidFill>
                  <a:srgbClr val="FFFFFF"/>
                </a:solidFill>
                <a:latin typeface="Arial MT"/>
                <a:cs typeface="Arial MT"/>
              </a:rPr>
              <a:t>SATS</a:t>
            </a:r>
            <a:endParaRPr sz="1800">
              <a:latin typeface="Arial MT"/>
              <a:cs typeface="Arial M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935812"/>
            <a:ext cx="1928495" cy="329565"/>
          </a:xfrm>
          <a:prstGeom prst="rect">
            <a:avLst/>
          </a:prstGeom>
        </p:spPr>
        <p:txBody>
          <a:bodyPr vert="horz" wrap="square" lIns="0" tIns="12065" rIns="0" bIns="0" rtlCol="0">
            <a:spAutoFit/>
          </a:bodyPr>
          <a:lstStyle/>
          <a:p>
            <a:pPr marL="12700">
              <a:lnSpc>
                <a:spcPct val="100000"/>
              </a:lnSpc>
              <a:spcBef>
                <a:spcPts val="95"/>
              </a:spcBef>
            </a:pPr>
            <a:r>
              <a:rPr dirty="0"/>
              <a:t>The</a:t>
            </a:r>
            <a:r>
              <a:rPr spc="-65" dirty="0"/>
              <a:t> </a:t>
            </a:r>
            <a:r>
              <a:rPr spc="-5" dirty="0"/>
              <a:t>School</a:t>
            </a:r>
            <a:r>
              <a:rPr spc="-15" dirty="0"/>
              <a:t> </a:t>
            </a:r>
            <a:r>
              <a:rPr spc="-5" dirty="0"/>
              <a:t>Day</a:t>
            </a:r>
          </a:p>
        </p:txBody>
      </p:sp>
      <p:sp>
        <p:nvSpPr>
          <p:cNvPr id="3" name="object 3"/>
          <p:cNvSpPr txBox="1"/>
          <p:nvPr/>
        </p:nvSpPr>
        <p:spPr>
          <a:xfrm>
            <a:off x="330504" y="1625041"/>
            <a:ext cx="8042909" cy="57467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MT"/>
                <a:cs typeface="Arial MT"/>
              </a:rPr>
              <a:t>In</a:t>
            </a:r>
            <a:r>
              <a:rPr sz="1800" spc="-10" dirty="0">
                <a:solidFill>
                  <a:srgbClr val="FFFFFF"/>
                </a:solidFill>
                <a:latin typeface="Arial MT"/>
                <a:cs typeface="Arial MT"/>
              </a:rPr>
              <a:t> September,</a:t>
            </a:r>
            <a:r>
              <a:rPr sz="1800" spc="-40" dirty="0">
                <a:solidFill>
                  <a:srgbClr val="FFFFFF"/>
                </a:solidFill>
                <a:latin typeface="Arial MT"/>
                <a:cs typeface="Arial MT"/>
              </a:rPr>
              <a:t> </a:t>
            </a:r>
            <a:r>
              <a:rPr sz="1800" dirty="0">
                <a:solidFill>
                  <a:srgbClr val="FFFFFF"/>
                </a:solidFill>
                <a:latin typeface="Arial MT"/>
                <a:cs typeface="Arial MT"/>
              </a:rPr>
              <a:t>school</a:t>
            </a:r>
            <a:r>
              <a:rPr sz="1800" spc="-65" dirty="0">
                <a:solidFill>
                  <a:srgbClr val="FFFFFF"/>
                </a:solidFill>
                <a:latin typeface="Arial MT"/>
                <a:cs typeface="Arial MT"/>
              </a:rPr>
              <a:t> </a:t>
            </a:r>
            <a:r>
              <a:rPr sz="1800" spc="-5" dirty="0">
                <a:solidFill>
                  <a:srgbClr val="FFFFFF"/>
                </a:solidFill>
                <a:latin typeface="Arial MT"/>
                <a:cs typeface="Arial MT"/>
              </a:rPr>
              <a:t>will</a:t>
            </a:r>
            <a:r>
              <a:rPr sz="1800" spc="15" dirty="0">
                <a:solidFill>
                  <a:srgbClr val="FFFFFF"/>
                </a:solidFill>
                <a:latin typeface="Arial MT"/>
                <a:cs typeface="Arial MT"/>
              </a:rPr>
              <a:t> </a:t>
            </a:r>
            <a:r>
              <a:rPr sz="1800" dirty="0">
                <a:solidFill>
                  <a:srgbClr val="FFFFFF"/>
                </a:solidFill>
                <a:latin typeface="Arial MT"/>
                <a:cs typeface="Arial MT"/>
              </a:rPr>
              <a:t>start</a:t>
            </a:r>
            <a:r>
              <a:rPr sz="1800" spc="-15" dirty="0">
                <a:solidFill>
                  <a:srgbClr val="FFFFFF"/>
                </a:solidFill>
                <a:latin typeface="Arial MT"/>
                <a:cs typeface="Arial MT"/>
              </a:rPr>
              <a:t> </a:t>
            </a:r>
            <a:r>
              <a:rPr sz="1800" dirty="0">
                <a:solidFill>
                  <a:srgbClr val="FFFFFF"/>
                </a:solidFill>
                <a:latin typeface="Arial MT"/>
                <a:cs typeface="Arial MT"/>
              </a:rPr>
              <a:t>promptly</a:t>
            </a:r>
            <a:r>
              <a:rPr sz="1800" spc="-55" dirty="0">
                <a:solidFill>
                  <a:srgbClr val="FFFFFF"/>
                </a:solidFill>
                <a:latin typeface="Arial MT"/>
                <a:cs typeface="Arial MT"/>
              </a:rPr>
              <a:t> </a:t>
            </a:r>
            <a:r>
              <a:rPr sz="1800" dirty="0">
                <a:solidFill>
                  <a:srgbClr val="FFFFFF"/>
                </a:solidFill>
                <a:latin typeface="Arial MT"/>
                <a:cs typeface="Arial MT"/>
              </a:rPr>
              <a:t>each</a:t>
            </a:r>
            <a:r>
              <a:rPr sz="1800" spc="-40" dirty="0">
                <a:solidFill>
                  <a:srgbClr val="FFFFFF"/>
                </a:solidFill>
                <a:latin typeface="Arial MT"/>
                <a:cs typeface="Arial MT"/>
              </a:rPr>
              <a:t> </a:t>
            </a:r>
            <a:r>
              <a:rPr sz="1800" dirty="0">
                <a:solidFill>
                  <a:srgbClr val="FFFFFF"/>
                </a:solidFill>
                <a:latin typeface="Arial MT"/>
                <a:cs typeface="Arial MT"/>
              </a:rPr>
              <a:t>morning</a:t>
            </a:r>
            <a:r>
              <a:rPr sz="1800" spc="-45" dirty="0">
                <a:solidFill>
                  <a:srgbClr val="FFFFFF"/>
                </a:solidFill>
                <a:latin typeface="Arial MT"/>
                <a:cs typeface="Arial MT"/>
              </a:rPr>
              <a:t> </a:t>
            </a:r>
            <a:r>
              <a:rPr sz="1800" dirty="0">
                <a:solidFill>
                  <a:srgbClr val="FFFFFF"/>
                </a:solidFill>
                <a:latin typeface="Arial MT"/>
                <a:cs typeface="Arial MT"/>
              </a:rPr>
              <a:t>at</a:t>
            </a:r>
            <a:r>
              <a:rPr sz="1800" spc="-10" dirty="0">
                <a:solidFill>
                  <a:srgbClr val="FFFFFF"/>
                </a:solidFill>
                <a:latin typeface="Arial MT"/>
                <a:cs typeface="Arial MT"/>
              </a:rPr>
              <a:t> </a:t>
            </a:r>
            <a:r>
              <a:rPr sz="1800" dirty="0">
                <a:solidFill>
                  <a:srgbClr val="FFFFFF"/>
                </a:solidFill>
                <a:latin typeface="Arial MT"/>
                <a:cs typeface="Arial MT"/>
              </a:rPr>
              <a:t>8.50</a:t>
            </a:r>
            <a:r>
              <a:rPr sz="1800" spc="-15" dirty="0">
                <a:solidFill>
                  <a:srgbClr val="FFFFFF"/>
                </a:solidFill>
                <a:latin typeface="Arial MT"/>
                <a:cs typeface="Arial MT"/>
              </a:rPr>
              <a:t> </a:t>
            </a:r>
            <a:r>
              <a:rPr sz="1800" dirty="0">
                <a:solidFill>
                  <a:srgbClr val="FFFFFF"/>
                </a:solidFill>
                <a:latin typeface="Arial MT"/>
                <a:cs typeface="Arial MT"/>
              </a:rPr>
              <a:t>am.</a:t>
            </a:r>
            <a:r>
              <a:rPr sz="1800" spc="-15" dirty="0">
                <a:solidFill>
                  <a:srgbClr val="FFFFFF"/>
                </a:solidFill>
                <a:latin typeface="Arial MT"/>
                <a:cs typeface="Arial MT"/>
              </a:rPr>
              <a:t> </a:t>
            </a:r>
            <a:r>
              <a:rPr sz="1800" spc="-20" dirty="0">
                <a:solidFill>
                  <a:srgbClr val="FFFFFF"/>
                </a:solidFill>
                <a:latin typeface="Arial MT"/>
                <a:cs typeface="Arial MT"/>
              </a:rPr>
              <a:t>However,</a:t>
            </a:r>
            <a:r>
              <a:rPr sz="1800" spc="5" dirty="0">
                <a:solidFill>
                  <a:srgbClr val="FFFFFF"/>
                </a:solidFill>
                <a:latin typeface="Arial MT"/>
                <a:cs typeface="Arial MT"/>
              </a:rPr>
              <a:t> </a:t>
            </a:r>
            <a:r>
              <a:rPr sz="1800" dirty="0">
                <a:solidFill>
                  <a:srgbClr val="FFFFFF"/>
                </a:solidFill>
                <a:latin typeface="Arial MT"/>
                <a:cs typeface="Arial MT"/>
              </a:rPr>
              <a:t>the</a:t>
            </a:r>
            <a:endParaRPr sz="1800">
              <a:latin typeface="Arial MT"/>
              <a:cs typeface="Arial MT"/>
            </a:endParaRPr>
          </a:p>
          <a:p>
            <a:pPr marL="12700">
              <a:lnSpc>
                <a:spcPct val="100000"/>
              </a:lnSpc>
              <a:spcBef>
                <a:spcPts val="5"/>
              </a:spcBef>
            </a:pPr>
            <a:r>
              <a:rPr sz="1800" spc="-50" dirty="0">
                <a:solidFill>
                  <a:srgbClr val="FFFFFF"/>
                </a:solidFill>
                <a:latin typeface="Arial MT"/>
                <a:cs typeface="Arial MT"/>
              </a:rPr>
              <a:t>Year</a:t>
            </a:r>
            <a:r>
              <a:rPr sz="1800" spc="-5" dirty="0">
                <a:solidFill>
                  <a:srgbClr val="FFFFFF"/>
                </a:solidFill>
                <a:latin typeface="Arial MT"/>
                <a:cs typeface="Arial MT"/>
              </a:rPr>
              <a:t> 2</a:t>
            </a:r>
            <a:r>
              <a:rPr sz="1800" spc="5" dirty="0">
                <a:solidFill>
                  <a:srgbClr val="FFFFFF"/>
                </a:solidFill>
                <a:latin typeface="Arial MT"/>
                <a:cs typeface="Arial MT"/>
              </a:rPr>
              <a:t> </a:t>
            </a:r>
            <a:r>
              <a:rPr sz="1800" dirty="0">
                <a:solidFill>
                  <a:srgbClr val="FFFFFF"/>
                </a:solidFill>
                <a:latin typeface="Arial MT"/>
                <a:cs typeface="Arial MT"/>
              </a:rPr>
              <a:t>door</a:t>
            </a:r>
            <a:r>
              <a:rPr sz="1800" spc="-20" dirty="0">
                <a:solidFill>
                  <a:srgbClr val="FFFFFF"/>
                </a:solidFill>
                <a:latin typeface="Arial MT"/>
                <a:cs typeface="Arial MT"/>
              </a:rPr>
              <a:t> </a:t>
            </a:r>
            <a:r>
              <a:rPr sz="1800" spc="-10" dirty="0">
                <a:solidFill>
                  <a:srgbClr val="FFFFFF"/>
                </a:solidFill>
                <a:latin typeface="Arial MT"/>
                <a:cs typeface="Arial MT"/>
              </a:rPr>
              <a:t>will</a:t>
            </a:r>
            <a:r>
              <a:rPr sz="1800" dirty="0">
                <a:solidFill>
                  <a:srgbClr val="FFFFFF"/>
                </a:solidFill>
                <a:latin typeface="Arial MT"/>
                <a:cs typeface="Arial MT"/>
              </a:rPr>
              <a:t> be</a:t>
            </a:r>
            <a:r>
              <a:rPr sz="1800" spc="-15" dirty="0">
                <a:solidFill>
                  <a:srgbClr val="FFFFFF"/>
                </a:solidFill>
                <a:latin typeface="Arial MT"/>
                <a:cs typeface="Arial MT"/>
              </a:rPr>
              <a:t> </a:t>
            </a:r>
            <a:r>
              <a:rPr sz="1800" dirty="0">
                <a:solidFill>
                  <a:srgbClr val="FFFFFF"/>
                </a:solidFill>
                <a:latin typeface="Arial MT"/>
                <a:cs typeface="Arial MT"/>
              </a:rPr>
              <a:t>open</a:t>
            </a:r>
            <a:r>
              <a:rPr sz="1800" spc="-40" dirty="0">
                <a:solidFill>
                  <a:srgbClr val="FFFFFF"/>
                </a:solidFill>
                <a:latin typeface="Arial MT"/>
                <a:cs typeface="Arial MT"/>
              </a:rPr>
              <a:t> </a:t>
            </a:r>
            <a:r>
              <a:rPr sz="1800" dirty="0">
                <a:solidFill>
                  <a:srgbClr val="FFFFFF"/>
                </a:solidFill>
                <a:latin typeface="Arial MT"/>
                <a:cs typeface="Arial MT"/>
              </a:rPr>
              <a:t>from</a:t>
            </a:r>
            <a:r>
              <a:rPr sz="1800" spc="-15" dirty="0">
                <a:solidFill>
                  <a:srgbClr val="FFFFFF"/>
                </a:solidFill>
                <a:latin typeface="Arial MT"/>
                <a:cs typeface="Arial MT"/>
              </a:rPr>
              <a:t> </a:t>
            </a:r>
            <a:r>
              <a:rPr sz="1800" dirty="0">
                <a:solidFill>
                  <a:srgbClr val="FFFFFF"/>
                </a:solidFill>
                <a:latin typeface="Arial MT"/>
                <a:cs typeface="Arial MT"/>
              </a:rPr>
              <a:t>8.40</a:t>
            </a:r>
            <a:r>
              <a:rPr sz="1800" spc="-15" dirty="0">
                <a:solidFill>
                  <a:srgbClr val="FFFFFF"/>
                </a:solidFill>
                <a:latin typeface="Arial MT"/>
                <a:cs typeface="Arial MT"/>
              </a:rPr>
              <a:t> </a:t>
            </a:r>
            <a:r>
              <a:rPr sz="1800" spc="5" dirty="0">
                <a:solidFill>
                  <a:srgbClr val="FFFFFF"/>
                </a:solidFill>
                <a:latin typeface="Arial MT"/>
                <a:cs typeface="Arial MT"/>
              </a:rPr>
              <a:t>am.</a:t>
            </a:r>
            <a:endParaRPr sz="1800">
              <a:latin typeface="Arial MT"/>
              <a:cs typeface="Arial MT"/>
            </a:endParaRPr>
          </a:p>
        </p:txBody>
      </p:sp>
      <p:sp>
        <p:nvSpPr>
          <p:cNvPr id="4" name="object 4"/>
          <p:cNvSpPr txBox="1"/>
          <p:nvPr/>
        </p:nvSpPr>
        <p:spPr>
          <a:xfrm>
            <a:off x="330504" y="5467299"/>
            <a:ext cx="6959600" cy="1014094"/>
          </a:xfrm>
          <a:prstGeom prst="rect">
            <a:avLst/>
          </a:prstGeom>
        </p:spPr>
        <p:txBody>
          <a:bodyPr vert="horz" wrap="square" lIns="0" tIns="12700" rIns="0" bIns="0" rtlCol="0">
            <a:spAutoFit/>
          </a:bodyPr>
          <a:lstStyle/>
          <a:p>
            <a:pPr marL="12700" marR="5080" algn="just">
              <a:lnSpc>
                <a:spcPct val="120100"/>
              </a:lnSpc>
              <a:spcBef>
                <a:spcPts val="100"/>
              </a:spcBef>
            </a:pPr>
            <a:r>
              <a:rPr sz="1800" dirty="0">
                <a:solidFill>
                  <a:srgbClr val="FFFFFF"/>
                </a:solidFill>
                <a:latin typeface="Arial MT"/>
                <a:cs typeface="Arial MT"/>
              </a:rPr>
              <a:t>During</a:t>
            </a:r>
            <a:r>
              <a:rPr sz="1800" spc="-10" dirty="0">
                <a:solidFill>
                  <a:srgbClr val="FFFFFF"/>
                </a:solidFill>
                <a:latin typeface="Arial MT"/>
                <a:cs typeface="Arial MT"/>
              </a:rPr>
              <a:t> </a:t>
            </a:r>
            <a:r>
              <a:rPr sz="1800" dirty="0">
                <a:solidFill>
                  <a:srgbClr val="FFFFFF"/>
                </a:solidFill>
                <a:latin typeface="Arial MT"/>
                <a:cs typeface="Arial MT"/>
              </a:rPr>
              <a:t>this</a:t>
            </a:r>
            <a:r>
              <a:rPr sz="1800" spc="-25" dirty="0">
                <a:solidFill>
                  <a:srgbClr val="FFFFFF"/>
                </a:solidFill>
                <a:latin typeface="Arial MT"/>
                <a:cs typeface="Arial MT"/>
              </a:rPr>
              <a:t> </a:t>
            </a:r>
            <a:r>
              <a:rPr sz="1800" spc="5" dirty="0">
                <a:solidFill>
                  <a:srgbClr val="FFFFFF"/>
                </a:solidFill>
                <a:latin typeface="Arial MT"/>
                <a:cs typeface="Arial MT"/>
              </a:rPr>
              <a:t>time,</a:t>
            </a:r>
            <a:r>
              <a:rPr sz="1800" spc="-15" dirty="0">
                <a:solidFill>
                  <a:srgbClr val="FFFFFF"/>
                </a:solidFill>
                <a:latin typeface="Arial MT"/>
                <a:cs typeface="Arial MT"/>
              </a:rPr>
              <a:t> </a:t>
            </a:r>
            <a:r>
              <a:rPr sz="1800" dirty="0">
                <a:solidFill>
                  <a:srgbClr val="FFFFFF"/>
                </a:solidFill>
                <a:latin typeface="Arial MT"/>
                <a:cs typeface="Arial MT"/>
              </a:rPr>
              <a:t>children</a:t>
            </a:r>
            <a:r>
              <a:rPr sz="1800" spc="-55" dirty="0">
                <a:solidFill>
                  <a:srgbClr val="FFFFFF"/>
                </a:solidFill>
                <a:latin typeface="Arial MT"/>
                <a:cs typeface="Arial MT"/>
              </a:rPr>
              <a:t> </a:t>
            </a:r>
            <a:r>
              <a:rPr sz="1800" dirty="0">
                <a:solidFill>
                  <a:srgbClr val="FFFFFF"/>
                </a:solidFill>
                <a:latin typeface="Arial MT"/>
                <a:cs typeface="Arial MT"/>
              </a:rPr>
              <a:t>in</a:t>
            </a:r>
            <a:r>
              <a:rPr sz="1800" spc="-30" dirty="0">
                <a:solidFill>
                  <a:srgbClr val="FFFFFF"/>
                </a:solidFill>
                <a:latin typeface="Arial MT"/>
                <a:cs typeface="Arial MT"/>
              </a:rPr>
              <a:t> </a:t>
            </a:r>
            <a:r>
              <a:rPr sz="1800" spc="-50" dirty="0">
                <a:solidFill>
                  <a:srgbClr val="FFFFFF"/>
                </a:solidFill>
                <a:latin typeface="Arial MT"/>
                <a:cs typeface="Arial MT"/>
              </a:rPr>
              <a:t>Year</a:t>
            </a:r>
            <a:r>
              <a:rPr sz="1800" spc="5" dirty="0">
                <a:solidFill>
                  <a:srgbClr val="FFFFFF"/>
                </a:solidFill>
                <a:latin typeface="Arial MT"/>
                <a:cs typeface="Arial MT"/>
              </a:rPr>
              <a:t> </a:t>
            </a:r>
            <a:r>
              <a:rPr sz="1800" spc="-5" dirty="0">
                <a:solidFill>
                  <a:srgbClr val="FFFFFF"/>
                </a:solidFill>
                <a:latin typeface="Arial MT"/>
                <a:cs typeface="Arial MT"/>
              </a:rPr>
              <a:t>2 </a:t>
            </a:r>
            <a:r>
              <a:rPr sz="1800" spc="-10" dirty="0">
                <a:solidFill>
                  <a:srgbClr val="FFFFFF"/>
                </a:solidFill>
                <a:latin typeface="Arial MT"/>
                <a:cs typeface="Arial MT"/>
              </a:rPr>
              <a:t>will</a:t>
            </a:r>
            <a:r>
              <a:rPr sz="1800" spc="15" dirty="0">
                <a:solidFill>
                  <a:srgbClr val="FFFFFF"/>
                </a:solidFill>
                <a:latin typeface="Arial MT"/>
                <a:cs typeface="Arial MT"/>
              </a:rPr>
              <a:t> </a:t>
            </a:r>
            <a:r>
              <a:rPr sz="1800" dirty="0">
                <a:solidFill>
                  <a:srgbClr val="FFFFFF"/>
                </a:solidFill>
                <a:latin typeface="Arial MT"/>
                <a:cs typeface="Arial MT"/>
              </a:rPr>
              <a:t>complete</a:t>
            </a:r>
            <a:r>
              <a:rPr sz="1800" spc="-55" dirty="0">
                <a:solidFill>
                  <a:srgbClr val="FFFFFF"/>
                </a:solidFill>
                <a:latin typeface="Arial MT"/>
                <a:cs typeface="Arial MT"/>
              </a:rPr>
              <a:t> </a:t>
            </a:r>
            <a:r>
              <a:rPr lang="en-GB" sz="1800" spc="-5" dirty="0">
                <a:solidFill>
                  <a:srgbClr val="FFFFFF"/>
                </a:solidFill>
                <a:latin typeface="Arial MT"/>
                <a:cs typeface="Arial MT"/>
              </a:rPr>
              <a:t>recap </a:t>
            </a:r>
            <a:r>
              <a:rPr sz="1800" dirty="0">
                <a:solidFill>
                  <a:srgbClr val="FFFFFF"/>
                </a:solidFill>
                <a:latin typeface="Arial MT"/>
                <a:cs typeface="Arial MT"/>
              </a:rPr>
              <a:t>activities</a:t>
            </a:r>
            <a:r>
              <a:rPr lang="en-GB" sz="1800" dirty="0">
                <a:solidFill>
                  <a:srgbClr val="FFFFFF"/>
                </a:solidFill>
                <a:latin typeface="Arial MT"/>
                <a:cs typeface="Arial MT"/>
              </a:rPr>
              <a:t> in Maths or English</a:t>
            </a:r>
            <a:r>
              <a:rPr sz="1800" dirty="0">
                <a:solidFill>
                  <a:srgbClr val="FFFFFF"/>
                </a:solidFill>
                <a:latin typeface="Arial MT"/>
                <a:cs typeface="Arial MT"/>
              </a:rPr>
              <a:t>. </a:t>
            </a:r>
            <a:r>
              <a:rPr sz="1800" spc="-484" dirty="0">
                <a:solidFill>
                  <a:srgbClr val="FFFFFF"/>
                </a:solidFill>
                <a:latin typeface="Arial MT"/>
                <a:cs typeface="Arial MT"/>
              </a:rPr>
              <a:t> </a:t>
            </a:r>
            <a:r>
              <a:rPr sz="1800" dirty="0">
                <a:solidFill>
                  <a:srgbClr val="FFFFFF"/>
                </a:solidFill>
                <a:latin typeface="Arial MT"/>
                <a:cs typeface="Arial MT"/>
              </a:rPr>
              <a:t>Therefore, it is advised that children are in </a:t>
            </a:r>
            <a:r>
              <a:rPr sz="1800" spc="5" dirty="0">
                <a:solidFill>
                  <a:srgbClr val="FFFFFF"/>
                </a:solidFill>
                <a:latin typeface="Arial MT"/>
                <a:cs typeface="Arial MT"/>
              </a:rPr>
              <a:t>school </a:t>
            </a:r>
            <a:r>
              <a:rPr sz="1800" dirty="0">
                <a:solidFill>
                  <a:srgbClr val="FFFFFF"/>
                </a:solidFill>
                <a:latin typeface="Arial MT"/>
                <a:cs typeface="Arial MT"/>
              </a:rPr>
              <a:t>as early as </a:t>
            </a:r>
            <a:r>
              <a:rPr sz="1800" spc="5" dirty="0">
                <a:solidFill>
                  <a:srgbClr val="FFFFFF"/>
                </a:solidFill>
                <a:latin typeface="Arial MT"/>
                <a:cs typeface="Arial MT"/>
              </a:rPr>
              <a:t> possible.</a:t>
            </a:r>
            <a:endParaRPr sz="1800" dirty="0">
              <a:latin typeface="Arial MT"/>
              <a:cs typeface="Arial MT"/>
            </a:endParaRPr>
          </a:p>
        </p:txBody>
      </p:sp>
      <p:grpSp>
        <p:nvGrpSpPr>
          <p:cNvPr id="5" name="object 5"/>
          <p:cNvGrpSpPr/>
          <p:nvPr/>
        </p:nvGrpSpPr>
        <p:grpSpPr>
          <a:xfrm>
            <a:off x="3557015" y="2548127"/>
            <a:ext cx="2030095" cy="2786380"/>
            <a:chOff x="3557015" y="2548127"/>
            <a:chExt cx="2030095" cy="2786380"/>
          </a:xfrm>
        </p:grpSpPr>
        <p:pic>
          <p:nvPicPr>
            <p:cNvPr id="6" name="object 6"/>
            <p:cNvPicPr/>
            <p:nvPr/>
          </p:nvPicPr>
          <p:blipFill>
            <a:blip r:embed="rId2" cstate="print"/>
            <a:stretch>
              <a:fillRect/>
            </a:stretch>
          </p:blipFill>
          <p:spPr>
            <a:xfrm>
              <a:off x="3596639" y="2587751"/>
              <a:ext cx="1950719" cy="2706624"/>
            </a:xfrm>
            <a:prstGeom prst="rect">
              <a:avLst/>
            </a:prstGeom>
          </p:spPr>
        </p:pic>
        <p:sp>
          <p:nvSpPr>
            <p:cNvPr id="7" name="object 7"/>
            <p:cNvSpPr/>
            <p:nvPr/>
          </p:nvSpPr>
          <p:spPr>
            <a:xfrm>
              <a:off x="3576827" y="2567939"/>
              <a:ext cx="1990725" cy="2746375"/>
            </a:xfrm>
            <a:custGeom>
              <a:avLst/>
              <a:gdLst/>
              <a:ahLst/>
              <a:cxnLst/>
              <a:rect l="l" t="t" r="r" b="b"/>
              <a:pathLst>
                <a:path w="1990725" h="2746375">
                  <a:moveTo>
                    <a:pt x="0" y="2746248"/>
                  </a:moveTo>
                  <a:lnTo>
                    <a:pt x="1990344" y="2746248"/>
                  </a:lnTo>
                  <a:lnTo>
                    <a:pt x="1990344" y="0"/>
                  </a:lnTo>
                  <a:lnTo>
                    <a:pt x="0" y="0"/>
                  </a:lnTo>
                  <a:lnTo>
                    <a:pt x="0" y="2746248"/>
                  </a:lnTo>
                  <a:close/>
                </a:path>
              </a:pathLst>
            </a:custGeom>
            <a:ln w="39624">
              <a:solidFill>
                <a:srgbClr val="6F2F9F"/>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0504" y="1260475"/>
            <a:ext cx="1926589" cy="329565"/>
          </a:xfrm>
          <a:prstGeom prst="rect">
            <a:avLst/>
          </a:prstGeom>
        </p:spPr>
        <p:txBody>
          <a:bodyPr vert="horz" wrap="square" lIns="0" tIns="11430" rIns="0" bIns="0" rtlCol="0">
            <a:spAutoFit/>
          </a:bodyPr>
          <a:lstStyle/>
          <a:p>
            <a:pPr marL="12700">
              <a:lnSpc>
                <a:spcPct val="100000"/>
              </a:lnSpc>
              <a:spcBef>
                <a:spcPts val="90"/>
              </a:spcBef>
            </a:pPr>
            <a:r>
              <a:rPr sz="2000" b="1" u="heavy" spc="5" dirty="0">
                <a:solidFill>
                  <a:srgbClr val="FFFFFF"/>
                </a:solidFill>
                <a:uFill>
                  <a:solidFill>
                    <a:srgbClr val="FFFFFF"/>
                  </a:solidFill>
                </a:uFill>
                <a:latin typeface="Arial"/>
                <a:cs typeface="Arial"/>
              </a:rPr>
              <a:t>The</a:t>
            </a:r>
            <a:r>
              <a:rPr sz="2000" b="1" u="heavy" spc="-60" dirty="0">
                <a:solidFill>
                  <a:srgbClr val="FFFFFF"/>
                </a:solidFill>
                <a:uFill>
                  <a:solidFill>
                    <a:srgbClr val="FFFFFF"/>
                  </a:solidFill>
                </a:uFill>
                <a:latin typeface="Arial"/>
                <a:cs typeface="Arial"/>
              </a:rPr>
              <a:t> </a:t>
            </a:r>
            <a:r>
              <a:rPr sz="2000" b="1" u="heavy" spc="-10" dirty="0">
                <a:solidFill>
                  <a:srgbClr val="FFFFFF"/>
                </a:solidFill>
                <a:uFill>
                  <a:solidFill>
                    <a:srgbClr val="FFFFFF"/>
                  </a:solidFill>
                </a:uFill>
                <a:latin typeface="Arial"/>
                <a:cs typeface="Arial"/>
              </a:rPr>
              <a:t>School</a:t>
            </a:r>
            <a:r>
              <a:rPr sz="2000" b="1" u="heavy" spc="-15" dirty="0">
                <a:solidFill>
                  <a:srgbClr val="FFFFFF"/>
                </a:solidFill>
                <a:uFill>
                  <a:solidFill>
                    <a:srgbClr val="FFFFFF"/>
                  </a:solidFill>
                </a:uFill>
                <a:latin typeface="Arial"/>
                <a:cs typeface="Arial"/>
              </a:rPr>
              <a:t> </a:t>
            </a:r>
            <a:r>
              <a:rPr sz="2000" b="1" u="heavy" spc="-10" dirty="0">
                <a:solidFill>
                  <a:srgbClr val="FFFFFF"/>
                </a:solidFill>
                <a:uFill>
                  <a:solidFill>
                    <a:srgbClr val="FFFFFF"/>
                  </a:solidFill>
                </a:uFill>
                <a:latin typeface="Arial"/>
                <a:cs typeface="Arial"/>
              </a:rPr>
              <a:t>Day</a:t>
            </a:r>
            <a:endParaRPr sz="2000">
              <a:latin typeface="Arial"/>
              <a:cs typeface="Arial"/>
            </a:endParaRPr>
          </a:p>
        </p:txBody>
      </p:sp>
      <p:sp>
        <p:nvSpPr>
          <p:cNvPr id="3" name="object 3"/>
          <p:cNvSpPr txBox="1"/>
          <p:nvPr/>
        </p:nvSpPr>
        <p:spPr>
          <a:xfrm>
            <a:off x="330504" y="1949577"/>
            <a:ext cx="8154034" cy="848994"/>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Arial MT"/>
                <a:cs typeface="Arial MT"/>
              </a:rPr>
              <a:t>The </a:t>
            </a:r>
            <a:r>
              <a:rPr sz="1800" spc="5" dirty="0">
                <a:solidFill>
                  <a:srgbClr val="FFFFFF"/>
                </a:solidFill>
                <a:latin typeface="Arial MT"/>
                <a:cs typeface="Arial MT"/>
              </a:rPr>
              <a:t>school </a:t>
            </a:r>
            <a:r>
              <a:rPr sz="1800" dirty="0">
                <a:solidFill>
                  <a:srgbClr val="FFFFFF"/>
                </a:solidFill>
                <a:latin typeface="Arial MT"/>
                <a:cs typeface="Arial MT"/>
              </a:rPr>
              <a:t>day </a:t>
            </a:r>
            <a:r>
              <a:rPr sz="1800" spc="-10" dirty="0">
                <a:solidFill>
                  <a:srgbClr val="FFFFFF"/>
                </a:solidFill>
                <a:latin typeface="Arial MT"/>
                <a:cs typeface="Arial MT"/>
              </a:rPr>
              <a:t>will </a:t>
            </a:r>
            <a:r>
              <a:rPr sz="1800" dirty="0">
                <a:solidFill>
                  <a:srgbClr val="FFFFFF"/>
                </a:solidFill>
                <a:latin typeface="Arial MT"/>
                <a:cs typeface="Arial MT"/>
              </a:rPr>
              <a:t>finish at 3:05pm and children should be collected </a:t>
            </a:r>
            <a:r>
              <a:rPr sz="1800" b="1" dirty="0">
                <a:solidFill>
                  <a:srgbClr val="FFFFFF"/>
                </a:solidFill>
                <a:latin typeface="Arial"/>
                <a:cs typeface="Arial"/>
              </a:rPr>
              <a:t>promptly </a:t>
            </a:r>
            <a:r>
              <a:rPr sz="1800" b="1" spc="5" dirty="0">
                <a:solidFill>
                  <a:srgbClr val="FFFFFF"/>
                </a:solidFill>
                <a:latin typeface="Arial"/>
                <a:cs typeface="Arial"/>
              </a:rPr>
              <a:t> </a:t>
            </a:r>
            <a:r>
              <a:rPr sz="1800" dirty="0">
                <a:solidFill>
                  <a:srgbClr val="FFFFFF"/>
                </a:solidFill>
                <a:latin typeface="Arial MT"/>
                <a:cs typeface="Arial MT"/>
              </a:rPr>
              <a:t>from</a:t>
            </a:r>
            <a:r>
              <a:rPr sz="1800" spc="-15" dirty="0">
                <a:solidFill>
                  <a:srgbClr val="FFFFFF"/>
                </a:solidFill>
                <a:latin typeface="Arial MT"/>
                <a:cs typeface="Arial MT"/>
              </a:rPr>
              <a:t> </a:t>
            </a:r>
            <a:r>
              <a:rPr sz="1800" dirty="0">
                <a:solidFill>
                  <a:srgbClr val="FFFFFF"/>
                </a:solidFill>
                <a:latin typeface="Arial MT"/>
                <a:cs typeface="Arial MT"/>
              </a:rPr>
              <a:t>outside</a:t>
            </a:r>
            <a:r>
              <a:rPr sz="1800" spc="-60" dirty="0">
                <a:solidFill>
                  <a:srgbClr val="FFFFFF"/>
                </a:solidFill>
                <a:latin typeface="Arial MT"/>
                <a:cs typeface="Arial MT"/>
              </a:rPr>
              <a:t> </a:t>
            </a:r>
            <a:r>
              <a:rPr sz="1800" dirty="0">
                <a:solidFill>
                  <a:srgbClr val="FFFFFF"/>
                </a:solidFill>
                <a:latin typeface="Arial MT"/>
                <a:cs typeface="Arial MT"/>
              </a:rPr>
              <a:t>the</a:t>
            </a:r>
            <a:r>
              <a:rPr sz="1800" spc="-40" dirty="0">
                <a:solidFill>
                  <a:srgbClr val="FFFFFF"/>
                </a:solidFill>
                <a:latin typeface="Arial MT"/>
                <a:cs typeface="Arial MT"/>
              </a:rPr>
              <a:t> </a:t>
            </a:r>
            <a:r>
              <a:rPr sz="1800" spc="-50" dirty="0">
                <a:solidFill>
                  <a:srgbClr val="FFFFFF"/>
                </a:solidFill>
                <a:latin typeface="Arial MT"/>
                <a:cs typeface="Arial MT"/>
              </a:rPr>
              <a:t>Year</a:t>
            </a:r>
            <a:r>
              <a:rPr sz="1800" spc="5" dirty="0">
                <a:solidFill>
                  <a:srgbClr val="FFFFFF"/>
                </a:solidFill>
                <a:latin typeface="Arial MT"/>
                <a:cs typeface="Arial MT"/>
              </a:rPr>
              <a:t> </a:t>
            </a:r>
            <a:r>
              <a:rPr sz="1800" dirty="0">
                <a:solidFill>
                  <a:srgbClr val="FFFFFF"/>
                </a:solidFill>
                <a:latin typeface="Arial MT"/>
                <a:cs typeface="Arial MT"/>
              </a:rPr>
              <a:t>2</a:t>
            </a:r>
            <a:r>
              <a:rPr sz="1800" spc="10" dirty="0">
                <a:solidFill>
                  <a:srgbClr val="FFFFFF"/>
                </a:solidFill>
                <a:latin typeface="Arial MT"/>
                <a:cs typeface="Arial MT"/>
              </a:rPr>
              <a:t> </a:t>
            </a:r>
            <a:r>
              <a:rPr sz="1800" dirty="0">
                <a:solidFill>
                  <a:srgbClr val="FFFFFF"/>
                </a:solidFill>
                <a:latin typeface="Arial MT"/>
                <a:cs typeface="Arial MT"/>
              </a:rPr>
              <a:t>door</a:t>
            </a:r>
            <a:r>
              <a:rPr sz="1800" spc="-25" dirty="0">
                <a:solidFill>
                  <a:srgbClr val="FFFFFF"/>
                </a:solidFill>
                <a:latin typeface="Arial MT"/>
                <a:cs typeface="Arial MT"/>
              </a:rPr>
              <a:t> </a:t>
            </a:r>
            <a:r>
              <a:rPr sz="1800" dirty="0">
                <a:solidFill>
                  <a:srgbClr val="FFFFFF"/>
                </a:solidFill>
                <a:latin typeface="Arial MT"/>
                <a:cs typeface="Arial MT"/>
              </a:rPr>
              <a:t>at</a:t>
            </a:r>
            <a:r>
              <a:rPr sz="1800" spc="-15" dirty="0">
                <a:solidFill>
                  <a:srgbClr val="FFFFFF"/>
                </a:solidFill>
                <a:latin typeface="Arial MT"/>
                <a:cs typeface="Arial MT"/>
              </a:rPr>
              <a:t> </a:t>
            </a:r>
            <a:r>
              <a:rPr sz="1800" dirty="0">
                <a:solidFill>
                  <a:srgbClr val="FFFFFF"/>
                </a:solidFill>
                <a:latin typeface="Arial MT"/>
                <a:cs typeface="Arial MT"/>
              </a:rPr>
              <a:t>this</a:t>
            </a:r>
            <a:r>
              <a:rPr sz="1800" spc="-35" dirty="0">
                <a:solidFill>
                  <a:srgbClr val="FFFFFF"/>
                </a:solidFill>
                <a:latin typeface="Arial MT"/>
                <a:cs typeface="Arial MT"/>
              </a:rPr>
              <a:t> </a:t>
            </a:r>
            <a:r>
              <a:rPr sz="1800" dirty="0">
                <a:solidFill>
                  <a:srgbClr val="FFFFFF"/>
                </a:solidFill>
                <a:latin typeface="Arial MT"/>
                <a:cs typeface="Arial MT"/>
              </a:rPr>
              <a:t>time,</a:t>
            </a:r>
            <a:r>
              <a:rPr sz="1800" spc="-15" dirty="0">
                <a:solidFill>
                  <a:srgbClr val="FFFFFF"/>
                </a:solidFill>
                <a:latin typeface="Arial MT"/>
                <a:cs typeface="Arial MT"/>
              </a:rPr>
              <a:t> </a:t>
            </a:r>
            <a:r>
              <a:rPr sz="1800" dirty="0">
                <a:solidFill>
                  <a:srgbClr val="FFFFFF"/>
                </a:solidFill>
                <a:latin typeface="Arial MT"/>
                <a:cs typeface="Arial MT"/>
              </a:rPr>
              <a:t>unless</a:t>
            </a:r>
            <a:r>
              <a:rPr sz="1800" spc="-55" dirty="0">
                <a:solidFill>
                  <a:srgbClr val="FFFFFF"/>
                </a:solidFill>
                <a:latin typeface="Arial MT"/>
                <a:cs typeface="Arial MT"/>
              </a:rPr>
              <a:t> </a:t>
            </a:r>
            <a:r>
              <a:rPr sz="1800" dirty="0">
                <a:solidFill>
                  <a:srgbClr val="FFFFFF"/>
                </a:solidFill>
                <a:latin typeface="Arial MT"/>
                <a:cs typeface="Arial MT"/>
              </a:rPr>
              <a:t>they</a:t>
            </a:r>
            <a:r>
              <a:rPr sz="1800" spc="-15" dirty="0">
                <a:solidFill>
                  <a:srgbClr val="FFFFFF"/>
                </a:solidFill>
                <a:latin typeface="Arial MT"/>
                <a:cs typeface="Arial MT"/>
              </a:rPr>
              <a:t> </a:t>
            </a:r>
            <a:r>
              <a:rPr sz="1800" dirty="0">
                <a:solidFill>
                  <a:srgbClr val="FFFFFF"/>
                </a:solidFill>
                <a:latin typeface="Arial MT"/>
                <a:cs typeface="Arial MT"/>
              </a:rPr>
              <a:t>are</a:t>
            </a:r>
            <a:r>
              <a:rPr sz="1800" spc="-15" dirty="0">
                <a:solidFill>
                  <a:srgbClr val="FFFFFF"/>
                </a:solidFill>
                <a:latin typeface="Arial MT"/>
                <a:cs typeface="Arial MT"/>
              </a:rPr>
              <a:t> </a:t>
            </a:r>
            <a:r>
              <a:rPr sz="1800" dirty="0">
                <a:solidFill>
                  <a:srgbClr val="FFFFFF"/>
                </a:solidFill>
                <a:latin typeface="Arial MT"/>
                <a:cs typeface="Arial MT"/>
              </a:rPr>
              <a:t>attending</a:t>
            </a:r>
            <a:r>
              <a:rPr sz="1800" spc="-60" dirty="0">
                <a:solidFill>
                  <a:srgbClr val="FFFFFF"/>
                </a:solidFill>
                <a:latin typeface="Arial MT"/>
                <a:cs typeface="Arial MT"/>
              </a:rPr>
              <a:t> </a:t>
            </a:r>
            <a:r>
              <a:rPr sz="1800" dirty="0">
                <a:solidFill>
                  <a:srgbClr val="FFFFFF"/>
                </a:solidFill>
                <a:latin typeface="Arial MT"/>
                <a:cs typeface="Arial MT"/>
              </a:rPr>
              <a:t>Clubhouse</a:t>
            </a:r>
            <a:r>
              <a:rPr sz="1800" spc="-60" dirty="0">
                <a:solidFill>
                  <a:srgbClr val="FFFFFF"/>
                </a:solidFill>
                <a:latin typeface="Arial MT"/>
                <a:cs typeface="Arial MT"/>
              </a:rPr>
              <a:t> </a:t>
            </a:r>
            <a:r>
              <a:rPr sz="1800" dirty="0">
                <a:solidFill>
                  <a:srgbClr val="FFFFFF"/>
                </a:solidFill>
                <a:latin typeface="Arial MT"/>
                <a:cs typeface="Arial MT"/>
              </a:rPr>
              <a:t>or </a:t>
            </a:r>
            <a:r>
              <a:rPr sz="1800" spc="-484" dirty="0">
                <a:solidFill>
                  <a:srgbClr val="FFFFFF"/>
                </a:solidFill>
                <a:latin typeface="Arial MT"/>
                <a:cs typeface="Arial MT"/>
              </a:rPr>
              <a:t> </a:t>
            </a:r>
            <a:r>
              <a:rPr sz="1800" dirty="0">
                <a:solidFill>
                  <a:srgbClr val="FFFFFF"/>
                </a:solidFill>
                <a:latin typeface="Arial MT"/>
                <a:cs typeface="Arial MT"/>
              </a:rPr>
              <a:t>an</a:t>
            </a:r>
            <a:r>
              <a:rPr sz="1800" spc="-20" dirty="0">
                <a:solidFill>
                  <a:srgbClr val="FFFFFF"/>
                </a:solidFill>
                <a:latin typeface="Arial MT"/>
                <a:cs typeface="Arial MT"/>
              </a:rPr>
              <a:t> </a:t>
            </a:r>
            <a:r>
              <a:rPr sz="1800" dirty="0">
                <a:solidFill>
                  <a:srgbClr val="FFFFFF"/>
                </a:solidFill>
                <a:latin typeface="Arial MT"/>
                <a:cs typeface="Arial MT"/>
              </a:rPr>
              <a:t>extracurricular</a:t>
            </a:r>
            <a:r>
              <a:rPr sz="1800" spc="-45" dirty="0">
                <a:solidFill>
                  <a:srgbClr val="FFFFFF"/>
                </a:solidFill>
                <a:latin typeface="Arial MT"/>
                <a:cs typeface="Arial MT"/>
              </a:rPr>
              <a:t> </a:t>
            </a:r>
            <a:r>
              <a:rPr sz="1800" dirty="0">
                <a:solidFill>
                  <a:srgbClr val="FFFFFF"/>
                </a:solidFill>
                <a:latin typeface="Arial MT"/>
                <a:cs typeface="Arial MT"/>
              </a:rPr>
              <a:t>club.</a:t>
            </a:r>
            <a:endParaRPr sz="1800">
              <a:latin typeface="Arial MT"/>
              <a:cs typeface="Arial MT"/>
            </a:endParaRPr>
          </a:p>
        </p:txBody>
      </p:sp>
      <p:grpSp>
        <p:nvGrpSpPr>
          <p:cNvPr id="4" name="object 4"/>
          <p:cNvGrpSpPr/>
          <p:nvPr/>
        </p:nvGrpSpPr>
        <p:grpSpPr>
          <a:xfrm>
            <a:off x="3273552" y="2886455"/>
            <a:ext cx="2597150" cy="3438525"/>
            <a:chOff x="3273552" y="2886455"/>
            <a:chExt cx="2597150" cy="3438525"/>
          </a:xfrm>
        </p:grpSpPr>
        <p:pic>
          <p:nvPicPr>
            <p:cNvPr id="5" name="object 5"/>
            <p:cNvPicPr/>
            <p:nvPr/>
          </p:nvPicPr>
          <p:blipFill>
            <a:blip r:embed="rId2" cstate="print"/>
            <a:stretch>
              <a:fillRect/>
            </a:stretch>
          </p:blipFill>
          <p:spPr>
            <a:xfrm>
              <a:off x="3313176" y="2926079"/>
              <a:ext cx="2517648" cy="3358896"/>
            </a:xfrm>
            <a:prstGeom prst="rect">
              <a:avLst/>
            </a:prstGeom>
          </p:spPr>
        </p:pic>
        <p:sp>
          <p:nvSpPr>
            <p:cNvPr id="6" name="object 6"/>
            <p:cNvSpPr/>
            <p:nvPr/>
          </p:nvSpPr>
          <p:spPr>
            <a:xfrm>
              <a:off x="3293364" y="2906267"/>
              <a:ext cx="2557780" cy="3398520"/>
            </a:xfrm>
            <a:custGeom>
              <a:avLst/>
              <a:gdLst/>
              <a:ahLst/>
              <a:cxnLst/>
              <a:rect l="l" t="t" r="r" b="b"/>
              <a:pathLst>
                <a:path w="2557779" h="3398520">
                  <a:moveTo>
                    <a:pt x="0" y="3398520"/>
                  </a:moveTo>
                  <a:lnTo>
                    <a:pt x="2557272" y="3398520"/>
                  </a:lnTo>
                  <a:lnTo>
                    <a:pt x="2557272" y="0"/>
                  </a:lnTo>
                  <a:lnTo>
                    <a:pt x="0" y="0"/>
                  </a:lnTo>
                  <a:lnTo>
                    <a:pt x="0" y="3398520"/>
                  </a:lnTo>
                  <a:close/>
                </a:path>
              </a:pathLst>
            </a:custGeom>
            <a:ln w="39624">
              <a:solidFill>
                <a:srgbClr val="92D050"/>
              </a:solidFill>
            </a:ln>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1224533"/>
            <a:ext cx="2754630" cy="329565"/>
          </a:xfrm>
          <a:prstGeom prst="rect">
            <a:avLst/>
          </a:prstGeom>
        </p:spPr>
        <p:txBody>
          <a:bodyPr vert="horz" wrap="square" lIns="0" tIns="11430" rIns="0" bIns="0" rtlCol="0">
            <a:spAutoFit/>
          </a:bodyPr>
          <a:lstStyle/>
          <a:p>
            <a:pPr marL="12700">
              <a:lnSpc>
                <a:spcPct val="100000"/>
              </a:lnSpc>
              <a:spcBef>
                <a:spcPts val="90"/>
              </a:spcBef>
            </a:pPr>
            <a:r>
              <a:rPr spc="-10" dirty="0"/>
              <a:t>Break</a:t>
            </a:r>
            <a:r>
              <a:rPr spc="5" dirty="0"/>
              <a:t> </a:t>
            </a:r>
            <a:r>
              <a:rPr spc="-5" dirty="0"/>
              <a:t>times</a:t>
            </a:r>
            <a:r>
              <a:rPr spc="-25" dirty="0"/>
              <a:t> </a:t>
            </a:r>
            <a:r>
              <a:rPr spc="-10" dirty="0"/>
              <a:t>&amp;</a:t>
            </a:r>
            <a:r>
              <a:rPr spc="-25" dirty="0"/>
              <a:t> </a:t>
            </a:r>
            <a:r>
              <a:rPr spc="-10" dirty="0"/>
              <a:t>Snacks:</a:t>
            </a:r>
          </a:p>
        </p:txBody>
      </p:sp>
      <p:sp>
        <p:nvSpPr>
          <p:cNvPr id="3" name="object 3"/>
          <p:cNvSpPr txBox="1"/>
          <p:nvPr/>
        </p:nvSpPr>
        <p:spPr>
          <a:xfrm>
            <a:off x="330504" y="1775916"/>
            <a:ext cx="8450580" cy="57467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MT"/>
                <a:cs typeface="Arial MT"/>
              </a:rPr>
              <a:t>The</a:t>
            </a:r>
            <a:r>
              <a:rPr sz="1800" dirty="0">
                <a:solidFill>
                  <a:srgbClr val="FFFFFF"/>
                </a:solidFill>
                <a:latin typeface="Arial MT"/>
                <a:cs typeface="Arial MT"/>
              </a:rPr>
              <a:t> children</a:t>
            </a:r>
            <a:r>
              <a:rPr sz="1800" spc="-60" dirty="0">
                <a:solidFill>
                  <a:srgbClr val="FFFFFF"/>
                </a:solidFill>
                <a:latin typeface="Arial MT"/>
                <a:cs typeface="Arial MT"/>
              </a:rPr>
              <a:t> </a:t>
            </a:r>
            <a:r>
              <a:rPr sz="1800" spc="-5" dirty="0">
                <a:solidFill>
                  <a:srgbClr val="FFFFFF"/>
                </a:solidFill>
                <a:latin typeface="Arial MT"/>
                <a:cs typeface="Arial MT"/>
              </a:rPr>
              <a:t>will</a:t>
            </a:r>
            <a:r>
              <a:rPr sz="1800" spc="5" dirty="0">
                <a:solidFill>
                  <a:srgbClr val="FFFFFF"/>
                </a:solidFill>
                <a:latin typeface="Arial MT"/>
                <a:cs typeface="Arial MT"/>
              </a:rPr>
              <a:t> </a:t>
            </a:r>
            <a:r>
              <a:rPr sz="1800" dirty="0">
                <a:solidFill>
                  <a:srgbClr val="FFFFFF"/>
                </a:solidFill>
                <a:latin typeface="Arial MT"/>
                <a:cs typeface="Arial MT"/>
              </a:rPr>
              <a:t>spend</a:t>
            </a:r>
            <a:r>
              <a:rPr sz="1800" spc="-40" dirty="0">
                <a:solidFill>
                  <a:srgbClr val="FFFFFF"/>
                </a:solidFill>
                <a:latin typeface="Arial MT"/>
                <a:cs typeface="Arial MT"/>
              </a:rPr>
              <a:t> </a:t>
            </a:r>
            <a:r>
              <a:rPr sz="1800" dirty="0">
                <a:solidFill>
                  <a:srgbClr val="FFFFFF"/>
                </a:solidFill>
                <a:latin typeface="Arial MT"/>
                <a:cs typeface="Arial MT"/>
              </a:rPr>
              <a:t>break</a:t>
            </a:r>
            <a:r>
              <a:rPr sz="1800" spc="-15" dirty="0">
                <a:solidFill>
                  <a:srgbClr val="FFFFFF"/>
                </a:solidFill>
                <a:latin typeface="Arial MT"/>
                <a:cs typeface="Arial MT"/>
              </a:rPr>
              <a:t> </a:t>
            </a:r>
            <a:r>
              <a:rPr sz="1800" dirty="0">
                <a:solidFill>
                  <a:srgbClr val="FFFFFF"/>
                </a:solidFill>
                <a:latin typeface="Arial MT"/>
                <a:cs typeface="Arial MT"/>
              </a:rPr>
              <a:t>times</a:t>
            </a:r>
            <a:r>
              <a:rPr sz="1800" spc="-35" dirty="0">
                <a:solidFill>
                  <a:srgbClr val="FFFFFF"/>
                </a:solidFill>
                <a:latin typeface="Arial MT"/>
                <a:cs typeface="Arial MT"/>
              </a:rPr>
              <a:t> </a:t>
            </a:r>
            <a:r>
              <a:rPr sz="1800" dirty="0">
                <a:solidFill>
                  <a:srgbClr val="FFFFFF"/>
                </a:solidFill>
                <a:latin typeface="Arial MT"/>
                <a:cs typeface="Arial MT"/>
              </a:rPr>
              <a:t>and</a:t>
            </a:r>
            <a:r>
              <a:rPr sz="1800" spc="-20" dirty="0">
                <a:solidFill>
                  <a:srgbClr val="FFFFFF"/>
                </a:solidFill>
                <a:latin typeface="Arial MT"/>
                <a:cs typeface="Arial MT"/>
              </a:rPr>
              <a:t> </a:t>
            </a:r>
            <a:r>
              <a:rPr sz="1800" dirty="0">
                <a:solidFill>
                  <a:srgbClr val="FFFFFF"/>
                </a:solidFill>
                <a:latin typeface="Arial MT"/>
                <a:cs typeface="Arial MT"/>
              </a:rPr>
              <a:t>lunch</a:t>
            </a:r>
            <a:r>
              <a:rPr sz="1800" spc="-40" dirty="0">
                <a:solidFill>
                  <a:srgbClr val="FFFFFF"/>
                </a:solidFill>
                <a:latin typeface="Arial MT"/>
                <a:cs typeface="Arial MT"/>
              </a:rPr>
              <a:t> </a:t>
            </a:r>
            <a:r>
              <a:rPr sz="1800" dirty="0">
                <a:solidFill>
                  <a:srgbClr val="FFFFFF"/>
                </a:solidFill>
                <a:latin typeface="Arial MT"/>
                <a:cs typeface="Arial MT"/>
              </a:rPr>
              <a:t>times</a:t>
            </a:r>
            <a:r>
              <a:rPr sz="1800" spc="-40" dirty="0">
                <a:solidFill>
                  <a:srgbClr val="FFFFFF"/>
                </a:solidFill>
                <a:latin typeface="Arial MT"/>
                <a:cs typeface="Arial MT"/>
              </a:rPr>
              <a:t> </a:t>
            </a:r>
            <a:r>
              <a:rPr sz="1800" dirty="0">
                <a:solidFill>
                  <a:srgbClr val="FFFFFF"/>
                </a:solidFill>
                <a:latin typeface="Arial MT"/>
                <a:cs typeface="Arial MT"/>
              </a:rPr>
              <a:t>on</a:t>
            </a:r>
            <a:r>
              <a:rPr sz="1800" spc="-15" dirty="0">
                <a:solidFill>
                  <a:srgbClr val="FFFFFF"/>
                </a:solidFill>
                <a:latin typeface="Arial MT"/>
                <a:cs typeface="Arial MT"/>
              </a:rPr>
              <a:t> </a:t>
            </a:r>
            <a:r>
              <a:rPr sz="1800" dirty="0">
                <a:solidFill>
                  <a:srgbClr val="FFFFFF"/>
                </a:solidFill>
                <a:latin typeface="Arial MT"/>
                <a:cs typeface="Arial MT"/>
              </a:rPr>
              <a:t>the</a:t>
            </a:r>
            <a:r>
              <a:rPr sz="1800" spc="-20" dirty="0">
                <a:solidFill>
                  <a:srgbClr val="FFFFFF"/>
                </a:solidFill>
                <a:latin typeface="Arial MT"/>
                <a:cs typeface="Arial MT"/>
              </a:rPr>
              <a:t> </a:t>
            </a:r>
            <a:r>
              <a:rPr sz="1800" dirty="0">
                <a:solidFill>
                  <a:srgbClr val="FFFFFF"/>
                </a:solidFill>
                <a:latin typeface="Arial MT"/>
                <a:cs typeface="Arial MT"/>
              </a:rPr>
              <a:t>Key</a:t>
            </a:r>
            <a:r>
              <a:rPr sz="1800" spc="-5" dirty="0">
                <a:solidFill>
                  <a:srgbClr val="FFFFFF"/>
                </a:solidFill>
                <a:latin typeface="Arial MT"/>
                <a:cs typeface="Arial MT"/>
              </a:rPr>
              <a:t> </a:t>
            </a:r>
            <a:r>
              <a:rPr sz="1800" dirty="0">
                <a:solidFill>
                  <a:srgbClr val="FFFFFF"/>
                </a:solidFill>
                <a:latin typeface="Arial MT"/>
                <a:cs typeface="Arial MT"/>
              </a:rPr>
              <a:t>Stage</a:t>
            </a:r>
            <a:r>
              <a:rPr sz="1800" spc="-45" dirty="0">
                <a:solidFill>
                  <a:srgbClr val="FFFFFF"/>
                </a:solidFill>
                <a:latin typeface="Arial MT"/>
                <a:cs typeface="Arial MT"/>
              </a:rPr>
              <a:t> </a:t>
            </a:r>
            <a:r>
              <a:rPr sz="1800" dirty="0">
                <a:solidFill>
                  <a:srgbClr val="FFFFFF"/>
                </a:solidFill>
                <a:latin typeface="Arial MT"/>
                <a:cs typeface="Arial MT"/>
              </a:rPr>
              <a:t>1</a:t>
            </a:r>
            <a:r>
              <a:rPr sz="1800" spc="5" dirty="0">
                <a:solidFill>
                  <a:srgbClr val="FFFFFF"/>
                </a:solidFill>
                <a:latin typeface="Arial MT"/>
                <a:cs typeface="Arial MT"/>
              </a:rPr>
              <a:t> </a:t>
            </a:r>
            <a:r>
              <a:rPr sz="1800" dirty="0">
                <a:solidFill>
                  <a:srgbClr val="FFFFFF"/>
                </a:solidFill>
                <a:latin typeface="Arial MT"/>
                <a:cs typeface="Arial MT"/>
              </a:rPr>
              <a:t>playground</a:t>
            </a:r>
            <a:endParaRPr sz="1800">
              <a:latin typeface="Arial MT"/>
              <a:cs typeface="Arial MT"/>
            </a:endParaRPr>
          </a:p>
          <a:p>
            <a:pPr marL="12700">
              <a:lnSpc>
                <a:spcPct val="100000"/>
              </a:lnSpc>
              <a:spcBef>
                <a:spcPts val="5"/>
              </a:spcBef>
            </a:pPr>
            <a:r>
              <a:rPr sz="1800" spc="-5" dirty="0">
                <a:solidFill>
                  <a:srgbClr val="FFFFFF"/>
                </a:solidFill>
                <a:latin typeface="Arial MT"/>
                <a:cs typeface="Arial MT"/>
              </a:rPr>
              <a:t>(weather</a:t>
            </a:r>
            <a:r>
              <a:rPr sz="1800" dirty="0">
                <a:solidFill>
                  <a:srgbClr val="FFFFFF"/>
                </a:solidFill>
                <a:latin typeface="Arial MT"/>
                <a:cs typeface="Arial MT"/>
              </a:rPr>
              <a:t> depending)</a:t>
            </a:r>
            <a:r>
              <a:rPr sz="1800" spc="-90" dirty="0">
                <a:solidFill>
                  <a:srgbClr val="FFFFFF"/>
                </a:solidFill>
                <a:latin typeface="Arial MT"/>
                <a:cs typeface="Arial MT"/>
              </a:rPr>
              <a:t> </a:t>
            </a:r>
            <a:r>
              <a:rPr sz="1800" dirty="0">
                <a:solidFill>
                  <a:srgbClr val="FFFFFF"/>
                </a:solidFill>
                <a:latin typeface="Arial MT"/>
                <a:cs typeface="Arial MT"/>
              </a:rPr>
              <a:t>pictured</a:t>
            </a:r>
            <a:r>
              <a:rPr sz="1800" spc="-40" dirty="0">
                <a:solidFill>
                  <a:srgbClr val="FFFFFF"/>
                </a:solidFill>
                <a:latin typeface="Arial MT"/>
                <a:cs typeface="Arial MT"/>
              </a:rPr>
              <a:t> </a:t>
            </a:r>
            <a:r>
              <a:rPr sz="1800" spc="-20" dirty="0">
                <a:solidFill>
                  <a:srgbClr val="FFFFFF"/>
                </a:solidFill>
                <a:latin typeface="Arial MT"/>
                <a:cs typeface="Arial MT"/>
              </a:rPr>
              <a:t>below.</a:t>
            </a:r>
            <a:endParaRPr sz="1800">
              <a:latin typeface="Arial MT"/>
              <a:cs typeface="Arial MT"/>
            </a:endParaRPr>
          </a:p>
        </p:txBody>
      </p:sp>
      <p:sp>
        <p:nvSpPr>
          <p:cNvPr id="4" name="object 4"/>
          <p:cNvSpPr txBox="1"/>
          <p:nvPr/>
        </p:nvSpPr>
        <p:spPr>
          <a:xfrm>
            <a:off x="330504" y="4685915"/>
            <a:ext cx="6704965" cy="2000885"/>
          </a:xfrm>
          <a:prstGeom prst="rect">
            <a:avLst/>
          </a:prstGeom>
        </p:spPr>
        <p:txBody>
          <a:bodyPr vert="horz" wrap="square" lIns="0" tIns="12065" rIns="0" bIns="0" rtlCol="0">
            <a:spAutoFit/>
          </a:bodyPr>
          <a:lstStyle/>
          <a:p>
            <a:pPr marL="12700" marR="5080">
              <a:lnSpc>
                <a:spcPct val="120000"/>
              </a:lnSpc>
              <a:spcBef>
                <a:spcPts val="95"/>
              </a:spcBef>
            </a:pPr>
            <a:r>
              <a:rPr sz="1800" dirty="0">
                <a:solidFill>
                  <a:srgbClr val="FFFFFF"/>
                </a:solidFill>
                <a:latin typeface="Arial MT"/>
                <a:cs typeface="Arial MT"/>
              </a:rPr>
              <a:t>Children are encouraged to bring </a:t>
            </a:r>
            <a:r>
              <a:rPr sz="1800" spc="-5" dirty="0">
                <a:solidFill>
                  <a:srgbClr val="FFFFFF"/>
                </a:solidFill>
                <a:latin typeface="Arial MT"/>
                <a:cs typeface="Arial MT"/>
              </a:rPr>
              <a:t>a </a:t>
            </a:r>
            <a:r>
              <a:rPr sz="1800" dirty="0">
                <a:solidFill>
                  <a:srgbClr val="FFFFFF"/>
                </a:solidFill>
                <a:latin typeface="Arial MT"/>
                <a:cs typeface="Arial MT"/>
              </a:rPr>
              <a:t>healthy </a:t>
            </a:r>
            <a:r>
              <a:rPr sz="1800" spc="5" dirty="0">
                <a:solidFill>
                  <a:srgbClr val="FFFFFF"/>
                </a:solidFill>
                <a:latin typeface="Arial MT"/>
                <a:cs typeface="Arial MT"/>
              </a:rPr>
              <a:t>snack </a:t>
            </a:r>
            <a:r>
              <a:rPr sz="1800" dirty="0">
                <a:solidFill>
                  <a:srgbClr val="FFFFFF"/>
                </a:solidFill>
                <a:latin typeface="Arial MT"/>
                <a:cs typeface="Arial MT"/>
              </a:rPr>
              <a:t>and </a:t>
            </a:r>
            <a:r>
              <a:rPr sz="1800" spc="-5" dirty="0">
                <a:solidFill>
                  <a:srgbClr val="FFFFFF"/>
                </a:solidFill>
                <a:latin typeface="Arial MT"/>
                <a:cs typeface="Arial MT"/>
              </a:rPr>
              <a:t>a </a:t>
            </a:r>
            <a:r>
              <a:rPr sz="1800" dirty="0">
                <a:solidFill>
                  <a:srgbClr val="FFFFFF"/>
                </a:solidFill>
                <a:latin typeface="Arial MT"/>
                <a:cs typeface="Arial MT"/>
              </a:rPr>
              <a:t>bottle of </a:t>
            </a:r>
            <a:r>
              <a:rPr sz="1800" spc="5" dirty="0">
                <a:solidFill>
                  <a:srgbClr val="FFFFFF"/>
                </a:solidFill>
                <a:latin typeface="Arial MT"/>
                <a:cs typeface="Arial MT"/>
              </a:rPr>
              <a:t> </a:t>
            </a:r>
            <a:r>
              <a:rPr sz="1800" spc="-5" dirty="0">
                <a:solidFill>
                  <a:srgbClr val="FFFFFF"/>
                </a:solidFill>
                <a:latin typeface="Arial MT"/>
                <a:cs typeface="Arial MT"/>
              </a:rPr>
              <a:t>water</a:t>
            </a:r>
            <a:r>
              <a:rPr sz="1800" dirty="0">
                <a:solidFill>
                  <a:srgbClr val="FFFFFF"/>
                </a:solidFill>
                <a:latin typeface="Arial MT"/>
                <a:cs typeface="Arial MT"/>
              </a:rPr>
              <a:t> (ideally</a:t>
            </a:r>
            <a:r>
              <a:rPr sz="1800" spc="-30" dirty="0">
                <a:solidFill>
                  <a:srgbClr val="FFFFFF"/>
                </a:solidFill>
                <a:latin typeface="Arial MT"/>
                <a:cs typeface="Arial MT"/>
              </a:rPr>
              <a:t> </a:t>
            </a:r>
            <a:r>
              <a:rPr sz="1800" dirty="0">
                <a:solidFill>
                  <a:srgbClr val="FFFFFF"/>
                </a:solidFill>
                <a:latin typeface="Arial MT"/>
                <a:cs typeface="Arial MT"/>
              </a:rPr>
              <a:t>reusable)</a:t>
            </a:r>
            <a:r>
              <a:rPr sz="1800" spc="-65"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dirty="0">
                <a:solidFill>
                  <a:srgbClr val="FFFFFF"/>
                </a:solidFill>
                <a:latin typeface="Arial MT"/>
                <a:cs typeface="Arial MT"/>
              </a:rPr>
              <a:t>school.</a:t>
            </a:r>
            <a:r>
              <a:rPr sz="1800" spc="-165" dirty="0">
                <a:solidFill>
                  <a:srgbClr val="FFFFFF"/>
                </a:solidFill>
                <a:latin typeface="Arial MT"/>
                <a:cs typeface="Arial MT"/>
              </a:rPr>
              <a:t> </a:t>
            </a:r>
            <a:r>
              <a:rPr sz="1800" dirty="0">
                <a:solidFill>
                  <a:srgbClr val="FFFFFF"/>
                </a:solidFill>
                <a:latin typeface="Arial MT"/>
                <a:cs typeface="Arial MT"/>
              </a:rPr>
              <a:t>As</a:t>
            </a:r>
            <a:r>
              <a:rPr sz="1800" spc="10" dirty="0">
                <a:solidFill>
                  <a:srgbClr val="FFFFFF"/>
                </a:solidFill>
                <a:latin typeface="Arial MT"/>
                <a:cs typeface="Arial MT"/>
              </a:rPr>
              <a:t> </a:t>
            </a:r>
            <a:r>
              <a:rPr sz="1800" spc="-15" dirty="0">
                <a:solidFill>
                  <a:srgbClr val="FFFFFF"/>
                </a:solidFill>
                <a:latin typeface="Arial MT"/>
                <a:cs typeface="Arial MT"/>
              </a:rPr>
              <a:t>we</a:t>
            </a:r>
            <a:r>
              <a:rPr sz="1800" spc="5" dirty="0">
                <a:solidFill>
                  <a:srgbClr val="FFFFFF"/>
                </a:solidFill>
                <a:latin typeface="Arial MT"/>
                <a:cs typeface="Arial MT"/>
              </a:rPr>
              <a:t> </a:t>
            </a:r>
            <a:r>
              <a:rPr sz="1800" dirty="0">
                <a:solidFill>
                  <a:srgbClr val="FFFFFF"/>
                </a:solidFill>
                <a:latin typeface="Arial MT"/>
                <a:cs typeface="Arial MT"/>
              </a:rPr>
              <a:t>promote</a:t>
            </a:r>
            <a:r>
              <a:rPr sz="1800" spc="-35" dirty="0">
                <a:solidFill>
                  <a:srgbClr val="FFFFFF"/>
                </a:solidFill>
                <a:latin typeface="Arial MT"/>
                <a:cs typeface="Arial MT"/>
              </a:rPr>
              <a:t> </a:t>
            </a:r>
            <a:r>
              <a:rPr sz="1800" dirty="0">
                <a:solidFill>
                  <a:srgbClr val="FFFFFF"/>
                </a:solidFill>
                <a:latin typeface="Arial MT"/>
                <a:cs typeface="Arial MT"/>
              </a:rPr>
              <a:t>healthy</a:t>
            </a:r>
            <a:r>
              <a:rPr sz="1800" spc="-35" dirty="0">
                <a:solidFill>
                  <a:srgbClr val="FFFFFF"/>
                </a:solidFill>
                <a:latin typeface="Arial MT"/>
                <a:cs typeface="Arial MT"/>
              </a:rPr>
              <a:t> </a:t>
            </a:r>
            <a:r>
              <a:rPr sz="1800" dirty="0">
                <a:solidFill>
                  <a:srgbClr val="FFFFFF"/>
                </a:solidFill>
                <a:latin typeface="Arial MT"/>
                <a:cs typeface="Arial MT"/>
              </a:rPr>
              <a:t>schools, </a:t>
            </a:r>
            <a:r>
              <a:rPr sz="1800" spc="-484" dirty="0">
                <a:solidFill>
                  <a:srgbClr val="FFFFFF"/>
                </a:solidFill>
                <a:latin typeface="Arial MT"/>
                <a:cs typeface="Arial MT"/>
              </a:rPr>
              <a:t> </a:t>
            </a:r>
            <a:r>
              <a:rPr sz="1800" dirty="0">
                <a:solidFill>
                  <a:srgbClr val="FFFFFF"/>
                </a:solidFill>
                <a:latin typeface="Arial MT"/>
                <a:cs typeface="Arial MT"/>
              </a:rPr>
              <a:t>children only eat healthy </a:t>
            </a:r>
            <a:r>
              <a:rPr sz="1800" spc="5" dirty="0">
                <a:solidFill>
                  <a:srgbClr val="FFFFFF"/>
                </a:solidFill>
                <a:latin typeface="Arial MT"/>
                <a:cs typeface="Arial MT"/>
              </a:rPr>
              <a:t>snacks </a:t>
            </a:r>
            <a:r>
              <a:rPr sz="1800" dirty="0">
                <a:solidFill>
                  <a:srgbClr val="FFFFFF"/>
                </a:solidFill>
                <a:latin typeface="Arial MT"/>
                <a:cs typeface="Arial MT"/>
              </a:rPr>
              <a:t>at morning </a:t>
            </a:r>
            <a:r>
              <a:rPr sz="1800" spc="10" dirty="0">
                <a:solidFill>
                  <a:srgbClr val="FFFFFF"/>
                </a:solidFill>
                <a:latin typeface="Arial MT"/>
                <a:cs typeface="Arial MT"/>
              </a:rPr>
              <a:t>break-time </a:t>
            </a:r>
            <a:r>
              <a:rPr sz="1800" dirty="0">
                <a:solidFill>
                  <a:srgbClr val="FFFFFF"/>
                </a:solidFill>
                <a:latin typeface="Arial MT"/>
                <a:cs typeface="Arial MT"/>
              </a:rPr>
              <a:t>and not </a:t>
            </a:r>
            <a:r>
              <a:rPr sz="1800" spc="5" dirty="0">
                <a:solidFill>
                  <a:srgbClr val="FFFFFF"/>
                </a:solidFill>
                <a:latin typeface="Arial MT"/>
                <a:cs typeface="Arial MT"/>
              </a:rPr>
              <a:t> </a:t>
            </a:r>
            <a:r>
              <a:rPr sz="1800" dirty="0">
                <a:solidFill>
                  <a:srgbClr val="FFFFFF"/>
                </a:solidFill>
                <a:latin typeface="Arial MT"/>
                <a:cs typeface="Arial MT"/>
              </a:rPr>
              <a:t>chocolate</a:t>
            </a:r>
            <a:r>
              <a:rPr lang="en-GB" spc="-60" dirty="0">
                <a:solidFill>
                  <a:srgbClr val="FFFFFF"/>
                </a:solidFill>
                <a:latin typeface="Arial MT"/>
                <a:cs typeface="Arial MT"/>
              </a:rPr>
              <a:t>-</a:t>
            </a:r>
            <a:r>
              <a:rPr sz="1800" dirty="0">
                <a:solidFill>
                  <a:srgbClr val="FFFFFF"/>
                </a:solidFill>
                <a:latin typeface="Arial MT"/>
                <a:cs typeface="Arial MT"/>
              </a:rPr>
              <a:t>based</a:t>
            </a:r>
            <a:r>
              <a:rPr sz="1800" spc="-40" dirty="0">
                <a:solidFill>
                  <a:srgbClr val="FFFFFF"/>
                </a:solidFill>
                <a:latin typeface="Arial MT"/>
                <a:cs typeface="Arial MT"/>
              </a:rPr>
              <a:t> </a:t>
            </a:r>
            <a:r>
              <a:rPr sz="1800" dirty="0">
                <a:solidFill>
                  <a:srgbClr val="FFFFFF"/>
                </a:solidFill>
                <a:latin typeface="Arial MT"/>
                <a:cs typeface="Arial MT"/>
              </a:rPr>
              <a:t>snacks,</a:t>
            </a:r>
            <a:r>
              <a:rPr sz="1800" spc="-60" dirty="0">
                <a:solidFill>
                  <a:srgbClr val="FFFFFF"/>
                </a:solidFill>
                <a:latin typeface="Arial MT"/>
                <a:cs typeface="Arial MT"/>
              </a:rPr>
              <a:t> </a:t>
            </a:r>
            <a:r>
              <a:rPr sz="1800" dirty="0">
                <a:solidFill>
                  <a:srgbClr val="FFFFFF"/>
                </a:solidFill>
                <a:latin typeface="Arial MT"/>
                <a:cs typeface="Arial MT"/>
              </a:rPr>
              <a:t>crisps</a:t>
            </a:r>
            <a:r>
              <a:rPr sz="1800" spc="-55" dirty="0">
                <a:solidFill>
                  <a:srgbClr val="FFFFFF"/>
                </a:solidFill>
                <a:latin typeface="Arial MT"/>
                <a:cs typeface="Arial MT"/>
              </a:rPr>
              <a:t> </a:t>
            </a:r>
            <a:r>
              <a:rPr sz="1800" dirty="0">
                <a:solidFill>
                  <a:srgbClr val="FFFFFF"/>
                </a:solidFill>
                <a:latin typeface="Arial MT"/>
                <a:cs typeface="Arial MT"/>
              </a:rPr>
              <a:t>or</a:t>
            </a:r>
            <a:r>
              <a:rPr sz="1800" spc="10" dirty="0">
                <a:solidFill>
                  <a:srgbClr val="FFFFFF"/>
                </a:solidFill>
                <a:latin typeface="Arial MT"/>
                <a:cs typeface="Arial MT"/>
              </a:rPr>
              <a:t> </a:t>
            </a:r>
            <a:r>
              <a:rPr sz="1800" spc="-10" dirty="0">
                <a:solidFill>
                  <a:srgbClr val="FFFFFF"/>
                </a:solidFill>
                <a:latin typeface="Arial MT"/>
                <a:cs typeface="Arial MT"/>
              </a:rPr>
              <a:t>similar.</a:t>
            </a:r>
            <a:r>
              <a:rPr sz="1800" spc="-65" dirty="0">
                <a:solidFill>
                  <a:srgbClr val="FFFFFF"/>
                </a:solidFill>
                <a:latin typeface="Arial MT"/>
                <a:cs typeface="Arial MT"/>
              </a:rPr>
              <a:t> </a:t>
            </a:r>
            <a:r>
              <a:rPr sz="1800" dirty="0">
                <a:solidFill>
                  <a:srgbClr val="FFFFFF"/>
                </a:solidFill>
                <a:latin typeface="Arial MT"/>
                <a:cs typeface="Arial MT"/>
              </a:rPr>
              <a:t>Fruit,</a:t>
            </a:r>
            <a:r>
              <a:rPr sz="1800" spc="-10" dirty="0">
                <a:solidFill>
                  <a:srgbClr val="FFFFFF"/>
                </a:solidFill>
                <a:latin typeface="Arial MT"/>
                <a:cs typeface="Arial MT"/>
              </a:rPr>
              <a:t> </a:t>
            </a:r>
            <a:r>
              <a:rPr sz="1800" spc="-5" dirty="0">
                <a:solidFill>
                  <a:srgbClr val="FFFFFF"/>
                </a:solidFill>
                <a:latin typeface="Arial MT"/>
                <a:cs typeface="Arial MT"/>
              </a:rPr>
              <a:t>yogurt,</a:t>
            </a:r>
            <a:r>
              <a:rPr sz="1800" spc="-15" dirty="0">
                <a:solidFill>
                  <a:srgbClr val="FFFFFF"/>
                </a:solidFill>
                <a:latin typeface="Arial MT"/>
                <a:cs typeface="Arial MT"/>
              </a:rPr>
              <a:t> </a:t>
            </a:r>
            <a:r>
              <a:rPr sz="1800" dirty="0">
                <a:solidFill>
                  <a:srgbClr val="FFFFFF"/>
                </a:solidFill>
                <a:latin typeface="Arial MT"/>
                <a:cs typeface="Arial MT"/>
              </a:rPr>
              <a:t>dried</a:t>
            </a:r>
            <a:r>
              <a:rPr sz="1800" spc="-35" dirty="0">
                <a:solidFill>
                  <a:srgbClr val="FFFFFF"/>
                </a:solidFill>
                <a:latin typeface="Arial MT"/>
                <a:cs typeface="Arial MT"/>
              </a:rPr>
              <a:t> </a:t>
            </a:r>
            <a:r>
              <a:rPr sz="1800" dirty="0">
                <a:solidFill>
                  <a:srgbClr val="FFFFFF"/>
                </a:solidFill>
                <a:latin typeface="Arial MT"/>
                <a:cs typeface="Arial MT"/>
              </a:rPr>
              <a:t>fruits </a:t>
            </a:r>
            <a:r>
              <a:rPr sz="1800" spc="-484" dirty="0">
                <a:solidFill>
                  <a:srgbClr val="FFFFFF"/>
                </a:solidFill>
                <a:latin typeface="Arial MT"/>
                <a:cs typeface="Arial MT"/>
              </a:rPr>
              <a:t> </a:t>
            </a:r>
            <a:r>
              <a:rPr sz="1800" dirty="0">
                <a:solidFill>
                  <a:srgbClr val="FFFFFF"/>
                </a:solidFill>
                <a:latin typeface="Arial MT"/>
                <a:cs typeface="Arial MT"/>
              </a:rPr>
              <a:t>and other healthy </a:t>
            </a:r>
            <a:r>
              <a:rPr sz="1800" spc="5" dirty="0">
                <a:solidFill>
                  <a:srgbClr val="FFFFFF"/>
                </a:solidFill>
                <a:latin typeface="Arial MT"/>
                <a:cs typeface="Arial MT"/>
              </a:rPr>
              <a:t>snacks </a:t>
            </a:r>
            <a:r>
              <a:rPr sz="1800" b="1" u="heavy" dirty="0">
                <a:solidFill>
                  <a:srgbClr val="FFFFFF"/>
                </a:solidFill>
                <a:uFill>
                  <a:solidFill>
                    <a:srgbClr val="FFFFFF"/>
                  </a:solidFill>
                </a:uFill>
                <a:latin typeface="Arial"/>
                <a:cs typeface="Arial"/>
              </a:rPr>
              <a:t>only</a:t>
            </a:r>
            <a:r>
              <a:rPr sz="1800" b="1" dirty="0">
                <a:solidFill>
                  <a:srgbClr val="FFFFFF"/>
                </a:solidFill>
                <a:latin typeface="Arial"/>
                <a:cs typeface="Arial"/>
              </a:rPr>
              <a:t> </a:t>
            </a:r>
            <a:r>
              <a:rPr sz="1800" dirty="0">
                <a:solidFill>
                  <a:srgbClr val="FFFFFF"/>
                </a:solidFill>
                <a:latin typeface="Arial MT"/>
                <a:cs typeface="Arial MT"/>
              </a:rPr>
              <a:t>are permitted. Please ensure that </a:t>
            </a:r>
            <a:r>
              <a:rPr sz="1800" spc="5" dirty="0">
                <a:solidFill>
                  <a:srgbClr val="FFFFFF"/>
                </a:solidFill>
                <a:latin typeface="Arial MT"/>
                <a:cs typeface="Arial MT"/>
              </a:rPr>
              <a:t> </a:t>
            </a:r>
            <a:r>
              <a:rPr sz="1800" dirty="0">
                <a:solidFill>
                  <a:srgbClr val="FFFFFF"/>
                </a:solidFill>
                <a:latin typeface="Arial MT"/>
                <a:cs typeface="Arial MT"/>
              </a:rPr>
              <a:t>grapes</a:t>
            </a:r>
            <a:r>
              <a:rPr sz="1800" spc="-45" dirty="0">
                <a:solidFill>
                  <a:srgbClr val="FFFFFF"/>
                </a:solidFill>
                <a:latin typeface="Arial MT"/>
                <a:cs typeface="Arial MT"/>
              </a:rPr>
              <a:t> </a:t>
            </a:r>
            <a:r>
              <a:rPr sz="1800" dirty="0">
                <a:solidFill>
                  <a:srgbClr val="FFFFFF"/>
                </a:solidFill>
                <a:latin typeface="Arial MT"/>
                <a:cs typeface="Arial MT"/>
              </a:rPr>
              <a:t>are</a:t>
            </a:r>
            <a:r>
              <a:rPr sz="1800" spc="-20" dirty="0">
                <a:solidFill>
                  <a:srgbClr val="FFFFFF"/>
                </a:solidFill>
                <a:latin typeface="Arial MT"/>
                <a:cs typeface="Arial MT"/>
              </a:rPr>
              <a:t> </a:t>
            </a:r>
            <a:r>
              <a:rPr sz="1800" dirty="0">
                <a:solidFill>
                  <a:srgbClr val="FFFFFF"/>
                </a:solidFill>
                <a:latin typeface="Arial MT"/>
                <a:cs typeface="Arial MT"/>
              </a:rPr>
              <a:t>cut</a:t>
            </a:r>
            <a:r>
              <a:rPr sz="1800" spc="-20" dirty="0">
                <a:solidFill>
                  <a:srgbClr val="FFFFFF"/>
                </a:solidFill>
                <a:latin typeface="Arial MT"/>
                <a:cs typeface="Arial MT"/>
              </a:rPr>
              <a:t> </a:t>
            </a:r>
            <a:r>
              <a:rPr sz="1800" dirty="0">
                <a:solidFill>
                  <a:srgbClr val="FFFFFF"/>
                </a:solidFill>
                <a:latin typeface="Arial MT"/>
                <a:cs typeface="Arial MT"/>
              </a:rPr>
              <a:t>in</a:t>
            </a:r>
            <a:r>
              <a:rPr sz="1800" spc="-20" dirty="0">
                <a:solidFill>
                  <a:srgbClr val="FFFFFF"/>
                </a:solidFill>
                <a:latin typeface="Arial MT"/>
                <a:cs typeface="Arial MT"/>
              </a:rPr>
              <a:t> </a:t>
            </a:r>
            <a:r>
              <a:rPr sz="1800" dirty="0">
                <a:solidFill>
                  <a:srgbClr val="FFFFFF"/>
                </a:solidFill>
                <a:latin typeface="Arial MT"/>
                <a:cs typeface="Arial MT"/>
              </a:rPr>
              <a:t>half.</a:t>
            </a:r>
            <a:endParaRPr sz="1800" dirty="0">
              <a:latin typeface="Arial MT"/>
              <a:cs typeface="Arial MT"/>
            </a:endParaRPr>
          </a:p>
        </p:txBody>
      </p:sp>
      <p:grpSp>
        <p:nvGrpSpPr>
          <p:cNvPr id="5" name="object 5"/>
          <p:cNvGrpSpPr/>
          <p:nvPr/>
        </p:nvGrpSpPr>
        <p:grpSpPr>
          <a:xfrm>
            <a:off x="3075432" y="2453639"/>
            <a:ext cx="2993390" cy="2265045"/>
            <a:chOff x="3075432" y="2453639"/>
            <a:chExt cx="2993390" cy="2265045"/>
          </a:xfrm>
        </p:grpSpPr>
        <p:pic>
          <p:nvPicPr>
            <p:cNvPr id="6" name="object 6"/>
            <p:cNvPicPr/>
            <p:nvPr/>
          </p:nvPicPr>
          <p:blipFill>
            <a:blip r:embed="rId2" cstate="print"/>
            <a:stretch>
              <a:fillRect/>
            </a:stretch>
          </p:blipFill>
          <p:spPr>
            <a:xfrm>
              <a:off x="3115056" y="2493263"/>
              <a:ext cx="2913888" cy="2185416"/>
            </a:xfrm>
            <a:prstGeom prst="rect">
              <a:avLst/>
            </a:prstGeom>
          </p:spPr>
        </p:pic>
        <p:sp>
          <p:nvSpPr>
            <p:cNvPr id="7" name="object 7"/>
            <p:cNvSpPr/>
            <p:nvPr/>
          </p:nvSpPr>
          <p:spPr>
            <a:xfrm>
              <a:off x="3095244" y="2473451"/>
              <a:ext cx="2954020" cy="2225040"/>
            </a:xfrm>
            <a:custGeom>
              <a:avLst/>
              <a:gdLst/>
              <a:ahLst/>
              <a:cxnLst/>
              <a:rect l="l" t="t" r="r" b="b"/>
              <a:pathLst>
                <a:path w="2954020" h="2225040">
                  <a:moveTo>
                    <a:pt x="0" y="2225040"/>
                  </a:moveTo>
                  <a:lnTo>
                    <a:pt x="2953511" y="2225040"/>
                  </a:lnTo>
                  <a:lnTo>
                    <a:pt x="2953511" y="0"/>
                  </a:lnTo>
                  <a:lnTo>
                    <a:pt x="0" y="0"/>
                  </a:lnTo>
                  <a:lnTo>
                    <a:pt x="0" y="2225040"/>
                  </a:lnTo>
                  <a:close/>
                </a:path>
              </a:pathLst>
            </a:custGeom>
            <a:ln w="39623">
              <a:solidFill>
                <a:srgbClr val="00AFEF"/>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1656714"/>
            <a:ext cx="2244725" cy="329565"/>
          </a:xfrm>
          <a:prstGeom prst="rect">
            <a:avLst/>
          </a:prstGeom>
        </p:spPr>
        <p:txBody>
          <a:bodyPr vert="horz" wrap="square" lIns="0" tIns="11430" rIns="0" bIns="0" rtlCol="0">
            <a:spAutoFit/>
          </a:bodyPr>
          <a:lstStyle/>
          <a:p>
            <a:pPr marL="12700">
              <a:lnSpc>
                <a:spcPct val="100000"/>
              </a:lnSpc>
              <a:spcBef>
                <a:spcPts val="90"/>
              </a:spcBef>
            </a:pPr>
            <a:r>
              <a:rPr spc="-5" dirty="0"/>
              <a:t>Leave</a:t>
            </a:r>
            <a:r>
              <a:rPr spc="-35" dirty="0"/>
              <a:t> </a:t>
            </a:r>
            <a:r>
              <a:rPr spc="-5" dirty="0"/>
              <a:t>of</a:t>
            </a:r>
            <a:r>
              <a:rPr spc="-95" dirty="0"/>
              <a:t> </a:t>
            </a:r>
            <a:r>
              <a:rPr spc="-20" dirty="0"/>
              <a:t>Absence:</a:t>
            </a:r>
          </a:p>
        </p:txBody>
      </p:sp>
      <p:sp>
        <p:nvSpPr>
          <p:cNvPr id="3" name="object 3"/>
          <p:cNvSpPr txBox="1"/>
          <p:nvPr/>
        </p:nvSpPr>
        <p:spPr>
          <a:xfrm>
            <a:off x="330504" y="2345816"/>
            <a:ext cx="7984490" cy="2331085"/>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solidFill>
                  <a:srgbClr val="FFFFFF"/>
                </a:solidFill>
                <a:latin typeface="Arial MT"/>
                <a:cs typeface="Arial MT"/>
              </a:rPr>
              <a:t>Children</a:t>
            </a:r>
            <a:r>
              <a:rPr sz="1800" dirty="0">
                <a:solidFill>
                  <a:srgbClr val="FFFFFF"/>
                </a:solidFill>
                <a:latin typeface="Arial MT"/>
                <a:cs typeface="Arial MT"/>
              </a:rPr>
              <a:t> are</a:t>
            </a:r>
            <a:r>
              <a:rPr sz="1800" spc="5" dirty="0">
                <a:solidFill>
                  <a:srgbClr val="FFFFFF"/>
                </a:solidFill>
                <a:latin typeface="Arial MT"/>
                <a:cs typeface="Arial MT"/>
              </a:rPr>
              <a:t> </a:t>
            </a:r>
            <a:r>
              <a:rPr sz="1800" dirty="0">
                <a:solidFill>
                  <a:srgbClr val="FFFFFF"/>
                </a:solidFill>
                <a:latin typeface="Arial MT"/>
                <a:cs typeface="Arial MT"/>
              </a:rPr>
              <a:t>in</a:t>
            </a:r>
            <a:r>
              <a:rPr sz="1800" spc="5" dirty="0">
                <a:solidFill>
                  <a:srgbClr val="FFFFFF"/>
                </a:solidFill>
                <a:latin typeface="Arial MT"/>
                <a:cs typeface="Arial MT"/>
              </a:rPr>
              <a:t> </a:t>
            </a:r>
            <a:r>
              <a:rPr sz="1800" spc="-5" dirty="0">
                <a:solidFill>
                  <a:srgbClr val="FFFFFF"/>
                </a:solidFill>
                <a:latin typeface="Arial MT"/>
                <a:cs typeface="Arial MT"/>
              </a:rPr>
              <a:t>school</a:t>
            </a:r>
            <a:r>
              <a:rPr sz="1800" dirty="0">
                <a:solidFill>
                  <a:srgbClr val="FFFFFF"/>
                </a:solidFill>
                <a:latin typeface="Arial MT"/>
                <a:cs typeface="Arial MT"/>
              </a:rPr>
              <a:t> for</a:t>
            </a:r>
            <a:r>
              <a:rPr sz="1800" spc="5" dirty="0">
                <a:solidFill>
                  <a:srgbClr val="FFFFFF"/>
                </a:solidFill>
                <a:latin typeface="Arial MT"/>
                <a:cs typeface="Arial MT"/>
              </a:rPr>
              <a:t> </a:t>
            </a:r>
            <a:r>
              <a:rPr sz="1800" spc="-10" dirty="0">
                <a:solidFill>
                  <a:srgbClr val="FFFFFF"/>
                </a:solidFill>
                <a:latin typeface="Arial MT"/>
                <a:cs typeface="Arial MT"/>
              </a:rPr>
              <a:t>190</a:t>
            </a:r>
            <a:r>
              <a:rPr sz="1800" spc="-5" dirty="0">
                <a:solidFill>
                  <a:srgbClr val="FFFFFF"/>
                </a:solidFill>
                <a:latin typeface="Arial MT"/>
                <a:cs typeface="Arial MT"/>
              </a:rPr>
              <a:t> </a:t>
            </a:r>
            <a:r>
              <a:rPr sz="1800" dirty="0">
                <a:solidFill>
                  <a:srgbClr val="FFFFFF"/>
                </a:solidFill>
                <a:latin typeface="Arial MT"/>
                <a:cs typeface="Arial MT"/>
              </a:rPr>
              <a:t>days.</a:t>
            </a:r>
            <a:r>
              <a:rPr sz="1800" spc="5" dirty="0">
                <a:solidFill>
                  <a:srgbClr val="FFFFFF"/>
                </a:solidFill>
                <a:latin typeface="Arial MT"/>
                <a:cs typeface="Arial MT"/>
              </a:rPr>
              <a:t> </a:t>
            </a:r>
            <a:r>
              <a:rPr sz="1800" spc="-5" dirty="0">
                <a:solidFill>
                  <a:srgbClr val="FFFFFF"/>
                </a:solidFill>
                <a:latin typeface="Arial MT"/>
                <a:cs typeface="Arial MT"/>
              </a:rPr>
              <a:t>This</a:t>
            </a:r>
            <a:r>
              <a:rPr sz="1800" dirty="0">
                <a:solidFill>
                  <a:srgbClr val="FFFFFF"/>
                </a:solidFill>
                <a:latin typeface="Arial MT"/>
                <a:cs typeface="Arial MT"/>
              </a:rPr>
              <a:t> </a:t>
            </a:r>
            <a:r>
              <a:rPr sz="1800" spc="-10" dirty="0">
                <a:solidFill>
                  <a:srgbClr val="FFFFFF"/>
                </a:solidFill>
                <a:latin typeface="Arial MT"/>
                <a:cs typeface="Arial MT"/>
              </a:rPr>
              <a:t>means</a:t>
            </a:r>
            <a:r>
              <a:rPr sz="1800" spc="-5" dirty="0">
                <a:solidFill>
                  <a:srgbClr val="FFFFFF"/>
                </a:solidFill>
                <a:latin typeface="Arial MT"/>
                <a:cs typeface="Arial MT"/>
              </a:rPr>
              <a:t> there</a:t>
            </a:r>
            <a:r>
              <a:rPr sz="1800" dirty="0">
                <a:solidFill>
                  <a:srgbClr val="FFFFFF"/>
                </a:solidFill>
                <a:latin typeface="Arial MT"/>
                <a:cs typeface="Arial MT"/>
              </a:rPr>
              <a:t> are</a:t>
            </a:r>
            <a:r>
              <a:rPr sz="1800" spc="5" dirty="0">
                <a:solidFill>
                  <a:srgbClr val="FFFFFF"/>
                </a:solidFill>
                <a:latin typeface="Arial MT"/>
                <a:cs typeface="Arial MT"/>
              </a:rPr>
              <a:t> </a:t>
            </a:r>
            <a:r>
              <a:rPr sz="1800" dirty="0">
                <a:solidFill>
                  <a:srgbClr val="FFFFFF"/>
                </a:solidFill>
                <a:latin typeface="Arial MT"/>
                <a:cs typeface="Arial MT"/>
              </a:rPr>
              <a:t>175</a:t>
            </a:r>
            <a:r>
              <a:rPr sz="1800" spc="5" dirty="0">
                <a:solidFill>
                  <a:srgbClr val="FFFFFF"/>
                </a:solidFill>
                <a:latin typeface="Arial MT"/>
                <a:cs typeface="Arial MT"/>
              </a:rPr>
              <a:t> </a:t>
            </a:r>
            <a:r>
              <a:rPr sz="1800" spc="-5" dirty="0">
                <a:solidFill>
                  <a:srgbClr val="FFFFFF"/>
                </a:solidFill>
                <a:latin typeface="Arial MT"/>
                <a:cs typeface="Arial MT"/>
              </a:rPr>
              <a:t>days</a:t>
            </a:r>
            <a:r>
              <a:rPr sz="1800" spc="490" dirty="0">
                <a:solidFill>
                  <a:srgbClr val="FFFFFF"/>
                </a:solidFill>
                <a:latin typeface="Arial MT"/>
                <a:cs typeface="Arial MT"/>
              </a:rPr>
              <a:t> </a:t>
            </a:r>
            <a:r>
              <a:rPr sz="1800" spc="-5" dirty="0">
                <a:solidFill>
                  <a:srgbClr val="FFFFFF"/>
                </a:solidFill>
                <a:latin typeface="Arial MT"/>
                <a:cs typeface="Arial MT"/>
              </a:rPr>
              <a:t>for </a:t>
            </a:r>
            <a:r>
              <a:rPr sz="1800" spc="-490" dirty="0">
                <a:solidFill>
                  <a:srgbClr val="FFFFFF"/>
                </a:solidFill>
                <a:latin typeface="Arial MT"/>
                <a:cs typeface="Arial MT"/>
              </a:rPr>
              <a:t> </a:t>
            </a:r>
            <a:r>
              <a:rPr sz="1800" spc="-5" dirty="0">
                <a:solidFill>
                  <a:srgbClr val="FFFFFF"/>
                </a:solidFill>
                <a:latin typeface="Arial MT"/>
                <a:cs typeface="Arial MT"/>
              </a:rPr>
              <a:t>holidays</a:t>
            </a:r>
            <a:r>
              <a:rPr sz="1800" dirty="0">
                <a:solidFill>
                  <a:srgbClr val="FFFFFF"/>
                </a:solidFill>
                <a:latin typeface="Arial MT"/>
                <a:cs typeface="Arial MT"/>
              </a:rPr>
              <a:t> </a:t>
            </a:r>
            <a:r>
              <a:rPr sz="1800" spc="-5" dirty="0">
                <a:solidFill>
                  <a:srgbClr val="FFFFFF"/>
                </a:solidFill>
                <a:latin typeface="Arial MT"/>
                <a:cs typeface="Arial MT"/>
              </a:rPr>
              <a:t>etc.</a:t>
            </a:r>
            <a:r>
              <a:rPr sz="1800" dirty="0">
                <a:solidFill>
                  <a:srgbClr val="FFFFFF"/>
                </a:solidFill>
                <a:latin typeface="Arial MT"/>
                <a:cs typeface="Arial MT"/>
              </a:rPr>
              <a:t> </a:t>
            </a:r>
            <a:r>
              <a:rPr sz="1800" spc="-10" dirty="0">
                <a:solidFill>
                  <a:srgbClr val="FFFFFF"/>
                </a:solidFill>
                <a:latin typeface="Arial MT"/>
                <a:cs typeface="Arial MT"/>
              </a:rPr>
              <a:t>The</a:t>
            </a:r>
            <a:r>
              <a:rPr sz="1800" spc="-5" dirty="0">
                <a:solidFill>
                  <a:srgbClr val="FFFFFF"/>
                </a:solidFill>
                <a:latin typeface="Arial MT"/>
                <a:cs typeface="Arial MT"/>
              </a:rPr>
              <a:t> school</a:t>
            </a:r>
            <a:r>
              <a:rPr sz="1800" dirty="0">
                <a:solidFill>
                  <a:srgbClr val="FFFFFF"/>
                </a:solidFill>
                <a:latin typeface="Arial MT"/>
                <a:cs typeface="Arial MT"/>
              </a:rPr>
              <a:t> </a:t>
            </a:r>
            <a:r>
              <a:rPr sz="1800" spc="-10" dirty="0">
                <a:solidFill>
                  <a:srgbClr val="FFFFFF"/>
                </a:solidFill>
                <a:latin typeface="Arial MT"/>
                <a:cs typeface="Arial MT"/>
              </a:rPr>
              <a:t>no</a:t>
            </a:r>
            <a:r>
              <a:rPr sz="1800" spc="-5" dirty="0">
                <a:solidFill>
                  <a:srgbClr val="FFFFFF"/>
                </a:solidFill>
                <a:latin typeface="Arial MT"/>
                <a:cs typeface="Arial MT"/>
              </a:rPr>
              <a:t> longer</a:t>
            </a:r>
            <a:r>
              <a:rPr sz="1800" dirty="0">
                <a:solidFill>
                  <a:srgbClr val="FFFFFF"/>
                </a:solidFill>
                <a:latin typeface="Arial MT"/>
                <a:cs typeface="Arial MT"/>
              </a:rPr>
              <a:t> </a:t>
            </a:r>
            <a:r>
              <a:rPr sz="1800" spc="-10" dirty="0">
                <a:solidFill>
                  <a:srgbClr val="FFFFFF"/>
                </a:solidFill>
                <a:latin typeface="Arial MT"/>
                <a:cs typeface="Arial MT"/>
              </a:rPr>
              <a:t>has</a:t>
            </a:r>
            <a:r>
              <a:rPr sz="1800" spc="-5" dirty="0">
                <a:solidFill>
                  <a:srgbClr val="FFFFFF"/>
                </a:solidFill>
                <a:latin typeface="Arial MT"/>
                <a:cs typeface="Arial MT"/>
              </a:rPr>
              <a:t> holiday</a:t>
            </a:r>
            <a:r>
              <a:rPr sz="1800" dirty="0">
                <a:solidFill>
                  <a:srgbClr val="FFFFFF"/>
                </a:solidFill>
                <a:latin typeface="Arial MT"/>
                <a:cs typeface="Arial MT"/>
              </a:rPr>
              <a:t> </a:t>
            </a:r>
            <a:r>
              <a:rPr sz="1800" spc="-5" dirty="0">
                <a:solidFill>
                  <a:srgbClr val="FFFFFF"/>
                </a:solidFill>
                <a:latin typeface="Arial MT"/>
                <a:cs typeface="Arial MT"/>
              </a:rPr>
              <a:t>forms</a:t>
            </a:r>
            <a:r>
              <a:rPr sz="1800" dirty="0">
                <a:solidFill>
                  <a:srgbClr val="FFFFFF"/>
                </a:solidFill>
                <a:latin typeface="Arial MT"/>
                <a:cs typeface="Arial MT"/>
              </a:rPr>
              <a:t> </a:t>
            </a:r>
            <a:r>
              <a:rPr sz="1800" spc="-10" dirty="0">
                <a:solidFill>
                  <a:srgbClr val="FFFFFF"/>
                </a:solidFill>
                <a:latin typeface="Arial MT"/>
                <a:cs typeface="Arial MT"/>
              </a:rPr>
              <a:t>in</a:t>
            </a:r>
            <a:r>
              <a:rPr sz="1800" spc="-5" dirty="0">
                <a:solidFill>
                  <a:srgbClr val="FFFFFF"/>
                </a:solidFill>
                <a:latin typeface="Arial MT"/>
                <a:cs typeface="Arial MT"/>
              </a:rPr>
              <a:t> operation.</a:t>
            </a:r>
            <a:r>
              <a:rPr sz="1800" dirty="0">
                <a:solidFill>
                  <a:srgbClr val="FFFFFF"/>
                </a:solidFill>
                <a:latin typeface="Arial MT"/>
                <a:cs typeface="Arial MT"/>
              </a:rPr>
              <a:t> </a:t>
            </a:r>
            <a:r>
              <a:rPr sz="1800" spc="-5" dirty="0">
                <a:solidFill>
                  <a:srgbClr val="FFFFFF"/>
                </a:solidFill>
                <a:latin typeface="Arial MT"/>
                <a:cs typeface="Arial MT"/>
              </a:rPr>
              <a:t>Only </a:t>
            </a:r>
            <a:r>
              <a:rPr sz="1800" dirty="0">
                <a:solidFill>
                  <a:srgbClr val="FFFFFF"/>
                </a:solidFill>
                <a:latin typeface="Arial MT"/>
                <a:cs typeface="Arial MT"/>
              </a:rPr>
              <a:t> applications</a:t>
            </a:r>
            <a:r>
              <a:rPr sz="1800" spc="-45" dirty="0">
                <a:solidFill>
                  <a:srgbClr val="FFFFFF"/>
                </a:solidFill>
                <a:latin typeface="Arial MT"/>
                <a:cs typeface="Arial MT"/>
              </a:rPr>
              <a:t> </a:t>
            </a:r>
            <a:r>
              <a:rPr sz="1800" dirty="0">
                <a:solidFill>
                  <a:srgbClr val="FFFFFF"/>
                </a:solidFill>
                <a:latin typeface="Arial MT"/>
                <a:cs typeface="Arial MT"/>
              </a:rPr>
              <a:t>for</a:t>
            </a:r>
            <a:r>
              <a:rPr sz="1800" spc="-20" dirty="0">
                <a:solidFill>
                  <a:srgbClr val="FFFFFF"/>
                </a:solidFill>
                <a:latin typeface="Arial MT"/>
                <a:cs typeface="Arial MT"/>
              </a:rPr>
              <a:t> </a:t>
            </a:r>
            <a:r>
              <a:rPr sz="1800" dirty="0">
                <a:solidFill>
                  <a:srgbClr val="FFFFFF"/>
                </a:solidFill>
                <a:latin typeface="Arial MT"/>
                <a:cs typeface="Arial MT"/>
              </a:rPr>
              <a:t>exceptional</a:t>
            </a:r>
            <a:r>
              <a:rPr sz="1800" spc="-35" dirty="0">
                <a:solidFill>
                  <a:srgbClr val="FFFFFF"/>
                </a:solidFill>
                <a:latin typeface="Arial MT"/>
                <a:cs typeface="Arial MT"/>
              </a:rPr>
              <a:t> </a:t>
            </a:r>
            <a:r>
              <a:rPr sz="1800" spc="-5" dirty="0">
                <a:solidFill>
                  <a:srgbClr val="FFFFFF"/>
                </a:solidFill>
                <a:latin typeface="Arial MT"/>
                <a:cs typeface="Arial MT"/>
              </a:rPr>
              <a:t>leave </a:t>
            </a:r>
            <a:r>
              <a:rPr sz="1800" dirty="0">
                <a:solidFill>
                  <a:srgbClr val="FFFFFF"/>
                </a:solidFill>
                <a:latin typeface="Arial MT"/>
                <a:cs typeface="Arial MT"/>
              </a:rPr>
              <a:t>should</a:t>
            </a:r>
            <a:r>
              <a:rPr sz="1800" spc="-40" dirty="0">
                <a:solidFill>
                  <a:srgbClr val="FFFFFF"/>
                </a:solidFill>
                <a:latin typeface="Arial MT"/>
                <a:cs typeface="Arial MT"/>
              </a:rPr>
              <a:t> </a:t>
            </a:r>
            <a:r>
              <a:rPr sz="1800" dirty="0">
                <a:solidFill>
                  <a:srgbClr val="FFFFFF"/>
                </a:solidFill>
                <a:latin typeface="Arial MT"/>
                <a:cs typeface="Arial MT"/>
              </a:rPr>
              <a:t>be</a:t>
            </a:r>
            <a:r>
              <a:rPr sz="1800" spc="-15" dirty="0">
                <a:solidFill>
                  <a:srgbClr val="FFFFFF"/>
                </a:solidFill>
                <a:latin typeface="Arial MT"/>
                <a:cs typeface="Arial MT"/>
              </a:rPr>
              <a:t> </a:t>
            </a:r>
            <a:r>
              <a:rPr sz="1800" spc="-5" dirty="0">
                <a:solidFill>
                  <a:srgbClr val="FFFFFF"/>
                </a:solidFill>
                <a:latin typeface="Arial MT"/>
                <a:cs typeface="Arial MT"/>
              </a:rPr>
              <a:t>given </a:t>
            </a:r>
            <a:r>
              <a:rPr sz="1800" dirty="0">
                <a:solidFill>
                  <a:srgbClr val="FFFFFF"/>
                </a:solidFill>
                <a:latin typeface="Arial MT"/>
                <a:cs typeface="Arial MT"/>
              </a:rPr>
              <a:t>to</a:t>
            </a:r>
            <a:r>
              <a:rPr sz="1800" spc="-1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school.</a:t>
            </a:r>
            <a:endParaRPr sz="1800">
              <a:latin typeface="Arial MT"/>
              <a:cs typeface="Arial MT"/>
            </a:endParaRPr>
          </a:p>
          <a:p>
            <a:pPr>
              <a:lnSpc>
                <a:spcPct val="100000"/>
              </a:lnSpc>
              <a:spcBef>
                <a:spcPts val="35"/>
              </a:spcBef>
            </a:pPr>
            <a:endParaRPr sz="2600">
              <a:latin typeface="Arial MT"/>
              <a:cs typeface="Arial MT"/>
            </a:endParaRPr>
          </a:p>
          <a:p>
            <a:pPr marL="12700" marR="5080" algn="just">
              <a:lnSpc>
                <a:spcPct val="100000"/>
              </a:lnSpc>
              <a:spcBef>
                <a:spcPts val="5"/>
              </a:spcBef>
            </a:pPr>
            <a:r>
              <a:rPr sz="1800" dirty="0">
                <a:solidFill>
                  <a:srgbClr val="FFFFFF"/>
                </a:solidFill>
                <a:latin typeface="Arial MT"/>
                <a:cs typeface="Arial MT"/>
              </a:rPr>
              <a:t>Any </a:t>
            </a:r>
            <a:r>
              <a:rPr sz="1800" spc="-5" dirty="0">
                <a:solidFill>
                  <a:srgbClr val="FFFFFF"/>
                </a:solidFill>
                <a:latin typeface="Arial MT"/>
                <a:cs typeface="Arial MT"/>
              </a:rPr>
              <a:t>child </a:t>
            </a:r>
            <a:r>
              <a:rPr sz="1800" spc="-10" dirty="0">
                <a:solidFill>
                  <a:srgbClr val="FFFFFF"/>
                </a:solidFill>
                <a:latin typeface="Arial MT"/>
                <a:cs typeface="Arial MT"/>
              </a:rPr>
              <a:t>whose </a:t>
            </a:r>
            <a:r>
              <a:rPr sz="1800" spc="-5" dirty="0">
                <a:solidFill>
                  <a:srgbClr val="FFFFFF"/>
                </a:solidFill>
                <a:latin typeface="Arial MT"/>
                <a:cs typeface="Arial MT"/>
              </a:rPr>
              <a:t>absence </a:t>
            </a:r>
            <a:r>
              <a:rPr sz="1800" dirty="0">
                <a:solidFill>
                  <a:srgbClr val="FFFFFF"/>
                </a:solidFill>
                <a:latin typeface="Arial MT"/>
                <a:cs typeface="Arial MT"/>
              </a:rPr>
              <a:t>has been </a:t>
            </a:r>
            <a:r>
              <a:rPr sz="1800" spc="-5" dirty="0">
                <a:solidFill>
                  <a:srgbClr val="FFFFFF"/>
                </a:solidFill>
                <a:latin typeface="Arial MT"/>
                <a:cs typeface="Arial MT"/>
              </a:rPr>
              <a:t>unauthorised </a:t>
            </a:r>
            <a:r>
              <a:rPr sz="1800" dirty="0">
                <a:solidFill>
                  <a:srgbClr val="FFFFFF"/>
                </a:solidFill>
                <a:latin typeface="Arial MT"/>
                <a:cs typeface="Arial MT"/>
              </a:rPr>
              <a:t>for </a:t>
            </a:r>
            <a:r>
              <a:rPr sz="1800" spc="-5" dirty="0">
                <a:solidFill>
                  <a:srgbClr val="FFFFFF"/>
                </a:solidFill>
                <a:latin typeface="Arial MT"/>
                <a:cs typeface="Arial MT"/>
              </a:rPr>
              <a:t>longer than </a:t>
            </a:r>
            <a:r>
              <a:rPr sz="1800" dirty="0">
                <a:solidFill>
                  <a:srgbClr val="FFFFFF"/>
                </a:solidFill>
                <a:latin typeface="Arial MT"/>
                <a:cs typeface="Arial MT"/>
              </a:rPr>
              <a:t>4.5 </a:t>
            </a:r>
            <a:r>
              <a:rPr sz="1800" spc="-5" dirty="0">
                <a:solidFill>
                  <a:srgbClr val="FFFFFF"/>
                </a:solidFill>
                <a:latin typeface="Arial MT"/>
                <a:cs typeface="Arial MT"/>
              </a:rPr>
              <a:t>days </a:t>
            </a:r>
            <a:r>
              <a:rPr sz="1800" dirty="0">
                <a:solidFill>
                  <a:srgbClr val="FFFFFF"/>
                </a:solidFill>
                <a:latin typeface="Arial MT"/>
                <a:cs typeface="Arial MT"/>
              </a:rPr>
              <a:t>may </a:t>
            </a:r>
            <a:r>
              <a:rPr sz="1800" spc="-490" dirty="0">
                <a:solidFill>
                  <a:srgbClr val="FFFFFF"/>
                </a:solidFill>
                <a:latin typeface="Arial MT"/>
                <a:cs typeface="Arial MT"/>
              </a:rPr>
              <a:t> </a:t>
            </a:r>
            <a:r>
              <a:rPr sz="1800" spc="-5" dirty="0">
                <a:solidFill>
                  <a:srgbClr val="FFFFFF"/>
                </a:solidFill>
                <a:latin typeface="Arial MT"/>
                <a:cs typeface="Arial MT"/>
              </a:rPr>
              <a:t>result </a:t>
            </a:r>
            <a:r>
              <a:rPr sz="1800" spc="-15" dirty="0">
                <a:solidFill>
                  <a:srgbClr val="FFFFFF"/>
                </a:solidFill>
                <a:latin typeface="Arial MT"/>
                <a:cs typeface="Arial MT"/>
              </a:rPr>
              <a:t>in </a:t>
            </a:r>
            <a:r>
              <a:rPr sz="1800" spc="-5" dirty="0">
                <a:solidFill>
                  <a:srgbClr val="FFFFFF"/>
                </a:solidFill>
                <a:latin typeface="Arial MT"/>
                <a:cs typeface="Arial MT"/>
              </a:rPr>
              <a:t>a fine </a:t>
            </a:r>
            <a:r>
              <a:rPr sz="1800" dirty="0">
                <a:solidFill>
                  <a:srgbClr val="FFFFFF"/>
                </a:solidFill>
                <a:latin typeface="Arial MT"/>
                <a:cs typeface="Arial MT"/>
              </a:rPr>
              <a:t>for the </a:t>
            </a:r>
            <a:r>
              <a:rPr sz="1800" spc="-5" dirty="0">
                <a:solidFill>
                  <a:srgbClr val="FFFFFF"/>
                </a:solidFill>
                <a:latin typeface="Arial MT"/>
                <a:cs typeface="Arial MT"/>
              </a:rPr>
              <a:t>parents. This </a:t>
            </a:r>
            <a:r>
              <a:rPr sz="1800" dirty="0">
                <a:solidFill>
                  <a:srgbClr val="FFFFFF"/>
                </a:solidFill>
                <a:latin typeface="Arial MT"/>
                <a:cs typeface="Arial MT"/>
              </a:rPr>
              <a:t>is the </a:t>
            </a:r>
            <a:r>
              <a:rPr sz="1800" spc="-5" dirty="0">
                <a:solidFill>
                  <a:srgbClr val="FFFFFF"/>
                </a:solidFill>
                <a:latin typeface="Arial MT"/>
                <a:cs typeface="Arial MT"/>
              </a:rPr>
              <a:t>Department for Education's </a:t>
            </a:r>
            <a:r>
              <a:rPr sz="1800" dirty="0">
                <a:solidFill>
                  <a:srgbClr val="FFFFFF"/>
                </a:solidFill>
                <a:latin typeface="Arial MT"/>
                <a:cs typeface="Arial MT"/>
              </a:rPr>
              <a:t>policy </a:t>
            </a:r>
            <a:r>
              <a:rPr sz="1800" spc="5" dirty="0">
                <a:solidFill>
                  <a:srgbClr val="FFFFFF"/>
                </a:solidFill>
                <a:latin typeface="Arial MT"/>
                <a:cs typeface="Arial MT"/>
              </a:rPr>
              <a:t> </a:t>
            </a:r>
            <a:r>
              <a:rPr sz="1800" spc="-5" dirty="0">
                <a:solidFill>
                  <a:srgbClr val="FFFFFF"/>
                </a:solidFill>
                <a:latin typeface="Arial MT"/>
                <a:cs typeface="Arial MT"/>
              </a:rPr>
              <a:t>which the school </a:t>
            </a:r>
            <a:r>
              <a:rPr sz="1800" b="1" u="heavy" dirty="0">
                <a:solidFill>
                  <a:srgbClr val="FFFFFF"/>
                </a:solidFill>
                <a:uFill>
                  <a:solidFill>
                    <a:srgbClr val="FFFFFF"/>
                  </a:solidFill>
                </a:uFill>
                <a:latin typeface="Arial"/>
                <a:cs typeface="Arial"/>
              </a:rPr>
              <a:t>must</a:t>
            </a:r>
            <a:r>
              <a:rPr sz="1800" b="1" dirty="0">
                <a:solidFill>
                  <a:srgbClr val="FFFFFF"/>
                </a:solidFill>
                <a:latin typeface="Arial"/>
                <a:cs typeface="Arial"/>
              </a:rPr>
              <a:t> </a:t>
            </a:r>
            <a:r>
              <a:rPr sz="1800" spc="-5" dirty="0">
                <a:solidFill>
                  <a:srgbClr val="FFFFFF"/>
                </a:solidFill>
                <a:latin typeface="Arial MT"/>
                <a:cs typeface="Arial MT"/>
              </a:rPr>
              <a:t>adhere </a:t>
            </a:r>
            <a:r>
              <a:rPr sz="1800" dirty="0">
                <a:solidFill>
                  <a:srgbClr val="FFFFFF"/>
                </a:solidFill>
                <a:latin typeface="Arial MT"/>
                <a:cs typeface="Arial MT"/>
              </a:rPr>
              <a:t>to. </a:t>
            </a:r>
            <a:r>
              <a:rPr sz="1800" spc="-5" dirty="0">
                <a:solidFill>
                  <a:srgbClr val="FFFFFF"/>
                </a:solidFill>
                <a:latin typeface="Arial MT"/>
                <a:cs typeface="Arial MT"/>
              </a:rPr>
              <a:t>Ofsted will </a:t>
            </a:r>
            <a:r>
              <a:rPr sz="1800" spc="-10" dirty="0">
                <a:solidFill>
                  <a:srgbClr val="FFFFFF"/>
                </a:solidFill>
                <a:latin typeface="Arial MT"/>
                <a:cs typeface="Arial MT"/>
              </a:rPr>
              <a:t>also </a:t>
            </a:r>
            <a:r>
              <a:rPr sz="1800" dirty="0">
                <a:solidFill>
                  <a:srgbClr val="FFFFFF"/>
                </a:solidFill>
                <a:latin typeface="Arial MT"/>
                <a:cs typeface="Arial MT"/>
              </a:rPr>
              <a:t>ensure </a:t>
            </a:r>
            <a:r>
              <a:rPr sz="1800" spc="-5" dirty="0">
                <a:solidFill>
                  <a:srgbClr val="FFFFFF"/>
                </a:solidFill>
                <a:latin typeface="Arial MT"/>
                <a:cs typeface="Arial MT"/>
              </a:rPr>
              <a:t>the school </a:t>
            </a:r>
            <a:r>
              <a:rPr sz="1800" spc="-10" dirty="0">
                <a:solidFill>
                  <a:srgbClr val="FFFFFF"/>
                </a:solidFill>
                <a:latin typeface="Arial MT"/>
                <a:cs typeface="Arial MT"/>
              </a:rPr>
              <a:t>complies </a:t>
            </a:r>
            <a:r>
              <a:rPr sz="1800" spc="-5" dirty="0">
                <a:solidFill>
                  <a:srgbClr val="FFFFFF"/>
                </a:solidFill>
                <a:latin typeface="Arial MT"/>
                <a:cs typeface="Arial MT"/>
              </a:rPr>
              <a:t> </a:t>
            </a:r>
            <a:r>
              <a:rPr sz="1800" spc="-10" dirty="0">
                <a:solidFill>
                  <a:srgbClr val="FFFFFF"/>
                </a:solidFill>
                <a:latin typeface="Arial MT"/>
                <a:cs typeface="Arial MT"/>
              </a:rPr>
              <a:t>with</a:t>
            </a:r>
            <a:r>
              <a:rPr sz="1800" spc="10" dirty="0">
                <a:solidFill>
                  <a:srgbClr val="FFFFFF"/>
                </a:solidFill>
                <a:latin typeface="Arial MT"/>
                <a:cs typeface="Arial MT"/>
              </a:rPr>
              <a:t> </a:t>
            </a:r>
            <a:r>
              <a:rPr sz="1800" spc="5" dirty="0">
                <a:solidFill>
                  <a:srgbClr val="FFFFFF"/>
                </a:solidFill>
                <a:latin typeface="Arial MT"/>
                <a:cs typeface="Arial MT"/>
              </a:rPr>
              <a:t>this.</a:t>
            </a:r>
            <a:endParaRPr sz="1800">
              <a:latin typeface="Arial MT"/>
              <a:cs typeface="Arial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1584147"/>
            <a:ext cx="1480820" cy="329565"/>
          </a:xfrm>
          <a:prstGeom prst="rect">
            <a:avLst/>
          </a:prstGeom>
        </p:spPr>
        <p:txBody>
          <a:bodyPr vert="horz" wrap="square" lIns="0" tIns="12065" rIns="0" bIns="0" rtlCol="0">
            <a:spAutoFit/>
          </a:bodyPr>
          <a:lstStyle/>
          <a:p>
            <a:pPr marL="12700">
              <a:lnSpc>
                <a:spcPct val="100000"/>
              </a:lnSpc>
              <a:spcBef>
                <a:spcPts val="95"/>
              </a:spcBef>
            </a:pPr>
            <a:r>
              <a:rPr spc="-80" dirty="0"/>
              <a:t>A</a:t>
            </a:r>
            <a:r>
              <a:rPr dirty="0"/>
              <a:t>tt</a:t>
            </a:r>
            <a:r>
              <a:rPr spc="-5" dirty="0"/>
              <a:t>endanc</a:t>
            </a:r>
            <a:r>
              <a:rPr spc="-15" dirty="0"/>
              <a:t>e</a:t>
            </a:r>
            <a:r>
              <a:rPr spc="-5" dirty="0"/>
              <a:t>:</a:t>
            </a:r>
          </a:p>
        </p:txBody>
      </p:sp>
      <p:sp>
        <p:nvSpPr>
          <p:cNvPr id="3" name="object 3"/>
          <p:cNvSpPr txBox="1"/>
          <p:nvPr/>
        </p:nvSpPr>
        <p:spPr>
          <a:xfrm>
            <a:off x="330504" y="2273249"/>
            <a:ext cx="7981950" cy="57531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MT"/>
                <a:cs typeface="Arial MT"/>
              </a:rPr>
              <a:t>Attendance</a:t>
            </a:r>
            <a:r>
              <a:rPr sz="1800" spc="450" dirty="0">
                <a:solidFill>
                  <a:srgbClr val="FFFFFF"/>
                </a:solidFill>
                <a:latin typeface="Arial MT"/>
                <a:cs typeface="Arial MT"/>
              </a:rPr>
              <a:t> </a:t>
            </a:r>
            <a:r>
              <a:rPr sz="1800" dirty="0">
                <a:solidFill>
                  <a:srgbClr val="FFFFFF"/>
                </a:solidFill>
                <a:latin typeface="Arial MT"/>
                <a:cs typeface="Arial MT"/>
              </a:rPr>
              <a:t>of</a:t>
            </a:r>
            <a:r>
              <a:rPr sz="1800" spc="415" dirty="0">
                <a:solidFill>
                  <a:srgbClr val="FFFFFF"/>
                </a:solidFill>
                <a:latin typeface="Arial MT"/>
                <a:cs typeface="Arial MT"/>
              </a:rPr>
              <a:t> </a:t>
            </a:r>
            <a:r>
              <a:rPr sz="1800" spc="-5" dirty="0">
                <a:solidFill>
                  <a:srgbClr val="FFFFFF"/>
                </a:solidFill>
                <a:latin typeface="Arial MT"/>
                <a:cs typeface="Arial MT"/>
              </a:rPr>
              <a:t>95%</a:t>
            </a:r>
            <a:r>
              <a:rPr sz="1800" spc="445" dirty="0">
                <a:solidFill>
                  <a:srgbClr val="FFFFFF"/>
                </a:solidFill>
                <a:latin typeface="Arial MT"/>
                <a:cs typeface="Arial MT"/>
              </a:rPr>
              <a:t> </a:t>
            </a:r>
            <a:r>
              <a:rPr sz="1800" dirty="0">
                <a:solidFill>
                  <a:srgbClr val="FFFFFF"/>
                </a:solidFill>
                <a:latin typeface="Arial MT"/>
                <a:cs typeface="Arial MT"/>
              </a:rPr>
              <a:t>for</a:t>
            </a:r>
            <a:r>
              <a:rPr sz="1800" spc="445" dirty="0">
                <a:solidFill>
                  <a:srgbClr val="FFFFFF"/>
                </a:solidFill>
                <a:latin typeface="Arial MT"/>
                <a:cs typeface="Arial MT"/>
              </a:rPr>
              <a:t> </a:t>
            </a:r>
            <a:r>
              <a:rPr sz="1800" spc="-10" dirty="0">
                <a:solidFill>
                  <a:srgbClr val="FFFFFF"/>
                </a:solidFill>
                <a:latin typeface="Arial MT"/>
                <a:cs typeface="Arial MT"/>
              </a:rPr>
              <a:t>the</a:t>
            </a:r>
            <a:r>
              <a:rPr sz="1800" spc="445" dirty="0">
                <a:solidFill>
                  <a:srgbClr val="FFFFFF"/>
                </a:solidFill>
                <a:latin typeface="Arial MT"/>
                <a:cs typeface="Arial MT"/>
              </a:rPr>
              <a:t> </a:t>
            </a:r>
            <a:r>
              <a:rPr sz="1800" spc="-10" dirty="0">
                <a:solidFill>
                  <a:srgbClr val="FFFFFF"/>
                </a:solidFill>
                <a:latin typeface="Arial MT"/>
                <a:cs typeface="Arial MT"/>
              </a:rPr>
              <a:t>year</a:t>
            </a:r>
            <a:r>
              <a:rPr sz="1800" spc="440" dirty="0">
                <a:solidFill>
                  <a:srgbClr val="FFFFFF"/>
                </a:solidFill>
                <a:latin typeface="Arial MT"/>
                <a:cs typeface="Arial MT"/>
              </a:rPr>
              <a:t> </a:t>
            </a:r>
            <a:r>
              <a:rPr sz="1800" spc="-10" dirty="0">
                <a:solidFill>
                  <a:srgbClr val="FFFFFF"/>
                </a:solidFill>
                <a:latin typeface="Arial MT"/>
                <a:cs typeface="Arial MT"/>
              </a:rPr>
              <a:t>equals</a:t>
            </a:r>
            <a:r>
              <a:rPr sz="1800" spc="459" dirty="0">
                <a:solidFill>
                  <a:srgbClr val="FFFFFF"/>
                </a:solidFill>
                <a:latin typeface="Arial MT"/>
                <a:cs typeface="Arial MT"/>
              </a:rPr>
              <a:t> </a:t>
            </a:r>
            <a:r>
              <a:rPr sz="1800" spc="-10" dirty="0">
                <a:solidFill>
                  <a:srgbClr val="FFFFFF"/>
                </a:solidFill>
                <a:latin typeface="Arial MT"/>
                <a:cs typeface="Arial MT"/>
              </a:rPr>
              <a:t>10</a:t>
            </a:r>
            <a:r>
              <a:rPr sz="1800" spc="445" dirty="0">
                <a:solidFill>
                  <a:srgbClr val="FFFFFF"/>
                </a:solidFill>
                <a:latin typeface="Arial MT"/>
                <a:cs typeface="Arial MT"/>
              </a:rPr>
              <a:t> </a:t>
            </a:r>
            <a:r>
              <a:rPr sz="1800" spc="-10" dirty="0">
                <a:solidFill>
                  <a:srgbClr val="FFFFFF"/>
                </a:solidFill>
                <a:latin typeface="Arial MT"/>
                <a:cs typeface="Arial MT"/>
              </a:rPr>
              <a:t>days</a:t>
            </a:r>
            <a:r>
              <a:rPr sz="1800" spc="455" dirty="0">
                <a:solidFill>
                  <a:srgbClr val="FFFFFF"/>
                </a:solidFill>
                <a:latin typeface="Arial MT"/>
                <a:cs typeface="Arial MT"/>
              </a:rPr>
              <a:t> </a:t>
            </a:r>
            <a:r>
              <a:rPr sz="1800" spc="-5" dirty="0">
                <a:solidFill>
                  <a:srgbClr val="FFFFFF"/>
                </a:solidFill>
                <a:latin typeface="Arial MT"/>
                <a:cs typeface="Arial MT"/>
              </a:rPr>
              <a:t>that</a:t>
            </a:r>
            <a:r>
              <a:rPr sz="1800" spc="445" dirty="0">
                <a:solidFill>
                  <a:srgbClr val="FFFFFF"/>
                </a:solidFill>
                <a:latin typeface="Arial MT"/>
                <a:cs typeface="Arial MT"/>
              </a:rPr>
              <a:t> </a:t>
            </a:r>
            <a:r>
              <a:rPr sz="1800" spc="-10" dirty="0">
                <a:solidFill>
                  <a:srgbClr val="FFFFFF"/>
                </a:solidFill>
                <a:latin typeface="Arial MT"/>
                <a:cs typeface="Arial MT"/>
              </a:rPr>
              <a:t>your</a:t>
            </a:r>
            <a:r>
              <a:rPr sz="1800" spc="440" dirty="0">
                <a:solidFill>
                  <a:srgbClr val="FFFFFF"/>
                </a:solidFill>
                <a:latin typeface="Arial MT"/>
                <a:cs typeface="Arial MT"/>
              </a:rPr>
              <a:t> </a:t>
            </a:r>
            <a:r>
              <a:rPr sz="1800" spc="-5" dirty="0">
                <a:solidFill>
                  <a:srgbClr val="FFFFFF"/>
                </a:solidFill>
                <a:latin typeface="Arial MT"/>
                <a:cs typeface="Arial MT"/>
              </a:rPr>
              <a:t>child</a:t>
            </a:r>
            <a:r>
              <a:rPr sz="1800" spc="455" dirty="0">
                <a:solidFill>
                  <a:srgbClr val="FFFFFF"/>
                </a:solidFill>
                <a:latin typeface="Arial MT"/>
                <a:cs typeface="Arial MT"/>
              </a:rPr>
              <a:t> </a:t>
            </a:r>
            <a:r>
              <a:rPr sz="1800" spc="-10" dirty="0">
                <a:solidFill>
                  <a:srgbClr val="FFFFFF"/>
                </a:solidFill>
                <a:latin typeface="Arial MT"/>
                <a:cs typeface="Arial MT"/>
              </a:rPr>
              <a:t>has</a:t>
            </a:r>
            <a:r>
              <a:rPr sz="1800" spc="420" dirty="0">
                <a:solidFill>
                  <a:srgbClr val="FFFFFF"/>
                </a:solidFill>
                <a:latin typeface="Arial MT"/>
                <a:cs typeface="Arial MT"/>
              </a:rPr>
              <a:t> </a:t>
            </a:r>
            <a:r>
              <a:rPr sz="1800" spc="-5" dirty="0">
                <a:solidFill>
                  <a:srgbClr val="FFFFFF"/>
                </a:solidFill>
                <a:latin typeface="Arial MT"/>
                <a:cs typeface="Arial MT"/>
              </a:rPr>
              <a:t>been</a:t>
            </a:r>
            <a:endParaRPr sz="1800">
              <a:latin typeface="Arial MT"/>
              <a:cs typeface="Arial MT"/>
            </a:endParaRPr>
          </a:p>
          <a:p>
            <a:pPr marL="12700">
              <a:lnSpc>
                <a:spcPct val="100000"/>
              </a:lnSpc>
              <a:spcBef>
                <a:spcPts val="5"/>
              </a:spcBef>
            </a:pPr>
            <a:r>
              <a:rPr sz="1800" dirty="0">
                <a:solidFill>
                  <a:srgbClr val="FFFFFF"/>
                </a:solidFill>
                <a:latin typeface="Arial MT"/>
                <a:cs typeface="Arial MT"/>
              </a:rPr>
              <a:t>absent,</a:t>
            </a:r>
            <a:r>
              <a:rPr sz="1800" spc="-25" dirty="0">
                <a:solidFill>
                  <a:srgbClr val="FFFFFF"/>
                </a:solidFill>
                <a:latin typeface="Arial MT"/>
                <a:cs typeface="Arial MT"/>
              </a:rPr>
              <a:t> </a:t>
            </a:r>
            <a:r>
              <a:rPr sz="1800" dirty="0">
                <a:solidFill>
                  <a:srgbClr val="FFFFFF"/>
                </a:solidFill>
                <a:latin typeface="Arial MT"/>
                <a:cs typeface="Arial MT"/>
              </a:rPr>
              <a:t>that</a:t>
            </a:r>
            <a:r>
              <a:rPr sz="1800" spc="-10" dirty="0">
                <a:solidFill>
                  <a:srgbClr val="FFFFFF"/>
                </a:solidFill>
                <a:latin typeface="Arial MT"/>
                <a:cs typeface="Arial MT"/>
              </a:rPr>
              <a:t> </a:t>
            </a:r>
            <a:r>
              <a:rPr sz="1800" dirty="0">
                <a:solidFill>
                  <a:srgbClr val="FFFFFF"/>
                </a:solidFill>
                <a:latin typeface="Arial MT"/>
                <a:cs typeface="Arial MT"/>
              </a:rPr>
              <a:t>is</a:t>
            </a:r>
            <a:r>
              <a:rPr sz="1800" spc="-5" dirty="0">
                <a:solidFill>
                  <a:srgbClr val="FFFFFF"/>
                </a:solidFill>
                <a:latin typeface="Arial MT"/>
                <a:cs typeface="Arial MT"/>
              </a:rPr>
              <a:t> 2</a:t>
            </a:r>
            <a:r>
              <a:rPr sz="1800" spc="-10" dirty="0">
                <a:solidFill>
                  <a:srgbClr val="FFFFFF"/>
                </a:solidFill>
                <a:latin typeface="Arial MT"/>
                <a:cs typeface="Arial MT"/>
              </a:rPr>
              <a:t> </a:t>
            </a:r>
            <a:r>
              <a:rPr sz="1800" dirty="0">
                <a:solidFill>
                  <a:srgbClr val="FFFFFF"/>
                </a:solidFill>
                <a:latin typeface="Arial MT"/>
                <a:cs typeface="Arial MT"/>
              </a:rPr>
              <a:t>full</a:t>
            </a:r>
            <a:r>
              <a:rPr sz="1800" spc="-5" dirty="0">
                <a:solidFill>
                  <a:srgbClr val="FFFFFF"/>
                </a:solidFill>
                <a:latin typeface="Arial MT"/>
                <a:cs typeface="Arial MT"/>
              </a:rPr>
              <a:t> </a:t>
            </a:r>
            <a:r>
              <a:rPr sz="1800" spc="5" dirty="0">
                <a:solidFill>
                  <a:srgbClr val="FFFFFF"/>
                </a:solidFill>
                <a:latin typeface="Arial MT"/>
                <a:cs typeface="Arial MT"/>
              </a:rPr>
              <a:t>school</a:t>
            </a:r>
            <a:r>
              <a:rPr sz="1800" spc="-45" dirty="0">
                <a:solidFill>
                  <a:srgbClr val="FFFFFF"/>
                </a:solidFill>
                <a:latin typeface="Arial MT"/>
                <a:cs typeface="Arial MT"/>
              </a:rPr>
              <a:t> </a:t>
            </a:r>
            <a:r>
              <a:rPr sz="1800" spc="-5" dirty="0">
                <a:solidFill>
                  <a:srgbClr val="FFFFFF"/>
                </a:solidFill>
                <a:latin typeface="Arial MT"/>
                <a:cs typeface="Arial MT"/>
              </a:rPr>
              <a:t>weeks</a:t>
            </a:r>
            <a:r>
              <a:rPr sz="1800" spc="25" dirty="0">
                <a:solidFill>
                  <a:srgbClr val="FFFFFF"/>
                </a:solidFill>
                <a:latin typeface="Arial MT"/>
                <a:cs typeface="Arial MT"/>
              </a:rPr>
              <a:t> </a:t>
            </a:r>
            <a:r>
              <a:rPr sz="1800" dirty="0">
                <a:solidFill>
                  <a:srgbClr val="FFFFFF"/>
                </a:solidFill>
                <a:latin typeface="Arial MT"/>
                <a:cs typeface="Arial MT"/>
              </a:rPr>
              <a:t>of</a:t>
            </a:r>
            <a:r>
              <a:rPr sz="1800" spc="-15" dirty="0">
                <a:solidFill>
                  <a:srgbClr val="FFFFFF"/>
                </a:solidFill>
                <a:latin typeface="Arial MT"/>
                <a:cs typeface="Arial MT"/>
              </a:rPr>
              <a:t> </a:t>
            </a:r>
            <a:r>
              <a:rPr sz="1800" spc="-5" dirty="0">
                <a:solidFill>
                  <a:srgbClr val="FFFFFF"/>
                </a:solidFill>
                <a:latin typeface="Arial MT"/>
                <a:cs typeface="Arial MT"/>
              </a:rPr>
              <a:t>your</a:t>
            </a:r>
            <a:r>
              <a:rPr sz="1800" spc="10" dirty="0">
                <a:solidFill>
                  <a:srgbClr val="FFFFFF"/>
                </a:solidFill>
                <a:latin typeface="Arial MT"/>
                <a:cs typeface="Arial MT"/>
              </a:rPr>
              <a:t> </a:t>
            </a:r>
            <a:r>
              <a:rPr sz="1800" dirty="0">
                <a:solidFill>
                  <a:srgbClr val="FFFFFF"/>
                </a:solidFill>
                <a:latin typeface="Arial MT"/>
                <a:cs typeface="Arial MT"/>
              </a:rPr>
              <a:t>child’s</a:t>
            </a:r>
            <a:r>
              <a:rPr sz="1800" spc="-75" dirty="0">
                <a:solidFill>
                  <a:srgbClr val="FFFFFF"/>
                </a:solidFill>
                <a:latin typeface="Arial MT"/>
                <a:cs typeface="Arial MT"/>
              </a:rPr>
              <a:t> </a:t>
            </a:r>
            <a:r>
              <a:rPr sz="1800" dirty="0">
                <a:solidFill>
                  <a:srgbClr val="FFFFFF"/>
                </a:solidFill>
                <a:latin typeface="Arial MT"/>
                <a:cs typeface="Arial MT"/>
              </a:rPr>
              <a:t>learning</a:t>
            </a:r>
            <a:r>
              <a:rPr sz="1800" spc="-20" dirty="0">
                <a:solidFill>
                  <a:srgbClr val="FFFFFF"/>
                </a:solidFill>
                <a:latin typeface="Arial MT"/>
                <a:cs typeface="Arial MT"/>
              </a:rPr>
              <a:t> </a:t>
            </a:r>
            <a:r>
              <a:rPr sz="1800" spc="5" dirty="0">
                <a:solidFill>
                  <a:srgbClr val="FFFFFF"/>
                </a:solidFill>
                <a:latin typeface="Arial MT"/>
                <a:cs typeface="Arial MT"/>
              </a:rPr>
              <a:t>missed</a:t>
            </a:r>
            <a:r>
              <a:rPr sz="1800" spc="-50" dirty="0">
                <a:solidFill>
                  <a:srgbClr val="FFFFFF"/>
                </a:solidFill>
                <a:latin typeface="Arial MT"/>
                <a:cs typeface="Arial MT"/>
              </a:rPr>
              <a:t> </a:t>
            </a:r>
            <a:r>
              <a:rPr sz="1800" dirty="0">
                <a:solidFill>
                  <a:srgbClr val="FFFFFF"/>
                </a:solidFill>
                <a:latin typeface="Arial MT"/>
                <a:cs typeface="Arial MT"/>
              </a:rPr>
              <a:t>for</a:t>
            </a:r>
            <a:r>
              <a:rPr sz="1800" spc="-10" dirty="0">
                <a:solidFill>
                  <a:srgbClr val="FFFFFF"/>
                </a:solidFill>
                <a:latin typeface="Arial MT"/>
                <a:cs typeface="Arial MT"/>
              </a:rPr>
              <a:t> </a:t>
            </a:r>
            <a:r>
              <a:rPr sz="1800" dirty="0">
                <a:solidFill>
                  <a:srgbClr val="FFFFFF"/>
                </a:solidFill>
                <a:latin typeface="Arial MT"/>
                <a:cs typeface="Arial MT"/>
              </a:rPr>
              <a:t>that</a:t>
            </a:r>
            <a:r>
              <a:rPr sz="1800" spc="-10" dirty="0">
                <a:solidFill>
                  <a:srgbClr val="FFFFFF"/>
                </a:solidFill>
                <a:latin typeface="Arial MT"/>
                <a:cs typeface="Arial MT"/>
              </a:rPr>
              <a:t> </a:t>
            </a:r>
            <a:r>
              <a:rPr sz="1800" spc="-25" dirty="0">
                <a:solidFill>
                  <a:srgbClr val="FFFFFF"/>
                </a:solidFill>
                <a:latin typeface="Arial MT"/>
                <a:cs typeface="Arial MT"/>
              </a:rPr>
              <a:t>year.</a:t>
            </a:r>
            <a:endParaRPr sz="1800">
              <a:latin typeface="Arial MT"/>
              <a:cs typeface="Arial MT"/>
            </a:endParaRPr>
          </a:p>
        </p:txBody>
      </p:sp>
      <p:graphicFrame>
        <p:nvGraphicFramePr>
          <p:cNvPr id="4" name="object 4"/>
          <p:cNvGraphicFramePr>
            <a:graphicFrameLocks noGrp="1"/>
          </p:cNvGraphicFramePr>
          <p:nvPr/>
        </p:nvGraphicFramePr>
        <p:xfrm>
          <a:off x="311454" y="2911517"/>
          <a:ext cx="8020683" cy="1828391"/>
        </p:xfrm>
        <a:graphic>
          <a:graphicData uri="http://schemas.openxmlformats.org/drawingml/2006/table">
            <a:tbl>
              <a:tblPr firstRow="1" bandRow="1">
                <a:tableStyleId>{2D5ABB26-0587-4C30-8999-92F81FD0307C}</a:tableStyleId>
              </a:tblPr>
              <a:tblGrid>
                <a:gridCol w="5783580">
                  <a:extLst>
                    <a:ext uri="{9D8B030D-6E8A-4147-A177-3AD203B41FA5}">
                      <a16:colId xmlns:a16="http://schemas.microsoft.com/office/drawing/2014/main" val="20000"/>
                    </a:ext>
                  </a:extLst>
                </a:gridCol>
                <a:gridCol w="561339">
                  <a:extLst>
                    <a:ext uri="{9D8B030D-6E8A-4147-A177-3AD203B41FA5}">
                      <a16:colId xmlns:a16="http://schemas.microsoft.com/office/drawing/2014/main" val="20001"/>
                    </a:ext>
                  </a:extLst>
                </a:gridCol>
                <a:gridCol w="591185">
                  <a:extLst>
                    <a:ext uri="{9D8B030D-6E8A-4147-A177-3AD203B41FA5}">
                      <a16:colId xmlns:a16="http://schemas.microsoft.com/office/drawing/2014/main" val="20002"/>
                    </a:ext>
                  </a:extLst>
                </a:gridCol>
                <a:gridCol w="486409">
                  <a:extLst>
                    <a:ext uri="{9D8B030D-6E8A-4147-A177-3AD203B41FA5}">
                      <a16:colId xmlns:a16="http://schemas.microsoft.com/office/drawing/2014/main" val="20003"/>
                    </a:ext>
                  </a:extLst>
                </a:gridCol>
                <a:gridCol w="598170">
                  <a:extLst>
                    <a:ext uri="{9D8B030D-6E8A-4147-A177-3AD203B41FA5}">
                      <a16:colId xmlns:a16="http://schemas.microsoft.com/office/drawing/2014/main" val="20004"/>
                    </a:ext>
                  </a:extLst>
                </a:gridCol>
              </a:tblGrid>
              <a:tr h="566998">
                <a:tc>
                  <a:txBody>
                    <a:bodyPr/>
                    <a:lstStyle/>
                    <a:p>
                      <a:pPr marL="31750">
                        <a:lnSpc>
                          <a:spcPts val="1989"/>
                        </a:lnSpc>
                      </a:pPr>
                      <a:r>
                        <a:rPr sz="1800" spc="-5" dirty="0">
                          <a:solidFill>
                            <a:srgbClr val="FFFFFF"/>
                          </a:solidFill>
                          <a:latin typeface="Arial MT"/>
                          <a:cs typeface="Arial MT"/>
                        </a:rPr>
                        <a:t>Attendance</a:t>
                      </a:r>
                      <a:r>
                        <a:rPr sz="1800" spc="450" dirty="0">
                          <a:solidFill>
                            <a:srgbClr val="FFFFFF"/>
                          </a:solidFill>
                          <a:latin typeface="Arial MT"/>
                          <a:cs typeface="Arial MT"/>
                        </a:rPr>
                        <a:t> </a:t>
                      </a:r>
                      <a:r>
                        <a:rPr sz="1800" dirty="0">
                          <a:solidFill>
                            <a:srgbClr val="FFFFFF"/>
                          </a:solidFill>
                          <a:latin typeface="Arial MT"/>
                          <a:cs typeface="Arial MT"/>
                        </a:rPr>
                        <a:t>of</a:t>
                      </a:r>
                      <a:r>
                        <a:rPr sz="1800" spc="409" dirty="0">
                          <a:solidFill>
                            <a:srgbClr val="FFFFFF"/>
                          </a:solidFill>
                          <a:latin typeface="Arial MT"/>
                          <a:cs typeface="Arial MT"/>
                        </a:rPr>
                        <a:t> </a:t>
                      </a:r>
                      <a:r>
                        <a:rPr sz="1800" spc="-5" dirty="0">
                          <a:solidFill>
                            <a:srgbClr val="FFFFFF"/>
                          </a:solidFill>
                          <a:latin typeface="Arial MT"/>
                          <a:cs typeface="Arial MT"/>
                        </a:rPr>
                        <a:t>90%</a:t>
                      </a:r>
                      <a:r>
                        <a:rPr sz="1800" spc="440" dirty="0">
                          <a:solidFill>
                            <a:srgbClr val="FFFFFF"/>
                          </a:solidFill>
                          <a:latin typeface="Arial MT"/>
                          <a:cs typeface="Arial MT"/>
                        </a:rPr>
                        <a:t> </a:t>
                      </a:r>
                      <a:r>
                        <a:rPr sz="1800" dirty="0">
                          <a:solidFill>
                            <a:srgbClr val="FFFFFF"/>
                          </a:solidFill>
                          <a:latin typeface="Arial MT"/>
                          <a:cs typeface="Arial MT"/>
                        </a:rPr>
                        <a:t>for</a:t>
                      </a:r>
                      <a:r>
                        <a:rPr sz="1800" spc="440" dirty="0">
                          <a:solidFill>
                            <a:srgbClr val="FFFFFF"/>
                          </a:solidFill>
                          <a:latin typeface="Arial MT"/>
                          <a:cs typeface="Arial MT"/>
                        </a:rPr>
                        <a:t> </a:t>
                      </a:r>
                      <a:r>
                        <a:rPr sz="1800" spc="-10" dirty="0">
                          <a:solidFill>
                            <a:srgbClr val="FFFFFF"/>
                          </a:solidFill>
                          <a:latin typeface="Arial MT"/>
                          <a:cs typeface="Arial MT"/>
                        </a:rPr>
                        <a:t>the</a:t>
                      </a:r>
                      <a:r>
                        <a:rPr sz="1800" spc="440" dirty="0">
                          <a:solidFill>
                            <a:srgbClr val="FFFFFF"/>
                          </a:solidFill>
                          <a:latin typeface="Arial MT"/>
                          <a:cs typeface="Arial MT"/>
                        </a:rPr>
                        <a:t> </a:t>
                      </a:r>
                      <a:r>
                        <a:rPr sz="1800" spc="-10" dirty="0">
                          <a:solidFill>
                            <a:srgbClr val="FFFFFF"/>
                          </a:solidFill>
                          <a:latin typeface="Arial MT"/>
                          <a:cs typeface="Arial MT"/>
                        </a:rPr>
                        <a:t>year</a:t>
                      </a:r>
                      <a:r>
                        <a:rPr sz="1800" spc="445" dirty="0">
                          <a:solidFill>
                            <a:srgbClr val="FFFFFF"/>
                          </a:solidFill>
                          <a:latin typeface="Arial MT"/>
                          <a:cs typeface="Arial MT"/>
                        </a:rPr>
                        <a:t> </a:t>
                      </a:r>
                      <a:r>
                        <a:rPr sz="1800" spc="-10" dirty="0">
                          <a:solidFill>
                            <a:srgbClr val="FFFFFF"/>
                          </a:solidFill>
                          <a:latin typeface="Arial MT"/>
                          <a:cs typeface="Arial MT"/>
                        </a:rPr>
                        <a:t>equals</a:t>
                      </a:r>
                      <a:r>
                        <a:rPr sz="1800" spc="455" dirty="0">
                          <a:solidFill>
                            <a:srgbClr val="FFFFFF"/>
                          </a:solidFill>
                          <a:latin typeface="Arial MT"/>
                          <a:cs typeface="Arial MT"/>
                        </a:rPr>
                        <a:t> </a:t>
                      </a:r>
                      <a:r>
                        <a:rPr sz="1800" spc="-10" dirty="0">
                          <a:solidFill>
                            <a:srgbClr val="FFFFFF"/>
                          </a:solidFill>
                          <a:latin typeface="Arial MT"/>
                          <a:cs typeface="Arial MT"/>
                        </a:rPr>
                        <a:t>19</a:t>
                      </a:r>
                      <a:r>
                        <a:rPr sz="1800" spc="440" dirty="0">
                          <a:solidFill>
                            <a:srgbClr val="FFFFFF"/>
                          </a:solidFill>
                          <a:latin typeface="Arial MT"/>
                          <a:cs typeface="Arial MT"/>
                        </a:rPr>
                        <a:t> </a:t>
                      </a:r>
                      <a:r>
                        <a:rPr sz="1800" spc="-10" dirty="0">
                          <a:solidFill>
                            <a:srgbClr val="FFFFFF"/>
                          </a:solidFill>
                          <a:latin typeface="Arial MT"/>
                          <a:cs typeface="Arial MT"/>
                        </a:rPr>
                        <a:t>days</a:t>
                      </a:r>
                      <a:r>
                        <a:rPr sz="1800" spc="450" dirty="0">
                          <a:solidFill>
                            <a:srgbClr val="FFFFFF"/>
                          </a:solidFill>
                          <a:latin typeface="Arial MT"/>
                          <a:cs typeface="Arial MT"/>
                        </a:rPr>
                        <a:t> </a:t>
                      </a:r>
                      <a:r>
                        <a:rPr sz="1800" spc="-5" dirty="0">
                          <a:solidFill>
                            <a:srgbClr val="FFFFFF"/>
                          </a:solidFill>
                          <a:latin typeface="Arial MT"/>
                          <a:cs typeface="Arial MT"/>
                        </a:rPr>
                        <a:t>that</a:t>
                      </a:r>
                      <a:endParaRPr sz="1800">
                        <a:latin typeface="Arial MT"/>
                        <a:cs typeface="Arial MT"/>
                      </a:endParaRPr>
                    </a:p>
                    <a:p>
                      <a:pPr marL="31750">
                        <a:lnSpc>
                          <a:spcPct val="100000"/>
                        </a:lnSpc>
                      </a:pPr>
                      <a:r>
                        <a:rPr sz="1800" dirty="0">
                          <a:solidFill>
                            <a:srgbClr val="FFFFFF"/>
                          </a:solidFill>
                          <a:latin typeface="Arial MT"/>
                          <a:cs typeface="Arial MT"/>
                        </a:rPr>
                        <a:t>absent,</a:t>
                      </a:r>
                      <a:r>
                        <a:rPr sz="1800" spc="-35" dirty="0">
                          <a:solidFill>
                            <a:srgbClr val="FFFFFF"/>
                          </a:solidFill>
                          <a:latin typeface="Arial MT"/>
                          <a:cs typeface="Arial MT"/>
                        </a:rPr>
                        <a:t> </a:t>
                      </a:r>
                      <a:r>
                        <a:rPr sz="1800" dirty="0">
                          <a:solidFill>
                            <a:srgbClr val="FFFFFF"/>
                          </a:solidFill>
                          <a:latin typeface="Arial MT"/>
                          <a:cs typeface="Arial MT"/>
                        </a:rPr>
                        <a:t>that</a:t>
                      </a:r>
                      <a:r>
                        <a:rPr sz="1800" spc="-15" dirty="0">
                          <a:solidFill>
                            <a:srgbClr val="FFFFFF"/>
                          </a:solidFill>
                          <a:latin typeface="Arial MT"/>
                          <a:cs typeface="Arial MT"/>
                        </a:rPr>
                        <a:t> </a:t>
                      </a:r>
                      <a:r>
                        <a:rPr sz="1800" dirty="0">
                          <a:solidFill>
                            <a:srgbClr val="FFFFFF"/>
                          </a:solidFill>
                          <a:latin typeface="Arial MT"/>
                          <a:cs typeface="Arial MT"/>
                        </a:rPr>
                        <a:t>is</a:t>
                      </a:r>
                      <a:r>
                        <a:rPr sz="1800" spc="-10" dirty="0">
                          <a:solidFill>
                            <a:srgbClr val="FFFFFF"/>
                          </a:solidFill>
                          <a:latin typeface="Arial MT"/>
                          <a:cs typeface="Arial MT"/>
                        </a:rPr>
                        <a:t> </a:t>
                      </a:r>
                      <a:r>
                        <a:rPr sz="1800" spc="5" dirty="0">
                          <a:solidFill>
                            <a:srgbClr val="FFFFFF"/>
                          </a:solidFill>
                          <a:latin typeface="Arial MT"/>
                          <a:cs typeface="Arial MT"/>
                        </a:rPr>
                        <a:t>almost</a:t>
                      </a:r>
                      <a:r>
                        <a:rPr sz="1800" spc="-55" dirty="0">
                          <a:solidFill>
                            <a:srgbClr val="FFFFFF"/>
                          </a:solidFill>
                          <a:latin typeface="Arial MT"/>
                          <a:cs typeface="Arial MT"/>
                        </a:rPr>
                        <a:t> </a:t>
                      </a:r>
                      <a:r>
                        <a:rPr sz="1800" spc="-5" dirty="0">
                          <a:solidFill>
                            <a:srgbClr val="FFFFFF"/>
                          </a:solidFill>
                          <a:latin typeface="Arial MT"/>
                          <a:cs typeface="Arial MT"/>
                        </a:rPr>
                        <a:t>4</a:t>
                      </a:r>
                      <a:r>
                        <a:rPr sz="1800" spc="5" dirty="0">
                          <a:solidFill>
                            <a:srgbClr val="FFFFFF"/>
                          </a:solidFill>
                          <a:latin typeface="Arial MT"/>
                          <a:cs typeface="Arial MT"/>
                        </a:rPr>
                        <a:t> school</a:t>
                      </a:r>
                      <a:r>
                        <a:rPr sz="1800" spc="-50" dirty="0">
                          <a:solidFill>
                            <a:srgbClr val="FFFFFF"/>
                          </a:solidFill>
                          <a:latin typeface="Arial MT"/>
                          <a:cs typeface="Arial MT"/>
                        </a:rPr>
                        <a:t> </a:t>
                      </a:r>
                      <a:r>
                        <a:rPr sz="1800" spc="-5" dirty="0">
                          <a:solidFill>
                            <a:srgbClr val="FFFFFF"/>
                          </a:solidFill>
                          <a:latin typeface="Arial MT"/>
                          <a:cs typeface="Arial MT"/>
                        </a:rPr>
                        <a:t>weeks</a:t>
                      </a:r>
                      <a:r>
                        <a:rPr sz="1800" spc="20" dirty="0">
                          <a:solidFill>
                            <a:srgbClr val="FFFFFF"/>
                          </a:solidFill>
                          <a:latin typeface="Arial MT"/>
                          <a:cs typeface="Arial MT"/>
                        </a:rPr>
                        <a:t> </a:t>
                      </a:r>
                      <a:r>
                        <a:rPr sz="1800" spc="5" dirty="0">
                          <a:solidFill>
                            <a:srgbClr val="FFFFFF"/>
                          </a:solidFill>
                          <a:latin typeface="Arial MT"/>
                          <a:cs typeface="Arial MT"/>
                        </a:rPr>
                        <a:t>missed.</a:t>
                      </a:r>
                      <a:endParaRPr sz="1800">
                        <a:latin typeface="Arial MT"/>
                        <a:cs typeface="Arial MT"/>
                      </a:endParaRPr>
                    </a:p>
                  </a:txBody>
                  <a:tcPr marL="0" marR="0" marT="0" marB="0"/>
                </a:tc>
                <a:tc>
                  <a:txBody>
                    <a:bodyPr/>
                    <a:lstStyle/>
                    <a:p>
                      <a:pPr algn="ctr">
                        <a:lnSpc>
                          <a:spcPts val="1989"/>
                        </a:lnSpc>
                      </a:pPr>
                      <a:r>
                        <a:rPr sz="1800" spc="-10" dirty="0">
                          <a:solidFill>
                            <a:srgbClr val="FFFFFF"/>
                          </a:solidFill>
                          <a:latin typeface="Arial MT"/>
                          <a:cs typeface="Arial MT"/>
                        </a:rPr>
                        <a:t>your</a:t>
                      </a:r>
                      <a:endParaRPr sz="1800">
                        <a:latin typeface="Arial MT"/>
                        <a:cs typeface="Arial MT"/>
                      </a:endParaRPr>
                    </a:p>
                  </a:txBody>
                  <a:tcPr marL="0" marR="0" marT="0" marB="0"/>
                </a:tc>
                <a:tc>
                  <a:txBody>
                    <a:bodyPr/>
                    <a:lstStyle/>
                    <a:p>
                      <a:pPr marL="59055">
                        <a:lnSpc>
                          <a:spcPts val="1989"/>
                        </a:lnSpc>
                      </a:pPr>
                      <a:r>
                        <a:rPr sz="1800" spc="-5" dirty="0">
                          <a:solidFill>
                            <a:srgbClr val="FFFFFF"/>
                          </a:solidFill>
                          <a:latin typeface="Arial MT"/>
                          <a:cs typeface="Arial MT"/>
                        </a:rPr>
                        <a:t>child</a:t>
                      </a:r>
                      <a:endParaRPr sz="1800">
                        <a:latin typeface="Arial MT"/>
                        <a:cs typeface="Arial MT"/>
                      </a:endParaRPr>
                    </a:p>
                  </a:txBody>
                  <a:tcPr marL="0" marR="0" marT="0" marB="0"/>
                </a:tc>
                <a:tc>
                  <a:txBody>
                    <a:bodyPr/>
                    <a:lstStyle/>
                    <a:p>
                      <a:pPr marL="1270" algn="ctr">
                        <a:lnSpc>
                          <a:spcPts val="1989"/>
                        </a:lnSpc>
                      </a:pPr>
                      <a:r>
                        <a:rPr sz="1800" spc="-10" dirty="0">
                          <a:solidFill>
                            <a:srgbClr val="FFFFFF"/>
                          </a:solidFill>
                          <a:latin typeface="Arial MT"/>
                          <a:cs typeface="Arial MT"/>
                        </a:rPr>
                        <a:t>has</a:t>
                      </a:r>
                      <a:endParaRPr sz="1800">
                        <a:latin typeface="Arial MT"/>
                        <a:cs typeface="Arial MT"/>
                      </a:endParaRPr>
                    </a:p>
                  </a:txBody>
                  <a:tcPr marL="0" marR="0" marT="0" marB="0"/>
                </a:tc>
                <a:tc>
                  <a:txBody>
                    <a:bodyPr/>
                    <a:lstStyle/>
                    <a:p>
                      <a:pPr marL="26670" algn="ctr">
                        <a:lnSpc>
                          <a:spcPts val="1989"/>
                        </a:lnSpc>
                      </a:pPr>
                      <a:r>
                        <a:rPr sz="1800" spc="-5" dirty="0">
                          <a:solidFill>
                            <a:srgbClr val="FFFFFF"/>
                          </a:solidFill>
                          <a:latin typeface="Arial MT"/>
                          <a:cs typeface="Arial MT"/>
                        </a:rPr>
                        <a:t>been</a:t>
                      </a:r>
                      <a:endParaRPr sz="1800">
                        <a:latin typeface="Arial MT"/>
                        <a:cs typeface="Arial MT"/>
                      </a:endParaRPr>
                    </a:p>
                  </a:txBody>
                  <a:tcPr marL="0" marR="0" marT="0" marB="0"/>
                </a:tc>
                <a:extLst>
                  <a:ext uri="{0D108BD9-81ED-4DB2-BD59-A6C34878D82A}">
                    <a16:rowId xmlns:a16="http://schemas.microsoft.com/office/drawing/2014/main" val="10000"/>
                  </a:ext>
                </a:extLst>
              </a:tr>
              <a:tr h="772944">
                <a:tc>
                  <a:txBody>
                    <a:bodyPr/>
                    <a:lstStyle/>
                    <a:p>
                      <a:pPr marL="31750">
                        <a:lnSpc>
                          <a:spcPct val="100000"/>
                        </a:lnSpc>
                        <a:spcBef>
                          <a:spcPts val="120"/>
                        </a:spcBef>
                      </a:pPr>
                      <a:r>
                        <a:rPr sz="1800" spc="-5" dirty="0">
                          <a:solidFill>
                            <a:srgbClr val="FFFFFF"/>
                          </a:solidFill>
                          <a:latin typeface="Arial MT"/>
                          <a:cs typeface="Arial MT"/>
                        </a:rPr>
                        <a:t>Attendance</a:t>
                      </a:r>
                      <a:r>
                        <a:rPr sz="1800" spc="450" dirty="0">
                          <a:solidFill>
                            <a:srgbClr val="FFFFFF"/>
                          </a:solidFill>
                          <a:latin typeface="Arial MT"/>
                          <a:cs typeface="Arial MT"/>
                        </a:rPr>
                        <a:t> </a:t>
                      </a:r>
                      <a:r>
                        <a:rPr sz="1800" dirty="0">
                          <a:solidFill>
                            <a:srgbClr val="FFFFFF"/>
                          </a:solidFill>
                          <a:latin typeface="Arial MT"/>
                          <a:cs typeface="Arial MT"/>
                        </a:rPr>
                        <a:t>of</a:t>
                      </a:r>
                      <a:r>
                        <a:rPr sz="1800" spc="409" dirty="0">
                          <a:solidFill>
                            <a:srgbClr val="FFFFFF"/>
                          </a:solidFill>
                          <a:latin typeface="Arial MT"/>
                          <a:cs typeface="Arial MT"/>
                        </a:rPr>
                        <a:t> </a:t>
                      </a:r>
                      <a:r>
                        <a:rPr sz="1800" spc="-5" dirty="0">
                          <a:solidFill>
                            <a:srgbClr val="FFFFFF"/>
                          </a:solidFill>
                          <a:latin typeface="Arial MT"/>
                          <a:cs typeface="Arial MT"/>
                        </a:rPr>
                        <a:t>85%</a:t>
                      </a:r>
                      <a:r>
                        <a:rPr sz="1800" spc="440" dirty="0">
                          <a:solidFill>
                            <a:srgbClr val="FFFFFF"/>
                          </a:solidFill>
                          <a:latin typeface="Arial MT"/>
                          <a:cs typeface="Arial MT"/>
                        </a:rPr>
                        <a:t> </a:t>
                      </a:r>
                      <a:r>
                        <a:rPr sz="1800" dirty="0">
                          <a:solidFill>
                            <a:srgbClr val="FFFFFF"/>
                          </a:solidFill>
                          <a:latin typeface="Arial MT"/>
                          <a:cs typeface="Arial MT"/>
                        </a:rPr>
                        <a:t>for</a:t>
                      </a:r>
                      <a:r>
                        <a:rPr sz="1800" spc="440" dirty="0">
                          <a:solidFill>
                            <a:srgbClr val="FFFFFF"/>
                          </a:solidFill>
                          <a:latin typeface="Arial MT"/>
                          <a:cs typeface="Arial MT"/>
                        </a:rPr>
                        <a:t> </a:t>
                      </a:r>
                      <a:r>
                        <a:rPr sz="1800" spc="-10" dirty="0">
                          <a:solidFill>
                            <a:srgbClr val="FFFFFF"/>
                          </a:solidFill>
                          <a:latin typeface="Arial MT"/>
                          <a:cs typeface="Arial MT"/>
                        </a:rPr>
                        <a:t>the</a:t>
                      </a:r>
                      <a:r>
                        <a:rPr sz="1800" spc="440" dirty="0">
                          <a:solidFill>
                            <a:srgbClr val="FFFFFF"/>
                          </a:solidFill>
                          <a:latin typeface="Arial MT"/>
                          <a:cs typeface="Arial MT"/>
                        </a:rPr>
                        <a:t> </a:t>
                      </a:r>
                      <a:r>
                        <a:rPr sz="1800" spc="-10" dirty="0">
                          <a:solidFill>
                            <a:srgbClr val="FFFFFF"/>
                          </a:solidFill>
                          <a:latin typeface="Arial MT"/>
                          <a:cs typeface="Arial MT"/>
                        </a:rPr>
                        <a:t>year</a:t>
                      </a:r>
                      <a:r>
                        <a:rPr sz="1800" spc="445" dirty="0">
                          <a:solidFill>
                            <a:srgbClr val="FFFFFF"/>
                          </a:solidFill>
                          <a:latin typeface="Arial MT"/>
                          <a:cs typeface="Arial MT"/>
                        </a:rPr>
                        <a:t> </a:t>
                      </a:r>
                      <a:r>
                        <a:rPr sz="1800" spc="-10" dirty="0">
                          <a:solidFill>
                            <a:srgbClr val="FFFFFF"/>
                          </a:solidFill>
                          <a:latin typeface="Arial MT"/>
                          <a:cs typeface="Arial MT"/>
                        </a:rPr>
                        <a:t>equals</a:t>
                      </a:r>
                      <a:r>
                        <a:rPr sz="1800" spc="455" dirty="0">
                          <a:solidFill>
                            <a:srgbClr val="FFFFFF"/>
                          </a:solidFill>
                          <a:latin typeface="Arial MT"/>
                          <a:cs typeface="Arial MT"/>
                        </a:rPr>
                        <a:t> </a:t>
                      </a:r>
                      <a:r>
                        <a:rPr sz="1800" spc="-10" dirty="0">
                          <a:solidFill>
                            <a:srgbClr val="FFFFFF"/>
                          </a:solidFill>
                          <a:latin typeface="Arial MT"/>
                          <a:cs typeface="Arial MT"/>
                        </a:rPr>
                        <a:t>29</a:t>
                      </a:r>
                      <a:r>
                        <a:rPr sz="1800" spc="440" dirty="0">
                          <a:solidFill>
                            <a:srgbClr val="FFFFFF"/>
                          </a:solidFill>
                          <a:latin typeface="Arial MT"/>
                          <a:cs typeface="Arial MT"/>
                        </a:rPr>
                        <a:t> </a:t>
                      </a:r>
                      <a:r>
                        <a:rPr sz="1800" spc="-10" dirty="0">
                          <a:solidFill>
                            <a:srgbClr val="FFFFFF"/>
                          </a:solidFill>
                          <a:latin typeface="Arial MT"/>
                          <a:cs typeface="Arial MT"/>
                        </a:rPr>
                        <a:t>days</a:t>
                      </a:r>
                      <a:r>
                        <a:rPr sz="1800" spc="450" dirty="0">
                          <a:solidFill>
                            <a:srgbClr val="FFFFFF"/>
                          </a:solidFill>
                          <a:latin typeface="Arial MT"/>
                          <a:cs typeface="Arial MT"/>
                        </a:rPr>
                        <a:t> </a:t>
                      </a:r>
                      <a:r>
                        <a:rPr sz="1800" spc="-5" dirty="0">
                          <a:solidFill>
                            <a:srgbClr val="FFFFFF"/>
                          </a:solidFill>
                          <a:latin typeface="Arial MT"/>
                          <a:cs typeface="Arial MT"/>
                        </a:rPr>
                        <a:t>that</a:t>
                      </a:r>
                      <a:endParaRPr sz="1800">
                        <a:latin typeface="Arial MT"/>
                        <a:cs typeface="Arial MT"/>
                      </a:endParaRPr>
                    </a:p>
                    <a:p>
                      <a:pPr marL="31750">
                        <a:lnSpc>
                          <a:spcPct val="100000"/>
                        </a:lnSpc>
                        <a:spcBef>
                          <a:spcPts val="5"/>
                        </a:spcBef>
                      </a:pPr>
                      <a:r>
                        <a:rPr sz="1800" dirty="0">
                          <a:solidFill>
                            <a:srgbClr val="FFFFFF"/>
                          </a:solidFill>
                          <a:latin typeface="Arial MT"/>
                          <a:cs typeface="Arial MT"/>
                        </a:rPr>
                        <a:t>absent</a:t>
                      </a:r>
                      <a:r>
                        <a:rPr sz="1800" spc="-35" dirty="0">
                          <a:solidFill>
                            <a:srgbClr val="FFFFFF"/>
                          </a:solidFill>
                          <a:latin typeface="Arial MT"/>
                          <a:cs typeface="Arial MT"/>
                        </a:rPr>
                        <a:t> </a:t>
                      </a:r>
                      <a:r>
                        <a:rPr sz="1800" spc="-25" dirty="0">
                          <a:solidFill>
                            <a:srgbClr val="FFFFFF"/>
                          </a:solidFill>
                          <a:latin typeface="Arial MT"/>
                          <a:cs typeface="Arial MT"/>
                        </a:rPr>
                        <a:t>per,</a:t>
                      </a:r>
                      <a:r>
                        <a:rPr sz="1800" spc="-20" dirty="0">
                          <a:solidFill>
                            <a:srgbClr val="FFFFFF"/>
                          </a:solidFill>
                          <a:latin typeface="Arial MT"/>
                          <a:cs typeface="Arial MT"/>
                        </a:rPr>
                        <a:t> </a:t>
                      </a:r>
                      <a:r>
                        <a:rPr sz="1800" dirty="0">
                          <a:solidFill>
                            <a:srgbClr val="FFFFFF"/>
                          </a:solidFill>
                          <a:latin typeface="Arial MT"/>
                          <a:cs typeface="Arial MT"/>
                        </a:rPr>
                        <a:t>that</a:t>
                      </a:r>
                      <a:r>
                        <a:rPr sz="1800" spc="-15" dirty="0">
                          <a:solidFill>
                            <a:srgbClr val="FFFFFF"/>
                          </a:solidFill>
                          <a:latin typeface="Arial MT"/>
                          <a:cs typeface="Arial MT"/>
                        </a:rPr>
                        <a:t> </a:t>
                      </a:r>
                      <a:r>
                        <a:rPr sz="1800" dirty="0">
                          <a:solidFill>
                            <a:srgbClr val="FFFFFF"/>
                          </a:solidFill>
                          <a:latin typeface="Arial MT"/>
                          <a:cs typeface="Arial MT"/>
                        </a:rPr>
                        <a:t>is</a:t>
                      </a:r>
                      <a:r>
                        <a:rPr sz="1800" spc="-10" dirty="0">
                          <a:solidFill>
                            <a:srgbClr val="FFFFFF"/>
                          </a:solidFill>
                          <a:latin typeface="Arial MT"/>
                          <a:cs typeface="Arial MT"/>
                        </a:rPr>
                        <a:t> </a:t>
                      </a:r>
                      <a:r>
                        <a:rPr sz="1800" spc="5" dirty="0">
                          <a:solidFill>
                            <a:srgbClr val="FFFFFF"/>
                          </a:solidFill>
                          <a:latin typeface="Arial MT"/>
                          <a:cs typeface="Arial MT"/>
                        </a:rPr>
                        <a:t>almost</a:t>
                      </a:r>
                      <a:r>
                        <a:rPr sz="1800" spc="-55" dirty="0">
                          <a:solidFill>
                            <a:srgbClr val="FFFFFF"/>
                          </a:solidFill>
                          <a:latin typeface="Arial MT"/>
                          <a:cs typeface="Arial MT"/>
                        </a:rPr>
                        <a:t> </a:t>
                      </a:r>
                      <a:r>
                        <a:rPr sz="1800" spc="-5" dirty="0">
                          <a:solidFill>
                            <a:srgbClr val="FFFFFF"/>
                          </a:solidFill>
                          <a:latin typeface="Arial MT"/>
                          <a:cs typeface="Arial MT"/>
                        </a:rPr>
                        <a:t>6</a:t>
                      </a:r>
                      <a:r>
                        <a:rPr sz="1800" spc="10" dirty="0">
                          <a:solidFill>
                            <a:srgbClr val="FFFFFF"/>
                          </a:solidFill>
                          <a:latin typeface="Arial MT"/>
                          <a:cs typeface="Arial MT"/>
                        </a:rPr>
                        <a:t> </a:t>
                      </a:r>
                      <a:r>
                        <a:rPr sz="1800" spc="5" dirty="0">
                          <a:solidFill>
                            <a:srgbClr val="FFFFFF"/>
                          </a:solidFill>
                          <a:latin typeface="Arial MT"/>
                          <a:cs typeface="Arial MT"/>
                        </a:rPr>
                        <a:t>school</a:t>
                      </a:r>
                      <a:r>
                        <a:rPr sz="1800" spc="-50" dirty="0">
                          <a:solidFill>
                            <a:srgbClr val="FFFFFF"/>
                          </a:solidFill>
                          <a:latin typeface="Arial MT"/>
                          <a:cs typeface="Arial MT"/>
                        </a:rPr>
                        <a:t> </a:t>
                      </a:r>
                      <a:r>
                        <a:rPr sz="1800" spc="-5" dirty="0">
                          <a:solidFill>
                            <a:srgbClr val="FFFFFF"/>
                          </a:solidFill>
                          <a:latin typeface="Arial MT"/>
                          <a:cs typeface="Arial MT"/>
                        </a:rPr>
                        <a:t>weeks</a:t>
                      </a:r>
                      <a:r>
                        <a:rPr sz="1800" spc="20" dirty="0">
                          <a:solidFill>
                            <a:srgbClr val="FFFFFF"/>
                          </a:solidFill>
                          <a:latin typeface="Arial MT"/>
                          <a:cs typeface="Arial MT"/>
                        </a:rPr>
                        <a:t> </a:t>
                      </a:r>
                      <a:r>
                        <a:rPr sz="1800" spc="5" dirty="0">
                          <a:solidFill>
                            <a:srgbClr val="FFFFFF"/>
                          </a:solidFill>
                          <a:latin typeface="Arial MT"/>
                          <a:cs typeface="Arial MT"/>
                        </a:rPr>
                        <a:t>missed.</a:t>
                      </a:r>
                      <a:endParaRPr sz="1800">
                        <a:latin typeface="Arial MT"/>
                        <a:cs typeface="Arial MT"/>
                      </a:endParaRPr>
                    </a:p>
                  </a:txBody>
                  <a:tcPr marL="0" marR="0" marT="15240" marB="0"/>
                </a:tc>
                <a:tc>
                  <a:txBody>
                    <a:bodyPr/>
                    <a:lstStyle/>
                    <a:p>
                      <a:pPr algn="ctr">
                        <a:lnSpc>
                          <a:spcPct val="100000"/>
                        </a:lnSpc>
                        <a:spcBef>
                          <a:spcPts val="120"/>
                        </a:spcBef>
                      </a:pPr>
                      <a:r>
                        <a:rPr sz="1800" spc="-10" dirty="0">
                          <a:solidFill>
                            <a:srgbClr val="FFFFFF"/>
                          </a:solidFill>
                          <a:latin typeface="Arial MT"/>
                          <a:cs typeface="Arial MT"/>
                        </a:rPr>
                        <a:t>your</a:t>
                      </a:r>
                      <a:endParaRPr sz="1800">
                        <a:latin typeface="Arial MT"/>
                        <a:cs typeface="Arial MT"/>
                      </a:endParaRPr>
                    </a:p>
                  </a:txBody>
                  <a:tcPr marL="0" marR="0" marT="15240" marB="0"/>
                </a:tc>
                <a:tc>
                  <a:txBody>
                    <a:bodyPr/>
                    <a:lstStyle/>
                    <a:p>
                      <a:pPr marL="59055">
                        <a:lnSpc>
                          <a:spcPct val="100000"/>
                        </a:lnSpc>
                        <a:spcBef>
                          <a:spcPts val="120"/>
                        </a:spcBef>
                      </a:pPr>
                      <a:r>
                        <a:rPr sz="1800" spc="-5" dirty="0">
                          <a:solidFill>
                            <a:srgbClr val="FFFFFF"/>
                          </a:solidFill>
                          <a:latin typeface="Arial MT"/>
                          <a:cs typeface="Arial MT"/>
                        </a:rPr>
                        <a:t>child</a:t>
                      </a:r>
                      <a:endParaRPr sz="1800">
                        <a:latin typeface="Arial MT"/>
                        <a:cs typeface="Arial MT"/>
                      </a:endParaRPr>
                    </a:p>
                  </a:txBody>
                  <a:tcPr marL="0" marR="0" marT="15240" marB="0"/>
                </a:tc>
                <a:tc>
                  <a:txBody>
                    <a:bodyPr/>
                    <a:lstStyle/>
                    <a:p>
                      <a:pPr marL="1270" algn="ctr">
                        <a:lnSpc>
                          <a:spcPct val="100000"/>
                        </a:lnSpc>
                        <a:spcBef>
                          <a:spcPts val="120"/>
                        </a:spcBef>
                      </a:pPr>
                      <a:r>
                        <a:rPr sz="1800" spc="-10" dirty="0">
                          <a:solidFill>
                            <a:srgbClr val="FFFFFF"/>
                          </a:solidFill>
                          <a:latin typeface="Arial MT"/>
                          <a:cs typeface="Arial MT"/>
                        </a:rPr>
                        <a:t>has</a:t>
                      </a:r>
                      <a:endParaRPr sz="1800">
                        <a:latin typeface="Arial MT"/>
                        <a:cs typeface="Arial MT"/>
                      </a:endParaRPr>
                    </a:p>
                  </a:txBody>
                  <a:tcPr marL="0" marR="0" marT="15240" marB="0"/>
                </a:tc>
                <a:tc>
                  <a:txBody>
                    <a:bodyPr/>
                    <a:lstStyle/>
                    <a:p>
                      <a:pPr marL="26670" algn="ctr">
                        <a:lnSpc>
                          <a:spcPct val="100000"/>
                        </a:lnSpc>
                        <a:spcBef>
                          <a:spcPts val="120"/>
                        </a:spcBef>
                      </a:pPr>
                      <a:r>
                        <a:rPr sz="1800" spc="-5" dirty="0">
                          <a:solidFill>
                            <a:srgbClr val="FFFFFF"/>
                          </a:solidFill>
                          <a:latin typeface="Arial MT"/>
                          <a:cs typeface="Arial MT"/>
                        </a:rPr>
                        <a:t>been</a:t>
                      </a:r>
                      <a:endParaRPr sz="1800">
                        <a:latin typeface="Arial MT"/>
                        <a:cs typeface="Arial MT"/>
                      </a:endParaRPr>
                    </a:p>
                  </a:txBody>
                  <a:tcPr marL="0" marR="0" marT="15240" marB="0"/>
                </a:tc>
                <a:extLst>
                  <a:ext uri="{0D108BD9-81ED-4DB2-BD59-A6C34878D82A}">
                    <a16:rowId xmlns:a16="http://schemas.microsoft.com/office/drawing/2014/main" val="10001"/>
                  </a:ext>
                </a:extLst>
              </a:tr>
              <a:tr h="488449">
                <a:tc>
                  <a:txBody>
                    <a:bodyPr/>
                    <a:lstStyle/>
                    <a:p>
                      <a:pPr marL="31750">
                        <a:lnSpc>
                          <a:spcPts val="2320"/>
                        </a:lnSpc>
                        <a:spcBef>
                          <a:spcPts val="1420"/>
                        </a:spcBef>
                      </a:pPr>
                      <a:r>
                        <a:rPr sz="2000" b="1" u="heavy" spc="-5" dirty="0">
                          <a:solidFill>
                            <a:srgbClr val="FFFFFF"/>
                          </a:solidFill>
                          <a:uFill>
                            <a:solidFill>
                              <a:srgbClr val="FFFFFF"/>
                            </a:solidFill>
                          </a:uFill>
                          <a:latin typeface="Arial"/>
                          <a:cs typeface="Arial"/>
                        </a:rPr>
                        <a:t>Punctuality</a:t>
                      </a:r>
                      <a:r>
                        <a:rPr sz="2000" b="1" u="heavy" spc="-30" dirty="0">
                          <a:solidFill>
                            <a:srgbClr val="FFFFFF"/>
                          </a:solidFill>
                          <a:uFill>
                            <a:solidFill>
                              <a:srgbClr val="FFFFFF"/>
                            </a:solidFill>
                          </a:uFill>
                          <a:latin typeface="Arial"/>
                          <a:cs typeface="Arial"/>
                        </a:rPr>
                        <a:t> </a:t>
                      </a:r>
                      <a:r>
                        <a:rPr sz="2000" b="1" u="heavy" spc="-5" dirty="0">
                          <a:solidFill>
                            <a:srgbClr val="FFFFFF"/>
                          </a:solidFill>
                          <a:uFill>
                            <a:solidFill>
                              <a:srgbClr val="FFFFFF"/>
                            </a:solidFill>
                          </a:uFill>
                          <a:latin typeface="Arial"/>
                          <a:cs typeface="Arial"/>
                        </a:rPr>
                        <a:t>matters:</a:t>
                      </a:r>
                      <a:endParaRPr sz="2000">
                        <a:latin typeface="Arial"/>
                        <a:cs typeface="Arial"/>
                      </a:endParaRPr>
                    </a:p>
                  </a:txBody>
                  <a:tcPr marL="0" marR="0" marT="18034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5" name="object 5"/>
          <p:cNvSpPr txBox="1"/>
          <p:nvPr/>
        </p:nvSpPr>
        <p:spPr>
          <a:xfrm>
            <a:off x="330504" y="5055180"/>
            <a:ext cx="7254240" cy="1342390"/>
          </a:xfrm>
          <a:prstGeom prst="rect">
            <a:avLst/>
          </a:prstGeom>
        </p:spPr>
        <p:txBody>
          <a:bodyPr vert="horz" wrap="square" lIns="0" tIns="67310" rIns="0" bIns="0" rtlCol="0">
            <a:spAutoFit/>
          </a:bodyPr>
          <a:lstStyle/>
          <a:p>
            <a:pPr marL="12700">
              <a:lnSpc>
                <a:spcPct val="100000"/>
              </a:lnSpc>
              <a:spcBef>
                <a:spcPts val="530"/>
              </a:spcBef>
            </a:pPr>
            <a:r>
              <a:rPr sz="1800" dirty="0">
                <a:solidFill>
                  <a:srgbClr val="FFFFFF"/>
                </a:solidFill>
                <a:latin typeface="Arial MT"/>
                <a:cs typeface="Arial MT"/>
              </a:rPr>
              <a:t>Being</a:t>
            </a:r>
            <a:r>
              <a:rPr sz="1800" spc="-10" dirty="0">
                <a:solidFill>
                  <a:srgbClr val="FFFFFF"/>
                </a:solidFill>
                <a:latin typeface="Arial MT"/>
                <a:cs typeface="Arial MT"/>
              </a:rPr>
              <a:t> </a:t>
            </a:r>
            <a:r>
              <a:rPr sz="1800" dirty="0">
                <a:solidFill>
                  <a:srgbClr val="FFFFFF"/>
                </a:solidFill>
                <a:latin typeface="Arial MT"/>
                <a:cs typeface="Arial MT"/>
              </a:rPr>
              <a:t>frequently</a:t>
            </a:r>
            <a:r>
              <a:rPr sz="1800" spc="-45" dirty="0">
                <a:solidFill>
                  <a:srgbClr val="FFFFFF"/>
                </a:solidFill>
                <a:latin typeface="Arial MT"/>
                <a:cs typeface="Arial MT"/>
              </a:rPr>
              <a:t> </a:t>
            </a:r>
            <a:r>
              <a:rPr sz="1800" dirty="0">
                <a:solidFill>
                  <a:srgbClr val="FFFFFF"/>
                </a:solidFill>
                <a:latin typeface="Arial MT"/>
                <a:cs typeface="Arial MT"/>
              </a:rPr>
              <a:t>late</a:t>
            </a:r>
            <a:r>
              <a:rPr sz="1800" spc="-35" dirty="0">
                <a:solidFill>
                  <a:srgbClr val="FFFFFF"/>
                </a:solidFill>
                <a:latin typeface="Arial MT"/>
                <a:cs typeface="Arial MT"/>
              </a:rPr>
              <a:t> </a:t>
            </a:r>
            <a:r>
              <a:rPr sz="1800" dirty="0">
                <a:solidFill>
                  <a:srgbClr val="FFFFFF"/>
                </a:solidFill>
                <a:latin typeface="Arial MT"/>
                <a:cs typeface="Arial MT"/>
              </a:rPr>
              <a:t>for</a:t>
            </a:r>
            <a:r>
              <a:rPr sz="1800" spc="5" dirty="0">
                <a:solidFill>
                  <a:srgbClr val="FFFFFF"/>
                </a:solidFill>
                <a:latin typeface="Arial MT"/>
                <a:cs typeface="Arial MT"/>
              </a:rPr>
              <a:t> school</a:t>
            </a:r>
            <a:r>
              <a:rPr sz="1800" spc="-60" dirty="0">
                <a:solidFill>
                  <a:srgbClr val="FFFFFF"/>
                </a:solidFill>
                <a:latin typeface="Arial MT"/>
                <a:cs typeface="Arial MT"/>
              </a:rPr>
              <a:t> </a:t>
            </a:r>
            <a:r>
              <a:rPr sz="1800" dirty="0">
                <a:solidFill>
                  <a:srgbClr val="FFFFFF"/>
                </a:solidFill>
                <a:latin typeface="Arial MT"/>
                <a:cs typeface="Arial MT"/>
              </a:rPr>
              <a:t>adds</a:t>
            </a:r>
            <a:r>
              <a:rPr sz="1800" spc="-35" dirty="0">
                <a:solidFill>
                  <a:srgbClr val="FFFFFF"/>
                </a:solidFill>
                <a:latin typeface="Arial MT"/>
                <a:cs typeface="Arial MT"/>
              </a:rPr>
              <a:t> </a:t>
            </a:r>
            <a:r>
              <a:rPr sz="1800" dirty="0">
                <a:solidFill>
                  <a:srgbClr val="FFFFFF"/>
                </a:solidFill>
                <a:latin typeface="Arial MT"/>
                <a:cs typeface="Arial MT"/>
              </a:rPr>
              <a:t>up</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lost</a:t>
            </a:r>
            <a:r>
              <a:rPr sz="1800" spc="-40" dirty="0">
                <a:solidFill>
                  <a:srgbClr val="FFFFFF"/>
                </a:solidFill>
                <a:latin typeface="Arial MT"/>
                <a:cs typeface="Arial MT"/>
              </a:rPr>
              <a:t> </a:t>
            </a:r>
            <a:r>
              <a:rPr sz="1800" spc="5" dirty="0">
                <a:solidFill>
                  <a:srgbClr val="FFFFFF"/>
                </a:solidFill>
                <a:latin typeface="Arial MT"/>
                <a:cs typeface="Arial MT"/>
              </a:rPr>
              <a:t>learning:</a:t>
            </a:r>
            <a:endParaRPr sz="1800">
              <a:latin typeface="Arial MT"/>
              <a:cs typeface="Arial MT"/>
            </a:endParaRPr>
          </a:p>
          <a:p>
            <a:pPr marL="12700">
              <a:lnSpc>
                <a:spcPct val="100000"/>
              </a:lnSpc>
              <a:spcBef>
                <a:spcPts val="430"/>
              </a:spcBef>
            </a:pPr>
            <a:r>
              <a:rPr sz="1800" dirty="0">
                <a:solidFill>
                  <a:srgbClr val="FFFFFF"/>
                </a:solidFill>
                <a:latin typeface="Arial MT"/>
                <a:cs typeface="Arial MT"/>
              </a:rPr>
              <a:t>Arriving</a:t>
            </a:r>
            <a:r>
              <a:rPr sz="1800" spc="-20" dirty="0">
                <a:solidFill>
                  <a:srgbClr val="FFFFFF"/>
                </a:solidFill>
                <a:latin typeface="Arial MT"/>
                <a:cs typeface="Arial MT"/>
              </a:rPr>
              <a:t> </a:t>
            </a:r>
            <a:r>
              <a:rPr sz="1800" dirty="0">
                <a:solidFill>
                  <a:srgbClr val="FFFFFF"/>
                </a:solidFill>
                <a:latin typeface="Arial MT"/>
                <a:cs typeface="Arial MT"/>
              </a:rPr>
              <a:t>5 minutes</a:t>
            </a:r>
            <a:r>
              <a:rPr sz="1800" spc="-55" dirty="0">
                <a:solidFill>
                  <a:srgbClr val="FFFFFF"/>
                </a:solidFill>
                <a:latin typeface="Arial MT"/>
                <a:cs typeface="Arial MT"/>
              </a:rPr>
              <a:t> </a:t>
            </a:r>
            <a:r>
              <a:rPr sz="1800" dirty="0">
                <a:solidFill>
                  <a:srgbClr val="FFFFFF"/>
                </a:solidFill>
                <a:latin typeface="Arial MT"/>
                <a:cs typeface="Arial MT"/>
              </a:rPr>
              <a:t>late</a:t>
            </a:r>
            <a:r>
              <a:rPr sz="1800" spc="-15" dirty="0">
                <a:solidFill>
                  <a:srgbClr val="FFFFFF"/>
                </a:solidFill>
                <a:latin typeface="Arial MT"/>
                <a:cs typeface="Arial MT"/>
              </a:rPr>
              <a:t> </a:t>
            </a:r>
            <a:r>
              <a:rPr sz="1800" spc="-5" dirty="0">
                <a:solidFill>
                  <a:srgbClr val="FFFFFF"/>
                </a:solidFill>
                <a:latin typeface="Arial MT"/>
                <a:cs typeface="Arial MT"/>
              </a:rPr>
              <a:t>every</a:t>
            </a:r>
            <a:r>
              <a:rPr sz="1800" spc="-15" dirty="0">
                <a:solidFill>
                  <a:srgbClr val="FFFFFF"/>
                </a:solidFill>
                <a:latin typeface="Arial MT"/>
                <a:cs typeface="Arial MT"/>
              </a:rPr>
              <a:t> </a:t>
            </a:r>
            <a:r>
              <a:rPr sz="1800" dirty="0">
                <a:solidFill>
                  <a:srgbClr val="FFFFFF"/>
                </a:solidFill>
                <a:latin typeface="Arial MT"/>
                <a:cs typeface="Arial MT"/>
              </a:rPr>
              <a:t>day</a:t>
            </a:r>
            <a:r>
              <a:rPr sz="1800" spc="-30" dirty="0">
                <a:solidFill>
                  <a:srgbClr val="FFFFFF"/>
                </a:solidFill>
                <a:latin typeface="Arial MT"/>
                <a:cs typeface="Arial MT"/>
              </a:rPr>
              <a:t> </a:t>
            </a:r>
            <a:r>
              <a:rPr sz="1800" dirty="0">
                <a:solidFill>
                  <a:srgbClr val="FFFFFF"/>
                </a:solidFill>
                <a:latin typeface="Arial MT"/>
                <a:cs typeface="Arial MT"/>
              </a:rPr>
              <a:t>adds</a:t>
            </a:r>
            <a:r>
              <a:rPr sz="1800" spc="-15" dirty="0">
                <a:solidFill>
                  <a:srgbClr val="FFFFFF"/>
                </a:solidFill>
                <a:latin typeface="Arial MT"/>
                <a:cs typeface="Arial MT"/>
              </a:rPr>
              <a:t> </a:t>
            </a:r>
            <a:r>
              <a:rPr sz="1800" dirty="0">
                <a:solidFill>
                  <a:srgbClr val="FFFFFF"/>
                </a:solidFill>
                <a:latin typeface="Arial MT"/>
                <a:cs typeface="Arial MT"/>
              </a:rPr>
              <a:t>up</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spc="-5" dirty="0">
                <a:solidFill>
                  <a:srgbClr val="FFFFFF"/>
                </a:solidFill>
                <a:latin typeface="Arial MT"/>
                <a:cs typeface="Arial MT"/>
              </a:rPr>
              <a:t>over</a:t>
            </a:r>
            <a:r>
              <a:rPr sz="1800" dirty="0">
                <a:solidFill>
                  <a:srgbClr val="FFFFFF"/>
                </a:solidFill>
                <a:latin typeface="Arial MT"/>
                <a:cs typeface="Arial MT"/>
              </a:rPr>
              <a:t> 3</a:t>
            </a:r>
            <a:r>
              <a:rPr sz="1800" spc="-10" dirty="0">
                <a:solidFill>
                  <a:srgbClr val="FFFFFF"/>
                </a:solidFill>
                <a:latin typeface="Arial MT"/>
                <a:cs typeface="Arial MT"/>
              </a:rPr>
              <a:t> </a:t>
            </a:r>
            <a:r>
              <a:rPr sz="1800" spc="-5" dirty="0">
                <a:solidFill>
                  <a:srgbClr val="FFFFFF"/>
                </a:solidFill>
                <a:latin typeface="Arial MT"/>
                <a:cs typeface="Arial MT"/>
              </a:rPr>
              <a:t>days</a:t>
            </a:r>
            <a:r>
              <a:rPr sz="1800" spc="10" dirty="0">
                <a:solidFill>
                  <a:srgbClr val="FFFFFF"/>
                </a:solidFill>
                <a:latin typeface="Arial MT"/>
                <a:cs typeface="Arial MT"/>
              </a:rPr>
              <a:t> </a:t>
            </a:r>
            <a:r>
              <a:rPr sz="1800" dirty="0">
                <a:solidFill>
                  <a:srgbClr val="FFFFFF"/>
                </a:solidFill>
                <a:latin typeface="Arial MT"/>
                <a:cs typeface="Arial MT"/>
              </a:rPr>
              <a:t>lost</a:t>
            </a:r>
            <a:r>
              <a:rPr sz="1800" spc="-40" dirty="0">
                <a:solidFill>
                  <a:srgbClr val="FFFFFF"/>
                </a:solidFill>
                <a:latin typeface="Arial MT"/>
                <a:cs typeface="Arial MT"/>
              </a:rPr>
              <a:t> </a:t>
            </a:r>
            <a:r>
              <a:rPr sz="1800" dirty="0">
                <a:solidFill>
                  <a:srgbClr val="FFFFFF"/>
                </a:solidFill>
                <a:latin typeface="Arial MT"/>
                <a:cs typeface="Arial MT"/>
              </a:rPr>
              <a:t>each</a:t>
            </a:r>
            <a:r>
              <a:rPr sz="1800" spc="-45" dirty="0">
                <a:solidFill>
                  <a:srgbClr val="FFFFFF"/>
                </a:solidFill>
                <a:latin typeface="Arial MT"/>
                <a:cs typeface="Arial MT"/>
              </a:rPr>
              <a:t> </a:t>
            </a:r>
            <a:r>
              <a:rPr sz="1800" spc="-5" dirty="0">
                <a:solidFill>
                  <a:srgbClr val="FFFFFF"/>
                </a:solidFill>
                <a:latin typeface="Arial MT"/>
                <a:cs typeface="Arial MT"/>
              </a:rPr>
              <a:t>year;</a:t>
            </a:r>
            <a:endParaRPr sz="1800">
              <a:latin typeface="Arial MT"/>
              <a:cs typeface="Arial MT"/>
            </a:endParaRPr>
          </a:p>
          <a:p>
            <a:pPr marL="12700">
              <a:lnSpc>
                <a:spcPct val="100000"/>
              </a:lnSpc>
              <a:spcBef>
                <a:spcPts val="434"/>
              </a:spcBef>
            </a:pPr>
            <a:r>
              <a:rPr sz="1800" spc="-5" dirty="0">
                <a:solidFill>
                  <a:srgbClr val="FFFFFF"/>
                </a:solidFill>
                <a:latin typeface="Arial MT"/>
                <a:cs typeface="Arial MT"/>
              </a:rPr>
              <a:t>Arriving</a:t>
            </a:r>
            <a:r>
              <a:rPr sz="1800" spc="-10" dirty="0">
                <a:solidFill>
                  <a:srgbClr val="FFFFFF"/>
                </a:solidFill>
                <a:latin typeface="Arial MT"/>
                <a:cs typeface="Arial MT"/>
              </a:rPr>
              <a:t> </a:t>
            </a:r>
            <a:r>
              <a:rPr sz="1800" dirty="0">
                <a:solidFill>
                  <a:srgbClr val="FFFFFF"/>
                </a:solidFill>
                <a:latin typeface="Arial MT"/>
                <a:cs typeface="Arial MT"/>
              </a:rPr>
              <a:t>15</a:t>
            </a:r>
            <a:r>
              <a:rPr sz="1800" spc="-10" dirty="0">
                <a:solidFill>
                  <a:srgbClr val="FFFFFF"/>
                </a:solidFill>
                <a:latin typeface="Arial MT"/>
                <a:cs typeface="Arial MT"/>
              </a:rPr>
              <a:t> </a:t>
            </a:r>
            <a:r>
              <a:rPr sz="1800" dirty="0">
                <a:solidFill>
                  <a:srgbClr val="FFFFFF"/>
                </a:solidFill>
                <a:latin typeface="Arial MT"/>
                <a:cs typeface="Arial MT"/>
              </a:rPr>
              <a:t>minutes</a:t>
            </a:r>
            <a:r>
              <a:rPr sz="1800" spc="-30" dirty="0">
                <a:solidFill>
                  <a:srgbClr val="FFFFFF"/>
                </a:solidFill>
                <a:latin typeface="Arial MT"/>
                <a:cs typeface="Arial MT"/>
              </a:rPr>
              <a:t> </a:t>
            </a:r>
            <a:r>
              <a:rPr sz="1800" dirty="0">
                <a:solidFill>
                  <a:srgbClr val="FFFFFF"/>
                </a:solidFill>
                <a:latin typeface="Arial MT"/>
                <a:cs typeface="Arial MT"/>
              </a:rPr>
              <a:t>late</a:t>
            </a:r>
            <a:r>
              <a:rPr sz="1800" spc="-35" dirty="0">
                <a:solidFill>
                  <a:srgbClr val="FFFFFF"/>
                </a:solidFill>
                <a:latin typeface="Arial MT"/>
                <a:cs typeface="Arial MT"/>
              </a:rPr>
              <a:t> </a:t>
            </a:r>
            <a:r>
              <a:rPr sz="1800" spc="-5" dirty="0">
                <a:solidFill>
                  <a:srgbClr val="FFFFFF"/>
                </a:solidFill>
                <a:latin typeface="Arial MT"/>
                <a:cs typeface="Arial MT"/>
              </a:rPr>
              <a:t>every</a:t>
            </a:r>
            <a:r>
              <a:rPr sz="1800" spc="-10" dirty="0">
                <a:solidFill>
                  <a:srgbClr val="FFFFFF"/>
                </a:solidFill>
                <a:latin typeface="Arial MT"/>
                <a:cs typeface="Arial MT"/>
              </a:rPr>
              <a:t> </a:t>
            </a:r>
            <a:r>
              <a:rPr sz="1800" dirty="0">
                <a:solidFill>
                  <a:srgbClr val="FFFFFF"/>
                </a:solidFill>
                <a:latin typeface="Arial MT"/>
                <a:cs typeface="Arial MT"/>
              </a:rPr>
              <a:t>day</a:t>
            </a:r>
            <a:r>
              <a:rPr sz="1800" spc="-10" dirty="0">
                <a:solidFill>
                  <a:srgbClr val="FFFFFF"/>
                </a:solidFill>
                <a:latin typeface="Arial MT"/>
                <a:cs typeface="Arial MT"/>
              </a:rPr>
              <a:t> </a:t>
            </a:r>
            <a:r>
              <a:rPr sz="1800" dirty="0">
                <a:solidFill>
                  <a:srgbClr val="FFFFFF"/>
                </a:solidFill>
                <a:latin typeface="Arial MT"/>
                <a:cs typeface="Arial MT"/>
              </a:rPr>
              <a:t>adds</a:t>
            </a:r>
            <a:r>
              <a:rPr sz="1800" spc="-30" dirty="0">
                <a:solidFill>
                  <a:srgbClr val="FFFFFF"/>
                </a:solidFill>
                <a:latin typeface="Arial MT"/>
                <a:cs typeface="Arial MT"/>
              </a:rPr>
              <a:t> </a:t>
            </a:r>
            <a:r>
              <a:rPr sz="1800" dirty="0">
                <a:solidFill>
                  <a:srgbClr val="FFFFFF"/>
                </a:solidFill>
                <a:latin typeface="Arial MT"/>
                <a:cs typeface="Arial MT"/>
              </a:rPr>
              <a:t>up</a:t>
            </a:r>
            <a:r>
              <a:rPr sz="1800" spc="15"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spc="-5" dirty="0">
                <a:solidFill>
                  <a:srgbClr val="FFFFFF"/>
                </a:solidFill>
                <a:latin typeface="Arial MT"/>
                <a:cs typeface="Arial MT"/>
              </a:rPr>
              <a:t>2</a:t>
            </a:r>
            <a:r>
              <a:rPr sz="1800" spc="-10" dirty="0">
                <a:solidFill>
                  <a:srgbClr val="FFFFFF"/>
                </a:solidFill>
                <a:latin typeface="Arial MT"/>
                <a:cs typeface="Arial MT"/>
              </a:rPr>
              <a:t> </a:t>
            </a:r>
            <a:r>
              <a:rPr sz="1800" spc="-5" dirty="0">
                <a:solidFill>
                  <a:srgbClr val="FFFFFF"/>
                </a:solidFill>
                <a:latin typeface="Arial MT"/>
                <a:cs typeface="Arial MT"/>
              </a:rPr>
              <a:t>weeks</a:t>
            </a:r>
            <a:r>
              <a:rPr sz="1800" spc="15" dirty="0">
                <a:solidFill>
                  <a:srgbClr val="FFFFFF"/>
                </a:solidFill>
                <a:latin typeface="Arial MT"/>
                <a:cs typeface="Arial MT"/>
              </a:rPr>
              <a:t> </a:t>
            </a:r>
            <a:r>
              <a:rPr sz="1800" spc="5" dirty="0">
                <a:solidFill>
                  <a:srgbClr val="FFFFFF"/>
                </a:solidFill>
                <a:latin typeface="Arial MT"/>
                <a:cs typeface="Arial MT"/>
              </a:rPr>
              <a:t>absence</a:t>
            </a:r>
            <a:r>
              <a:rPr sz="1800" spc="-60" dirty="0">
                <a:solidFill>
                  <a:srgbClr val="FFFFFF"/>
                </a:solidFill>
                <a:latin typeface="Arial MT"/>
                <a:cs typeface="Arial MT"/>
              </a:rPr>
              <a:t> </a:t>
            </a:r>
            <a:r>
              <a:rPr sz="1800" spc="-5" dirty="0">
                <a:solidFill>
                  <a:srgbClr val="FFFFFF"/>
                </a:solidFill>
                <a:latin typeface="Arial MT"/>
                <a:cs typeface="Arial MT"/>
              </a:rPr>
              <a:t>a</a:t>
            </a:r>
            <a:r>
              <a:rPr sz="1800" spc="-10" dirty="0">
                <a:solidFill>
                  <a:srgbClr val="FFFFFF"/>
                </a:solidFill>
                <a:latin typeface="Arial MT"/>
                <a:cs typeface="Arial MT"/>
              </a:rPr>
              <a:t> </a:t>
            </a:r>
            <a:r>
              <a:rPr sz="1800" spc="-5" dirty="0">
                <a:solidFill>
                  <a:srgbClr val="FFFFFF"/>
                </a:solidFill>
                <a:latin typeface="Arial MT"/>
                <a:cs typeface="Arial MT"/>
              </a:rPr>
              <a:t>year;</a:t>
            </a:r>
            <a:endParaRPr sz="1800">
              <a:latin typeface="Arial MT"/>
              <a:cs typeface="Arial MT"/>
            </a:endParaRPr>
          </a:p>
          <a:p>
            <a:pPr marL="12700">
              <a:lnSpc>
                <a:spcPct val="100000"/>
              </a:lnSpc>
              <a:spcBef>
                <a:spcPts val="430"/>
              </a:spcBef>
            </a:pPr>
            <a:r>
              <a:rPr sz="1800" dirty="0">
                <a:solidFill>
                  <a:srgbClr val="FFFFFF"/>
                </a:solidFill>
                <a:latin typeface="Arial MT"/>
                <a:cs typeface="Arial MT"/>
              </a:rPr>
              <a:t>Arriving</a:t>
            </a:r>
            <a:r>
              <a:rPr sz="1800" spc="-20" dirty="0">
                <a:solidFill>
                  <a:srgbClr val="FFFFFF"/>
                </a:solidFill>
                <a:latin typeface="Arial MT"/>
                <a:cs typeface="Arial MT"/>
              </a:rPr>
              <a:t> </a:t>
            </a:r>
            <a:r>
              <a:rPr sz="1800" dirty="0">
                <a:solidFill>
                  <a:srgbClr val="FFFFFF"/>
                </a:solidFill>
                <a:latin typeface="Arial MT"/>
                <a:cs typeface="Arial MT"/>
              </a:rPr>
              <a:t>30</a:t>
            </a:r>
            <a:r>
              <a:rPr sz="1800" spc="-20" dirty="0">
                <a:solidFill>
                  <a:srgbClr val="FFFFFF"/>
                </a:solidFill>
                <a:latin typeface="Arial MT"/>
                <a:cs typeface="Arial MT"/>
              </a:rPr>
              <a:t> </a:t>
            </a:r>
            <a:r>
              <a:rPr sz="1800" dirty="0">
                <a:solidFill>
                  <a:srgbClr val="FFFFFF"/>
                </a:solidFill>
                <a:latin typeface="Arial MT"/>
                <a:cs typeface="Arial MT"/>
              </a:rPr>
              <a:t>minutes</a:t>
            </a:r>
            <a:r>
              <a:rPr sz="1800" spc="-40" dirty="0">
                <a:solidFill>
                  <a:srgbClr val="FFFFFF"/>
                </a:solidFill>
                <a:latin typeface="Arial MT"/>
                <a:cs typeface="Arial MT"/>
              </a:rPr>
              <a:t> </a:t>
            </a:r>
            <a:r>
              <a:rPr sz="1800" dirty="0">
                <a:solidFill>
                  <a:srgbClr val="FFFFFF"/>
                </a:solidFill>
                <a:latin typeface="Arial MT"/>
                <a:cs typeface="Arial MT"/>
              </a:rPr>
              <a:t>late</a:t>
            </a:r>
            <a:r>
              <a:rPr sz="1800" spc="-40" dirty="0">
                <a:solidFill>
                  <a:srgbClr val="FFFFFF"/>
                </a:solidFill>
                <a:latin typeface="Arial MT"/>
                <a:cs typeface="Arial MT"/>
              </a:rPr>
              <a:t> </a:t>
            </a:r>
            <a:r>
              <a:rPr sz="1800" spc="-5" dirty="0">
                <a:solidFill>
                  <a:srgbClr val="FFFFFF"/>
                </a:solidFill>
                <a:latin typeface="Arial MT"/>
                <a:cs typeface="Arial MT"/>
              </a:rPr>
              <a:t>every</a:t>
            </a:r>
            <a:r>
              <a:rPr sz="1800" spc="-10" dirty="0">
                <a:solidFill>
                  <a:srgbClr val="FFFFFF"/>
                </a:solidFill>
                <a:latin typeface="Arial MT"/>
                <a:cs typeface="Arial MT"/>
              </a:rPr>
              <a:t> </a:t>
            </a:r>
            <a:r>
              <a:rPr sz="1800" dirty="0">
                <a:solidFill>
                  <a:srgbClr val="FFFFFF"/>
                </a:solidFill>
                <a:latin typeface="Arial MT"/>
                <a:cs typeface="Arial MT"/>
              </a:rPr>
              <a:t>adds</a:t>
            </a:r>
            <a:r>
              <a:rPr sz="1800" spc="-15" dirty="0">
                <a:solidFill>
                  <a:srgbClr val="FFFFFF"/>
                </a:solidFill>
                <a:latin typeface="Arial MT"/>
                <a:cs typeface="Arial MT"/>
              </a:rPr>
              <a:t> </a:t>
            </a:r>
            <a:r>
              <a:rPr sz="1800" dirty="0">
                <a:solidFill>
                  <a:srgbClr val="FFFFFF"/>
                </a:solidFill>
                <a:latin typeface="Arial MT"/>
                <a:cs typeface="Arial MT"/>
              </a:rPr>
              <a:t>up</a:t>
            </a:r>
            <a:r>
              <a:rPr sz="1800" spc="-20"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19</a:t>
            </a:r>
            <a:r>
              <a:rPr sz="1800" spc="-20" dirty="0">
                <a:solidFill>
                  <a:srgbClr val="FFFFFF"/>
                </a:solidFill>
                <a:latin typeface="Arial MT"/>
                <a:cs typeface="Arial MT"/>
              </a:rPr>
              <a:t> </a:t>
            </a:r>
            <a:r>
              <a:rPr sz="1800" spc="-5" dirty="0">
                <a:solidFill>
                  <a:srgbClr val="FFFFFF"/>
                </a:solidFill>
                <a:latin typeface="Arial MT"/>
                <a:cs typeface="Arial MT"/>
              </a:rPr>
              <a:t>days</a:t>
            </a:r>
            <a:r>
              <a:rPr sz="1800" spc="15" dirty="0">
                <a:solidFill>
                  <a:srgbClr val="FFFFFF"/>
                </a:solidFill>
                <a:latin typeface="Arial MT"/>
                <a:cs typeface="Arial MT"/>
              </a:rPr>
              <a:t> </a:t>
            </a:r>
            <a:r>
              <a:rPr sz="1800" dirty="0">
                <a:solidFill>
                  <a:srgbClr val="FFFFFF"/>
                </a:solidFill>
                <a:latin typeface="Arial MT"/>
                <a:cs typeface="Arial MT"/>
              </a:rPr>
              <a:t>absence</a:t>
            </a:r>
            <a:r>
              <a:rPr sz="1800" spc="-65" dirty="0">
                <a:solidFill>
                  <a:srgbClr val="FFFFFF"/>
                </a:solidFill>
                <a:latin typeface="Arial MT"/>
                <a:cs typeface="Arial MT"/>
              </a:rPr>
              <a:t> </a:t>
            </a:r>
            <a:r>
              <a:rPr sz="1800" dirty="0">
                <a:solidFill>
                  <a:srgbClr val="FFFFFF"/>
                </a:solidFill>
                <a:latin typeface="Arial MT"/>
                <a:cs typeface="Arial MT"/>
              </a:rPr>
              <a:t>a</a:t>
            </a:r>
            <a:r>
              <a:rPr sz="1800" spc="-20" dirty="0">
                <a:solidFill>
                  <a:srgbClr val="FFFFFF"/>
                </a:solidFill>
                <a:latin typeface="Arial MT"/>
                <a:cs typeface="Arial MT"/>
              </a:rPr>
              <a:t> </a:t>
            </a:r>
            <a:r>
              <a:rPr sz="1800" spc="-25" dirty="0">
                <a:solidFill>
                  <a:srgbClr val="FFFFFF"/>
                </a:solidFill>
                <a:latin typeface="Arial MT"/>
                <a:cs typeface="Arial MT"/>
              </a:rPr>
              <a:t>year.</a:t>
            </a:r>
            <a:endParaRPr sz="1800">
              <a:latin typeface="Arial MT"/>
              <a:cs typeface="Arial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1656714"/>
            <a:ext cx="996315" cy="329565"/>
          </a:xfrm>
          <a:prstGeom prst="rect">
            <a:avLst/>
          </a:prstGeom>
        </p:spPr>
        <p:txBody>
          <a:bodyPr vert="horz" wrap="square" lIns="0" tIns="11430" rIns="0" bIns="0" rtlCol="0">
            <a:spAutoFit/>
          </a:bodyPr>
          <a:lstStyle/>
          <a:p>
            <a:pPr marL="12700">
              <a:lnSpc>
                <a:spcPct val="100000"/>
              </a:lnSpc>
              <a:spcBef>
                <a:spcPts val="90"/>
              </a:spcBef>
            </a:pPr>
            <a:r>
              <a:rPr spc="-10" dirty="0"/>
              <a:t>Uniform</a:t>
            </a:r>
          </a:p>
        </p:txBody>
      </p:sp>
      <p:sp>
        <p:nvSpPr>
          <p:cNvPr id="3" name="object 3"/>
          <p:cNvSpPr txBox="1"/>
          <p:nvPr/>
        </p:nvSpPr>
        <p:spPr>
          <a:xfrm>
            <a:off x="330504" y="2382392"/>
            <a:ext cx="8484870" cy="4251960"/>
          </a:xfrm>
          <a:prstGeom prst="rect">
            <a:avLst/>
          </a:prstGeom>
        </p:spPr>
        <p:txBody>
          <a:bodyPr vert="horz" wrap="square" lIns="0" tIns="12700" rIns="0" bIns="0" rtlCol="0">
            <a:spAutoFit/>
          </a:bodyPr>
          <a:lstStyle/>
          <a:p>
            <a:pPr marL="12700" algn="just">
              <a:lnSpc>
                <a:spcPct val="100000"/>
              </a:lnSpc>
              <a:spcBef>
                <a:spcPts val="100"/>
              </a:spcBef>
            </a:pPr>
            <a:r>
              <a:rPr sz="1800" dirty="0">
                <a:solidFill>
                  <a:srgbClr val="FFFFFF"/>
                </a:solidFill>
                <a:latin typeface="Arial MT"/>
                <a:cs typeface="Arial MT"/>
              </a:rPr>
              <a:t>All</a:t>
            </a:r>
            <a:r>
              <a:rPr sz="1800" spc="450" dirty="0">
                <a:solidFill>
                  <a:srgbClr val="FFFFFF"/>
                </a:solidFill>
                <a:latin typeface="Arial MT"/>
                <a:cs typeface="Arial MT"/>
              </a:rPr>
              <a:t> </a:t>
            </a:r>
            <a:r>
              <a:rPr sz="1800" spc="-5" dirty="0">
                <a:solidFill>
                  <a:srgbClr val="FFFFFF"/>
                </a:solidFill>
                <a:latin typeface="Arial MT"/>
                <a:cs typeface="Arial MT"/>
              </a:rPr>
              <a:t>children</a:t>
            </a:r>
            <a:r>
              <a:rPr sz="1800" spc="455" dirty="0">
                <a:solidFill>
                  <a:srgbClr val="FFFFFF"/>
                </a:solidFill>
                <a:latin typeface="Arial MT"/>
                <a:cs typeface="Arial MT"/>
              </a:rPr>
              <a:t> </a:t>
            </a:r>
            <a:r>
              <a:rPr sz="1800" dirty="0">
                <a:solidFill>
                  <a:srgbClr val="FFFFFF"/>
                </a:solidFill>
                <a:latin typeface="Arial MT"/>
                <a:cs typeface="Arial MT"/>
              </a:rPr>
              <a:t>should</a:t>
            </a:r>
            <a:r>
              <a:rPr sz="1800" spc="455" dirty="0">
                <a:solidFill>
                  <a:srgbClr val="FFFFFF"/>
                </a:solidFill>
                <a:latin typeface="Arial MT"/>
                <a:cs typeface="Arial MT"/>
              </a:rPr>
              <a:t> </a:t>
            </a:r>
            <a:r>
              <a:rPr sz="1800" spc="-10" dirty="0">
                <a:solidFill>
                  <a:srgbClr val="FFFFFF"/>
                </a:solidFill>
                <a:latin typeface="Arial MT"/>
                <a:cs typeface="Arial MT"/>
              </a:rPr>
              <a:t>wear</a:t>
            </a:r>
            <a:r>
              <a:rPr sz="1800" spc="470" dirty="0">
                <a:solidFill>
                  <a:srgbClr val="FFFFFF"/>
                </a:solidFill>
                <a:latin typeface="Arial MT"/>
                <a:cs typeface="Arial MT"/>
              </a:rPr>
              <a:t> </a:t>
            </a:r>
            <a:r>
              <a:rPr sz="1800" spc="-10" dirty="0">
                <a:solidFill>
                  <a:srgbClr val="FFFFFF"/>
                </a:solidFill>
                <a:latin typeface="Arial MT"/>
                <a:cs typeface="Arial MT"/>
              </a:rPr>
              <a:t>the</a:t>
            </a:r>
            <a:r>
              <a:rPr sz="1800" spc="445" dirty="0">
                <a:solidFill>
                  <a:srgbClr val="FFFFFF"/>
                </a:solidFill>
                <a:latin typeface="Arial MT"/>
                <a:cs typeface="Arial MT"/>
              </a:rPr>
              <a:t> </a:t>
            </a:r>
            <a:r>
              <a:rPr sz="1800" dirty="0">
                <a:solidFill>
                  <a:srgbClr val="FFFFFF"/>
                </a:solidFill>
                <a:latin typeface="Arial MT"/>
                <a:cs typeface="Arial MT"/>
              </a:rPr>
              <a:t>correct</a:t>
            </a:r>
            <a:r>
              <a:rPr sz="1800" spc="450" dirty="0">
                <a:solidFill>
                  <a:srgbClr val="FFFFFF"/>
                </a:solidFill>
                <a:latin typeface="Arial MT"/>
                <a:cs typeface="Arial MT"/>
              </a:rPr>
              <a:t> </a:t>
            </a:r>
            <a:r>
              <a:rPr sz="1800" spc="-5" dirty="0">
                <a:solidFill>
                  <a:srgbClr val="FFFFFF"/>
                </a:solidFill>
                <a:latin typeface="Arial MT"/>
                <a:cs typeface="Arial MT"/>
              </a:rPr>
              <a:t>school</a:t>
            </a:r>
            <a:r>
              <a:rPr sz="1800" spc="455" dirty="0">
                <a:solidFill>
                  <a:srgbClr val="FFFFFF"/>
                </a:solidFill>
                <a:latin typeface="Arial MT"/>
                <a:cs typeface="Arial MT"/>
              </a:rPr>
              <a:t> </a:t>
            </a:r>
            <a:r>
              <a:rPr sz="1800" spc="-5" dirty="0">
                <a:solidFill>
                  <a:srgbClr val="FFFFFF"/>
                </a:solidFill>
                <a:latin typeface="Arial MT"/>
                <a:cs typeface="Arial MT"/>
              </a:rPr>
              <a:t>uniform.</a:t>
            </a:r>
            <a:r>
              <a:rPr sz="1800" spc="465" dirty="0">
                <a:solidFill>
                  <a:srgbClr val="FFFFFF"/>
                </a:solidFill>
                <a:latin typeface="Arial MT"/>
                <a:cs typeface="Arial MT"/>
              </a:rPr>
              <a:t> </a:t>
            </a:r>
            <a:r>
              <a:rPr sz="1800" spc="-10" dirty="0">
                <a:solidFill>
                  <a:srgbClr val="FFFFFF"/>
                </a:solidFill>
                <a:latin typeface="Arial MT"/>
                <a:cs typeface="Arial MT"/>
              </a:rPr>
              <a:t>This</a:t>
            </a:r>
            <a:r>
              <a:rPr sz="1800" spc="455" dirty="0">
                <a:solidFill>
                  <a:srgbClr val="FFFFFF"/>
                </a:solidFill>
                <a:latin typeface="Arial MT"/>
                <a:cs typeface="Arial MT"/>
              </a:rPr>
              <a:t> </a:t>
            </a:r>
            <a:r>
              <a:rPr sz="1800" spc="-5" dirty="0">
                <a:solidFill>
                  <a:srgbClr val="FFFFFF"/>
                </a:solidFill>
                <a:latin typeface="Arial MT"/>
                <a:cs typeface="Arial MT"/>
              </a:rPr>
              <a:t>includes</a:t>
            </a:r>
            <a:r>
              <a:rPr sz="1800" spc="484" dirty="0">
                <a:solidFill>
                  <a:srgbClr val="FFFFFF"/>
                </a:solidFill>
                <a:latin typeface="Arial MT"/>
                <a:cs typeface="Arial MT"/>
              </a:rPr>
              <a:t> </a:t>
            </a:r>
            <a:r>
              <a:rPr sz="1800" spc="-10" dirty="0">
                <a:solidFill>
                  <a:srgbClr val="FFFFFF"/>
                </a:solidFill>
                <a:latin typeface="Arial MT"/>
                <a:cs typeface="Arial MT"/>
              </a:rPr>
              <a:t>the</a:t>
            </a:r>
            <a:r>
              <a:rPr sz="1800" spc="445" dirty="0">
                <a:solidFill>
                  <a:srgbClr val="FFFFFF"/>
                </a:solidFill>
                <a:latin typeface="Arial MT"/>
                <a:cs typeface="Arial MT"/>
              </a:rPr>
              <a:t> </a:t>
            </a:r>
            <a:r>
              <a:rPr sz="1800" spc="-10" dirty="0">
                <a:solidFill>
                  <a:srgbClr val="FFFFFF"/>
                </a:solidFill>
                <a:latin typeface="Arial MT"/>
                <a:cs typeface="Arial MT"/>
              </a:rPr>
              <a:t>school’s</a:t>
            </a:r>
            <a:endParaRPr sz="1800" dirty="0">
              <a:latin typeface="Arial MT"/>
              <a:cs typeface="Arial MT"/>
            </a:endParaRPr>
          </a:p>
          <a:p>
            <a:pPr marL="12700">
              <a:lnSpc>
                <a:spcPct val="100000"/>
              </a:lnSpc>
            </a:pPr>
            <a:r>
              <a:rPr sz="1800" dirty="0">
                <a:solidFill>
                  <a:srgbClr val="FFFFFF"/>
                </a:solidFill>
                <a:latin typeface="Arial MT"/>
                <a:cs typeface="Arial MT"/>
              </a:rPr>
              <a:t>indoor</a:t>
            </a:r>
            <a:r>
              <a:rPr sz="1800" spc="-40" dirty="0">
                <a:solidFill>
                  <a:srgbClr val="FFFFFF"/>
                </a:solidFill>
                <a:latin typeface="Arial MT"/>
                <a:cs typeface="Arial MT"/>
              </a:rPr>
              <a:t> </a:t>
            </a:r>
            <a:r>
              <a:rPr sz="1800" dirty="0">
                <a:solidFill>
                  <a:srgbClr val="FFFFFF"/>
                </a:solidFill>
                <a:latin typeface="Arial MT"/>
                <a:cs typeface="Arial MT"/>
              </a:rPr>
              <a:t>and</a:t>
            </a:r>
            <a:r>
              <a:rPr sz="1800" spc="-20" dirty="0">
                <a:solidFill>
                  <a:srgbClr val="FFFFFF"/>
                </a:solidFill>
                <a:latin typeface="Arial MT"/>
                <a:cs typeface="Arial MT"/>
              </a:rPr>
              <a:t> </a:t>
            </a:r>
            <a:r>
              <a:rPr sz="1800" dirty="0">
                <a:solidFill>
                  <a:srgbClr val="FFFFFF"/>
                </a:solidFill>
                <a:latin typeface="Arial MT"/>
                <a:cs typeface="Arial MT"/>
              </a:rPr>
              <a:t>outdoor</a:t>
            </a:r>
            <a:r>
              <a:rPr sz="1800" spc="-35" dirty="0">
                <a:solidFill>
                  <a:srgbClr val="FFFFFF"/>
                </a:solidFill>
                <a:latin typeface="Arial MT"/>
                <a:cs typeface="Arial MT"/>
              </a:rPr>
              <a:t> </a:t>
            </a:r>
            <a:r>
              <a:rPr sz="1800" spc="-5" dirty="0">
                <a:solidFill>
                  <a:srgbClr val="FFFFFF"/>
                </a:solidFill>
                <a:latin typeface="Arial MT"/>
                <a:cs typeface="Arial MT"/>
              </a:rPr>
              <a:t>PE</a:t>
            </a:r>
            <a:r>
              <a:rPr sz="1800" dirty="0">
                <a:solidFill>
                  <a:srgbClr val="FFFFFF"/>
                </a:solidFill>
                <a:latin typeface="Arial MT"/>
                <a:cs typeface="Arial MT"/>
              </a:rPr>
              <a:t> </a:t>
            </a:r>
            <a:r>
              <a:rPr sz="1800" spc="5" dirty="0">
                <a:solidFill>
                  <a:srgbClr val="FFFFFF"/>
                </a:solidFill>
                <a:latin typeface="Arial MT"/>
                <a:cs typeface="Arial MT"/>
              </a:rPr>
              <a:t>kit.</a:t>
            </a:r>
            <a:r>
              <a:rPr sz="1800" spc="-20" dirty="0">
                <a:solidFill>
                  <a:srgbClr val="FFFFFF"/>
                </a:solidFill>
                <a:latin typeface="Arial MT"/>
                <a:cs typeface="Arial MT"/>
              </a:rPr>
              <a:t> </a:t>
            </a:r>
            <a:r>
              <a:rPr sz="1800" b="1" spc="-10" dirty="0">
                <a:solidFill>
                  <a:srgbClr val="FFFFFF"/>
                </a:solidFill>
                <a:latin typeface="Arial"/>
                <a:cs typeface="Arial"/>
              </a:rPr>
              <a:t>All</a:t>
            </a:r>
            <a:r>
              <a:rPr sz="1800" b="1" spc="5" dirty="0">
                <a:solidFill>
                  <a:srgbClr val="FFFFFF"/>
                </a:solidFill>
                <a:latin typeface="Arial"/>
                <a:cs typeface="Arial"/>
              </a:rPr>
              <a:t> </a:t>
            </a:r>
            <a:r>
              <a:rPr sz="1800" b="1" dirty="0">
                <a:solidFill>
                  <a:srgbClr val="FFFFFF"/>
                </a:solidFill>
                <a:latin typeface="Arial"/>
                <a:cs typeface="Arial"/>
              </a:rPr>
              <a:t>uniform</a:t>
            </a:r>
            <a:r>
              <a:rPr sz="1800" b="1" spc="-15" dirty="0">
                <a:solidFill>
                  <a:srgbClr val="FFFFFF"/>
                </a:solidFill>
                <a:latin typeface="Arial"/>
                <a:cs typeface="Arial"/>
              </a:rPr>
              <a:t> </a:t>
            </a:r>
            <a:r>
              <a:rPr sz="1800" b="1" dirty="0">
                <a:solidFill>
                  <a:srgbClr val="FFFFFF"/>
                </a:solidFill>
                <a:latin typeface="Arial"/>
                <a:cs typeface="Arial"/>
              </a:rPr>
              <a:t>should</a:t>
            </a:r>
            <a:r>
              <a:rPr sz="1800" b="1" spc="-10" dirty="0">
                <a:solidFill>
                  <a:srgbClr val="FFFFFF"/>
                </a:solidFill>
                <a:latin typeface="Arial"/>
                <a:cs typeface="Arial"/>
              </a:rPr>
              <a:t> </a:t>
            </a:r>
            <a:r>
              <a:rPr sz="1800" b="1" dirty="0">
                <a:solidFill>
                  <a:srgbClr val="FFFFFF"/>
                </a:solidFill>
                <a:latin typeface="Arial"/>
                <a:cs typeface="Arial"/>
              </a:rPr>
              <a:t>be</a:t>
            </a:r>
            <a:r>
              <a:rPr sz="1800" b="1" spc="-15" dirty="0">
                <a:solidFill>
                  <a:srgbClr val="FFFFFF"/>
                </a:solidFill>
                <a:latin typeface="Arial"/>
                <a:cs typeface="Arial"/>
              </a:rPr>
              <a:t> </a:t>
            </a:r>
            <a:r>
              <a:rPr sz="1800" b="1" dirty="0">
                <a:solidFill>
                  <a:srgbClr val="FFFFFF"/>
                </a:solidFill>
                <a:latin typeface="Arial"/>
                <a:cs typeface="Arial"/>
              </a:rPr>
              <a:t>labelled</a:t>
            </a:r>
            <a:r>
              <a:rPr sz="1800" dirty="0">
                <a:solidFill>
                  <a:srgbClr val="FFFFFF"/>
                </a:solidFill>
                <a:latin typeface="Arial MT"/>
                <a:cs typeface="Arial MT"/>
              </a:rPr>
              <a:t>.</a:t>
            </a:r>
            <a:endParaRPr sz="1800" dirty="0">
              <a:latin typeface="Arial MT"/>
              <a:cs typeface="Arial MT"/>
            </a:endParaRPr>
          </a:p>
          <a:p>
            <a:pPr>
              <a:lnSpc>
                <a:spcPct val="100000"/>
              </a:lnSpc>
              <a:spcBef>
                <a:spcPts val="35"/>
              </a:spcBef>
            </a:pPr>
            <a:endParaRPr sz="2600" dirty="0">
              <a:latin typeface="Arial MT"/>
              <a:cs typeface="Arial MT"/>
            </a:endParaRPr>
          </a:p>
          <a:p>
            <a:pPr marL="12700" marR="5080" algn="just">
              <a:lnSpc>
                <a:spcPct val="100000"/>
              </a:lnSpc>
            </a:pPr>
            <a:r>
              <a:rPr sz="1800" spc="-5" dirty="0">
                <a:solidFill>
                  <a:srgbClr val="FFFFFF"/>
                </a:solidFill>
                <a:latin typeface="Arial MT"/>
                <a:cs typeface="Arial MT"/>
              </a:rPr>
              <a:t>Please</a:t>
            </a:r>
            <a:r>
              <a:rPr sz="1800" spc="310" dirty="0">
                <a:solidFill>
                  <a:srgbClr val="FFFFFF"/>
                </a:solidFill>
                <a:latin typeface="Arial MT"/>
                <a:cs typeface="Arial MT"/>
              </a:rPr>
              <a:t> </a:t>
            </a:r>
            <a:r>
              <a:rPr sz="1800" spc="-5" dirty="0">
                <a:solidFill>
                  <a:srgbClr val="FFFFFF"/>
                </a:solidFill>
                <a:latin typeface="Arial MT"/>
                <a:cs typeface="Arial MT"/>
              </a:rPr>
              <a:t>note,</a:t>
            </a:r>
            <a:r>
              <a:rPr sz="1800" spc="305" dirty="0">
                <a:solidFill>
                  <a:srgbClr val="FFFFFF"/>
                </a:solidFill>
                <a:latin typeface="Arial MT"/>
                <a:cs typeface="Arial MT"/>
              </a:rPr>
              <a:t> </a:t>
            </a:r>
            <a:r>
              <a:rPr sz="1800" dirty="0">
                <a:solidFill>
                  <a:srgbClr val="FFFFFF"/>
                </a:solidFill>
                <a:latin typeface="Arial MT"/>
                <a:cs typeface="Arial MT"/>
              </a:rPr>
              <a:t>as</a:t>
            </a:r>
            <a:r>
              <a:rPr sz="1800" spc="285" dirty="0">
                <a:solidFill>
                  <a:srgbClr val="FFFFFF"/>
                </a:solidFill>
                <a:latin typeface="Arial MT"/>
                <a:cs typeface="Arial MT"/>
              </a:rPr>
              <a:t> </a:t>
            </a:r>
            <a:r>
              <a:rPr sz="1800" dirty="0">
                <a:solidFill>
                  <a:srgbClr val="FFFFFF"/>
                </a:solidFill>
                <a:latin typeface="Arial MT"/>
                <a:cs typeface="Arial MT"/>
              </a:rPr>
              <a:t>per</a:t>
            </a:r>
            <a:r>
              <a:rPr sz="1800" spc="295" dirty="0">
                <a:solidFill>
                  <a:srgbClr val="FFFFFF"/>
                </a:solidFill>
                <a:latin typeface="Arial MT"/>
                <a:cs typeface="Arial MT"/>
              </a:rPr>
              <a:t> </a:t>
            </a:r>
            <a:r>
              <a:rPr sz="1800" spc="-5" dirty="0">
                <a:solidFill>
                  <a:srgbClr val="FFFFFF"/>
                </a:solidFill>
                <a:latin typeface="Arial MT"/>
                <a:cs typeface="Arial MT"/>
              </a:rPr>
              <a:t>policy:</a:t>
            </a:r>
            <a:r>
              <a:rPr sz="1800" spc="295" dirty="0">
                <a:solidFill>
                  <a:srgbClr val="FFFFFF"/>
                </a:solidFill>
                <a:latin typeface="Arial MT"/>
                <a:cs typeface="Arial MT"/>
              </a:rPr>
              <a:t> </a:t>
            </a:r>
            <a:r>
              <a:rPr sz="1800" spc="-5" dirty="0">
                <a:solidFill>
                  <a:srgbClr val="FFFFFF"/>
                </a:solidFill>
                <a:latin typeface="Arial MT"/>
                <a:cs typeface="Arial MT"/>
              </a:rPr>
              <a:t>children</a:t>
            </a:r>
            <a:r>
              <a:rPr sz="1800" spc="315" dirty="0">
                <a:solidFill>
                  <a:srgbClr val="FFFFFF"/>
                </a:solidFill>
                <a:latin typeface="Arial MT"/>
                <a:cs typeface="Arial MT"/>
              </a:rPr>
              <a:t> </a:t>
            </a:r>
            <a:r>
              <a:rPr sz="1800" b="1" u="heavy" spc="-5" dirty="0">
                <a:solidFill>
                  <a:srgbClr val="FFFFFF"/>
                </a:solidFill>
                <a:uFill>
                  <a:solidFill>
                    <a:srgbClr val="FFFFFF"/>
                  </a:solidFill>
                </a:uFill>
                <a:latin typeface="Arial"/>
                <a:cs typeface="Arial"/>
              </a:rPr>
              <a:t>must</a:t>
            </a:r>
            <a:r>
              <a:rPr sz="1800" b="1" spc="300" dirty="0">
                <a:solidFill>
                  <a:srgbClr val="FFFFFF"/>
                </a:solidFill>
                <a:latin typeface="Arial"/>
                <a:cs typeface="Arial"/>
              </a:rPr>
              <a:t> </a:t>
            </a:r>
            <a:r>
              <a:rPr sz="1800" spc="-10" dirty="0">
                <a:solidFill>
                  <a:srgbClr val="FFFFFF"/>
                </a:solidFill>
                <a:latin typeface="Arial MT"/>
                <a:cs typeface="Arial MT"/>
              </a:rPr>
              <a:t>wear</a:t>
            </a:r>
            <a:r>
              <a:rPr sz="1800" spc="300" dirty="0">
                <a:solidFill>
                  <a:srgbClr val="FFFFFF"/>
                </a:solidFill>
                <a:latin typeface="Arial MT"/>
                <a:cs typeface="Arial MT"/>
              </a:rPr>
              <a:t> </a:t>
            </a:r>
            <a:r>
              <a:rPr sz="1800" dirty="0">
                <a:solidFill>
                  <a:srgbClr val="FFFFFF"/>
                </a:solidFill>
                <a:latin typeface="Arial MT"/>
                <a:cs typeface="Arial MT"/>
              </a:rPr>
              <a:t>a</a:t>
            </a:r>
            <a:r>
              <a:rPr sz="1800" spc="305" dirty="0">
                <a:solidFill>
                  <a:srgbClr val="FFFFFF"/>
                </a:solidFill>
                <a:latin typeface="Arial MT"/>
                <a:cs typeface="Arial MT"/>
              </a:rPr>
              <a:t> </a:t>
            </a:r>
            <a:r>
              <a:rPr sz="1800" spc="-5" dirty="0">
                <a:solidFill>
                  <a:srgbClr val="FFFFFF"/>
                </a:solidFill>
                <a:latin typeface="Arial MT"/>
                <a:cs typeface="Arial MT"/>
              </a:rPr>
              <a:t>charcoal</a:t>
            </a:r>
            <a:r>
              <a:rPr sz="1800" spc="315" dirty="0">
                <a:solidFill>
                  <a:srgbClr val="FFFFFF"/>
                </a:solidFill>
                <a:latin typeface="Arial MT"/>
                <a:cs typeface="Arial MT"/>
              </a:rPr>
              <a:t> </a:t>
            </a:r>
            <a:r>
              <a:rPr sz="1800" dirty="0">
                <a:solidFill>
                  <a:srgbClr val="FFFFFF"/>
                </a:solidFill>
                <a:latin typeface="Arial MT"/>
                <a:cs typeface="Arial MT"/>
              </a:rPr>
              <a:t>grey</a:t>
            </a:r>
            <a:r>
              <a:rPr sz="1800" spc="285" dirty="0">
                <a:solidFill>
                  <a:srgbClr val="FFFFFF"/>
                </a:solidFill>
                <a:latin typeface="Arial MT"/>
                <a:cs typeface="Arial MT"/>
              </a:rPr>
              <a:t> </a:t>
            </a:r>
            <a:r>
              <a:rPr sz="1800" spc="-5" dirty="0">
                <a:solidFill>
                  <a:srgbClr val="FFFFFF"/>
                </a:solidFill>
                <a:latin typeface="Arial MT"/>
                <a:cs typeface="Arial MT"/>
              </a:rPr>
              <a:t>jumper/cardigan </a:t>
            </a:r>
            <a:r>
              <a:rPr sz="1800" spc="-490" dirty="0">
                <a:solidFill>
                  <a:srgbClr val="FFFFFF"/>
                </a:solidFill>
                <a:latin typeface="Arial MT"/>
                <a:cs typeface="Arial MT"/>
              </a:rPr>
              <a:t> </a:t>
            </a:r>
            <a:r>
              <a:rPr sz="1800" dirty="0">
                <a:solidFill>
                  <a:srgbClr val="FFFFFF"/>
                </a:solidFill>
                <a:latin typeface="Arial MT"/>
                <a:cs typeface="Arial MT"/>
              </a:rPr>
              <a:t>and </a:t>
            </a:r>
            <a:r>
              <a:rPr sz="1800" spc="-10" dirty="0">
                <a:solidFill>
                  <a:srgbClr val="FFFFFF"/>
                </a:solidFill>
                <a:latin typeface="Arial MT"/>
                <a:cs typeface="Arial MT"/>
              </a:rPr>
              <a:t>the school’s </a:t>
            </a:r>
            <a:r>
              <a:rPr sz="1800" spc="-5" dirty="0">
                <a:solidFill>
                  <a:srgbClr val="FFFFFF"/>
                </a:solidFill>
                <a:latin typeface="Arial MT"/>
                <a:cs typeface="Arial MT"/>
              </a:rPr>
              <a:t>charcoal jogging suit </a:t>
            </a:r>
            <a:r>
              <a:rPr sz="1800" spc="-10" dirty="0">
                <a:solidFill>
                  <a:srgbClr val="FFFFFF"/>
                </a:solidFill>
                <a:latin typeface="Arial MT"/>
                <a:cs typeface="Arial MT"/>
              </a:rPr>
              <a:t>with </a:t>
            </a:r>
            <a:r>
              <a:rPr sz="1800" dirty="0">
                <a:solidFill>
                  <a:srgbClr val="FFFFFF"/>
                </a:solidFill>
                <a:latin typeface="Arial MT"/>
                <a:cs typeface="Arial MT"/>
              </a:rPr>
              <a:t>school </a:t>
            </a:r>
            <a:r>
              <a:rPr sz="1800" spc="-5" dirty="0">
                <a:solidFill>
                  <a:srgbClr val="FFFFFF"/>
                </a:solidFill>
                <a:latin typeface="Arial MT"/>
                <a:cs typeface="Arial MT"/>
              </a:rPr>
              <a:t>logo that </a:t>
            </a:r>
            <a:r>
              <a:rPr sz="1800" dirty="0">
                <a:solidFill>
                  <a:srgbClr val="FFFFFF"/>
                </a:solidFill>
                <a:latin typeface="Arial MT"/>
                <a:cs typeface="Arial MT"/>
              </a:rPr>
              <a:t>can </a:t>
            </a:r>
            <a:r>
              <a:rPr sz="1800" spc="-5" dirty="0">
                <a:solidFill>
                  <a:srgbClr val="FFFFFF"/>
                </a:solidFill>
                <a:latin typeface="Arial MT"/>
                <a:cs typeface="Arial MT"/>
              </a:rPr>
              <a:t>only </a:t>
            </a:r>
            <a:r>
              <a:rPr sz="1800" dirty="0">
                <a:solidFill>
                  <a:srgbClr val="FFFFFF"/>
                </a:solidFill>
                <a:latin typeface="Arial MT"/>
                <a:cs typeface="Arial MT"/>
              </a:rPr>
              <a:t>be </a:t>
            </a:r>
            <a:r>
              <a:rPr sz="1800" spc="-5" dirty="0">
                <a:solidFill>
                  <a:srgbClr val="FFFFFF"/>
                </a:solidFill>
                <a:latin typeface="Arial MT"/>
                <a:cs typeface="Arial MT"/>
              </a:rPr>
              <a:t>purchased </a:t>
            </a:r>
            <a:r>
              <a:rPr sz="1800" dirty="0">
                <a:solidFill>
                  <a:srgbClr val="FFFFFF"/>
                </a:solidFill>
                <a:latin typeface="Arial MT"/>
                <a:cs typeface="Arial MT"/>
              </a:rPr>
              <a:t> from Whittakers, </a:t>
            </a:r>
            <a:r>
              <a:rPr sz="1800" spc="-5" dirty="0">
                <a:solidFill>
                  <a:srgbClr val="FFFFFF"/>
                </a:solidFill>
                <a:latin typeface="Arial MT"/>
                <a:cs typeface="Arial MT"/>
              </a:rPr>
              <a:t>Southport </a:t>
            </a:r>
            <a:r>
              <a:rPr sz="1800" dirty="0">
                <a:solidFill>
                  <a:srgbClr val="FFFFFF"/>
                </a:solidFill>
                <a:latin typeface="Arial MT"/>
                <a:cs typeface="Arial MT"/>
              </a:rPr>
              <a:t>or from </a:t>
            </a:r>
            <a:r>
              <a:rPr sz="1800" spc="-55" dirty="0">
                <a:solidFill>
                  <a:srgbClr val="FFFFFF"/>
                </a:solidFill>
                <a:latin typeface="Arial MT"/>
                <a:cs typeface="Arial MT"/>
              </a:rPr>
              <a:t>Team </a:t>
            </a:r>
            <a:r>
              <a:rPr sz="1800" spc="-10" dirty="0">
                <a:solidFill>
                  <a:srgbClr val="FFFFFF"/>
                </a:solidFill>
                <a:latin typeface="Arial MT"/>
                <a:cs typeface="Arial MT"/>
              </a:rPr>
              <a:t>TSP’s </a:t>
            </a:r>
            <a:r>
              <a:rPr sz="1800" spc="-5" dirty="0">
                <a:solidFill>
                  <a:srgbClr val="FFFFFF"/>
                </a:solidFill>
                <a:latin typeface="Arial MT"/>
                <a:cs typeface="Arial MT"/>
              </a:rPr>
              <a:t>pre-loved uniform </a:t>
            </a:r>
            <a:r>
              <a:rPr sz="1800" dirty="0">
                <a:solidFill>
                  <a:srgbClr val="FFFFFF"/>
                </a:solidFill>
                <a:latin typeface="Arial MT"/>
                <a:cs typeface="Arial MT"/>
              </a:rPr>
              <a:t>shop. </a:t>
            </a:r>
            <a:r>
              <a:rPr sz="1800" spc="-5" dirty="0">
                <a:solidFill>
                  <a:srgbClr val="FFFFFF"/>
                </a:solidFill>
                <a:latin typeface="Arial MT"/>
                <a:cs typeface="Arial MT"/>
              </a:rPr>
              <a:t>Wearing </a:t>
            </a:r>
            <a:r>
              <a:rPr sz="1800" dirty="0">
                <a:solidFill>
                  <a:srgbClr val="FFFFFF"/>
                </a:solidFill>
                <a:latin typeface="Arial MT"/>
                <a:cs typeface="Arial MT"/>
              </a:rPr>
              <a:t> </a:t>
            </a:r>
            <a:r>
              <a:rPr sz="1800" spc="-5" dirty="0">
                <a:solidFill>
                  <a:srgbClr val="FFFFFF"/>
                </a:solidFill>
                <a:latin typeface="Arial MT"/>
                <a:cs typeface="Arial MT"/>
              </a:rPr>
              <a:t>school </a:t>
            </a:r>
            <a:r>
              <a:rPr sz="1800" dirty="0">
                <a:solidFill>
                  <a:srgbClr val="FFFFFF"/>
                </a:solidFill>
                <a:latin typeface="Arial MT"/>
                <a:cs typeface="Arial MT"/>
              </a:rPr>
              <a:t>uniform </a:t>
            </a:r>
            <a:r>
              <a:rPr sz="1800" spc="-5" dirty="0">
                <a:solidFill>
                  <a:srgbClr val="FFFFFF"/>
                </a:solidFill>
                <a:latin typeface="Arial MT"/>
                <a:cs typeface="Arial MT"/>
              </a:rPr>
              <a:t>forms part </a:t>
            </a:r>
            <a:r>
              <a:rPr sz="1800" dirty="0">
                <a:solidFill>
                  <a:srgbClr val="FFFFFF"/>
                </a:solidFill>
                <a:latin typeface="Arial MT"/>
                <a:cs typeface="Arial MT"/>
              </a:rPr>
              <a:t>of </a:t>
            </a:r>
            <a:r>
              <a:rPr sz="1800" spc="-5" dirty="0">
                <a:solidFill>
                  <a:srgbClr val="FFFFFF"/>
                </a:solidFill>
                <a:latin typeface="Arial MT"/>
                <a:cs typeface="Arial MT"/>
              </a:rPr>
              <a:t>the </a:t>
            </a:r>
            <a:r>
              <a:rPr sz="1800" spc="-10" dirty="0">
                <a:solidFill>
                  <a:srgbClr val="FFFFFF"/>
                </a:solidFill>
                <a:latin typeface="Arial MT"/>
                <a:cs typeface="Arial MT"/>
              </a:rPr>
              <a:t>school’s </a:t>
            </a:r>
            <a:r>
              <a:rPr sz="1800" spc="-5" dirty="0">
                <a:solidFill>
                  <a:srgbClr val="FFFFFF"/>
                </a:solidFill>
                <a:latin typeface="Arial MT"/>
                <a:cs typeface="Arial MT"/>
              </a:rPr>
              <a:t>safeguarding procedures </a:t>
            </a:r>
            <a:r>
              <a:rPr sz="1800" spc="5" dirty="0">
                <a:solidFill>
                  <a:srgbClr val="FFFFFF"/>
                </a:solidFill>
                <a:latin typeface="Arial MT"/>
                <a:cs typeface="Arial MT"/>
              </a:rPr>
              <a:t>so </a:t>
            </a:r>
            <a:r>
              <a:rPr sz="1800" dirty="0">
                <a:solidFill>
                  <a:srgbClr val="FFFFFF"/>
                </a:solidFill>
                <a:latin typeface="Arial MT"/>
                <a:cs typeface="Arial MT"/>
              </a:rPr>
              <a:t>it </a:t>
            </a:r>
            <a:r>
              <a:rPr sz="1800" spc="-10" dirty="0">
                <a:solidFill>
                  <a:srgbClr val="FFFFFF"/>
                </a:solidFill>
                <a:latin typeface="Arial MT"/>
                <a:cs typeface="Arial MT"/>
              </a:rPr>
              <a:t>is important </a:t>
            </a:r>
            <a:r>
              <a:rPr sz="1800" spc="-5" dirty="0">
                <a:solidFill>
                  <a:srgbClr val="FFFFFF"/>
                </a:solidFill>
                <a:latin typeface="Arial MT"/>
                <a:cs typeface="Arial MT"/>
              </a:rPr>
              <a:t> </a:t>
            </a:r>
            <a:r>
              <a:rPr sz="1800" dirty="0">
                <a:solidFill>
                  <a:srgbClr val="FFFFFF"/>
                </a:solidFill>
                <a:latin typeface="Arial MT"/>
                <a:cs typeface="Arial MT"/>
              </a:rPr>
              <a:t>that</a:t>
            </a:r>
            <a:r>
              <a:rPr sz="1800" spc="-20" dirty="0">
                <a:solidFill>
                  <a:srgbClr val="FFFFFF"/>
                </a:solidFill>
                <a:latin typeface="Arial MT"/>
                <a:cs typeface="Arial MT"/>
              </a:rPr>
              <a:t> </a:t>
            </a:r>
            <a:r>
              <a:rPr sz="1800" dirty="0">
                <a:solidFill>
                  <a:srgbClr val="FFFFFF"/>
                </a:solidFill>
                <a:latin typeface="Arial MT"/>
                <a:cs typeface="Arial MT"/>
              </a:rPr>
              <a:t>all</a:t>
            </a:r>
            <a:r>
              <a:rPr sz="1800" spc="-10" dirty="0">
                <a:solidFill>
                  <a:srgbClr val="FFFFFF"/>
                </a:solidFill>
                <a:latin typeface="Arial MT"/>
                <a:cs typeface="Arial MT"/>
              </a:rPr>
              <a:t> </a:t>
            </a:r>
            <a:r>
              <a:rPr sz="1800" dirty="0">
                <a:solidFill>
                  <a:srgbClr val="FFFFFF"/>
                </a:solidFill>
                <a:latin typeface="Arial MT"/>
                <a:cs typeface="Arial MT"/>
              </a:rPr>
              <a:t>our</a:t>
            </a:r>
            <a:r>
              <a:rPr sz="1800" spc="-25" dirty="0">
                <a:solidFill>
                  <a:srgbClr val="FFFFFF"/>
                </a:solidFill>
                <a:latin typeface="Arial MT"/>
                <a:cs typeface="Arial MT"/>
              </a:rPr>
              <a:t> </a:t>
            </a:r>
            <a:r>
              <a:rPr sz="1800" dirty="0">
                <a:solidFill>
                  <a:srgbClr val="FFFFFF"/>
                </a:solidFill>
                <a:latin typeface="Arial MT"/>
                <a:cs typeface="Arial MT"/>
              </a:rPr>
              <a:t>families</a:t>
            </a:r>
            <a:r>
              <a:rPr sz="1800" spc="-50" dirty="0">
                <a:solidFill>
                  <a:srgbClr val="FFFFFF"/>
                </a:solidFill>
                <a:latin typeface="Arial MT"/>
                <a:cs typeface="Arial MT"/>
              </a:rPr>
              <a:t> </a:t>
            </a:r>
            <a:r>
              <a:rPr sz="1800" dirty="0">
                <a:solidFill>
                  <a:srgbClr val="FFFFFF"/>
                </a:solidFill>
                <a:latin typeface="Arial MT"/>
                <a:cs typeface="Arial MT"/>
              </a:rPr>
              <a:t>abide</a:t>
            </a:r>
            <a:r>
              <a:rPr sz="1800" spc="-30"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spc="5" dirty="0">
                <a:solidFill>
                  <a:srgbClr val="FFFFFF"/>
                </a:solidFill>
                <a:latin typeface="Arial MT"/>
                <a:cs typeface="Arial MT"/>
              </a:rPr>
              <a:t>this.</a:t>
            </a:r>
            <a:endParaRPr sz="1800" dirty="0">
              <a:latin typeface="Arial MT"/>
              <a:cs typeface="Arial MT"/>
            </a:endParaRPr>
          </a:p>
          <a:p>
            <a:pPr>
              <a:lnSpc>
                <a:spcPct val="100000"/>
              </a:lnSpc>
              <a:spcBef>
                <a:spcPts val="40"/>
              </a:spcBef>
            </a:pPr>
            <a:endParaRPr sz="2600" dirty="0">
              <a:latin typeface="Arial MT"/>
              <a:cs typeface="Arial MT"/>
            </a:endParaRPr>
          </a:p>
          <a:p>
            <a:pPr marL="12700">
              <a:lnSpc>
                <a:spcPct val="100000"/>
              </a:lnSpc>
            </a:pPr>
            <a:r>
              <a:rPr sz="1800" b="1" dirty="0">
                <a:solidFill>
                  <a:srgbClr val="FFFFFF"/>
                </a:solidFill>
                <a:latin typeface="Arial"/>
                <a:cs typeface="Arial"/>
              </a:rPr>
              <a:t>Parents</a:t>
            </a:r>
            <a:r>
              <a:rPr sz="1800" b="1" spc="235" dirty="0">
                <a:solidFill>
                  <a:srgbClr val="FFFFFF"/>
                </a:solidFill>
                <a:latin typeface="Arial"/>
                <a:cs typeface="Arial"/>
              </a:rPr>
              <a:t> </a:t>
            </a:r>
            <a:r>
              <a:rPr sz="1800" b="1" spc="-5" dirty="0">
                <a:solidFill>
                  <a:srgbClr val="FFFFFF"/>
                </a:solidFill>
                <a:latin typeface="Arial"/>
                <a:cs typeface="Arial"/>
              </a:rPr>
              <a:t>should</a:t>
            </a:r>
            <a:r>
              <a:rPr sz="1800" b="1" spc="235" dirty="0">
                <a:solidFill>
                  <a:srgbClr val="FFFFFF"/>
                </a:solidFill>
                <a:latin typeface="Arial"/>
                <a:cs typeface="Arial"/>
              </a:rPr>
              <a:t> </a:t>
            </a:r>
            <a:r>
              <a:rPr sz="1800" b="1" spc="-15" dirty="0">
                <a:solidFill>
                  <a:srgbClr val="FFFFFF"/>
                </a:solidFill>
                <a:latin typeface="Arial"/>
                <a:cs typeface="Arial"/>
              </a:rPr>
              <a:t>always</a:t>
            </a:r>
            <a:r>
              <a:rPr sz="1800" b="1" spc="235" dirty="0">
                <a:solidFill>
                  <a:srgbClr val="FFFFFF"/>
                </a:solidFill>
                <a:latin typeface="Arial"/>
                <a:cs typeface="Arial"/>
              </a:rPr>
              <a:t> </a:t>
            </a:r>
            <a:r>
              <a:rPr sz="1800" b="1" dirty="0">
                <a:solidFill>
                  <a:srgbClr val="FFFFFF"/>
                </a:solidFill>
                <a:latin typeface="Arial"/>
                <a:cs typeface="Arial"/>
              </a:rPr>
              <a:t>consult</a:t>
            </a:r>
            <a:r>
              <a:rPr sz="1800" b="1" spc="210" dirty="0">
                <a:solidFill>
                  <a:srgbClr val="FFFFFF"/>
                </a:solidFill>
                <a:latin typeface="Arial"/>
                <a:cs typeface="Arial"/>
              </a:rPr>
              <a:t> </a:t>
            </a:r>
            <a:r>
              <a:rPr sz="1800" b="1" dirty="0">
                <a:solidFill>
                  <a:srgbClr val="FFFFFF"/>
                </a:solidFill>
                <a:latin typeface="Arial"/>
                <a:cs typeface="Arial"/>
              </a:rPr>
              <a:t>with</a:t>
            </a:r>
            <a:r>
              <a:rPr sz="1800" b="1" spc="229" dirty="0">
                <a:solidFill>
                  <a:srgbClr val="FFFFFF"/>
                </a:solidFill>
                <a:latin typeface="Arial"/>
                <a:cs typeface="Arial"/>
              </a:rPr>
              <a:t> </a:t>
            </a:r>
            <a:r>
              <a:rPr sz="1800" b="1" spc="-5" dirty="0">
                <a:solidFill>
                  <a:srgbClr val="FFFFFF"/>
                </a:solidFill>
                <a:latin typeface="Arial"/>
                <a:cs typeface="Arial"/>
              </a:rPr>
              <a:t>school</a:t>
            </a:r>
            <a:r>
              <a:rPr sz="1800" b="1" spc="235" dirty="0">
                <a:solidFill>
                  <a:srgbClr val="FFFFFF"/>
                </a:solidFill>
                <a:latin typeface="Arial"/>
                <a:cs typeface="Arial"/>
              </a:rPr>
              <a:t> </a:t>
            </a:r>
            <a:r>
              <a:rPr sz="1800" b="1" dirty="0">
                <a:solidFill>
                  <a:srgbClr val="FFFFFF"/>
                </a:solidFill>
                <a:latin typeface="Arial"/>
                <a:cs typeface="Arial"/>
              </a:rPr>
              <a:t>if</a:t>
            </a:r>
            <a:r>
              <a:rPr sz="1800" b="1" spc="229" dirty="0">
                <a:solidFill>
                  <a:srgbClr val="FFFFFF"/>
                </a:solidFill>
                <a:latin typeface="Arial"/>
                <a:cs typeface="Arial"/>
              </a:rPr>
              <a:t> </a:t>
            </a:r>
            <a:r>
              <a:rPr sz="1800" b="1" spc="-5" dirty="0">
                <a:solidFill>
                  <a:srgbClr val="FFFFFF"/>
                </a:solidFill>
                <a:latin typeface="Arial"/>
                <a:cs typeface="Arial"/>
              </a:rPr>
              <a:t>a</a:t>
            </a:r>
            <a:r>
              <a:rPr sz="1800" b="1" spc="235" dirty="0">
                <a:solidFill>
                  <a:srgbClr val="FFFFFF"/>
                </a:solidFill>
                <a:latin typeface="Arial"/>
                <a:cs typeface="Arial"/>
              </a:rPr>
              <a:t> </a:t>
            </a:r>
            <a:r>
              <a:rPr sz="1800" b="1" spc="-5" dirty="0">
                <a:solidFill>
                  <a:srgbClr val="FFFFFF"/>
                </a:solidFill>
                <a:latin typeface="Arial"/>
                <a:cs typeface="Arial"/>
              </a:rPr>
              <a:t>modification</a:t>
            </a:r>
            <a:r>
              <a:rPr sz="1800" b="1" spc="240" dirty="0">
                <a:solidFill>
                  <a:srgbClr val="FFFFFF"/>
                </a:solidFill>
                <a:latin typeface="Arial"/>
                <a:cs typeface="Arial"/>
              </a:rPr>
              <a:t> </a:t>
            </a:r>
            <a:r>
              <a:rPr sz="1800" b="1" dirty="0">
                <a:solidFill>
                  <a:srgbClr val="FFFFFF"/>
                </a:solidFill>
                <a:latin typeface="Arial"/>
                <a:cs typeface="Arial"/>
              </a:rPr>
              <a:t>to</a:t>
            </a:r>
            <a:r>
              <a:rPr sz="1800" b="1" spc="229" dirty="0">
                <a:solidFill>
                  <a:srgbClr val="FFFFFF"/>
                </a:solidFill>
                <a:latin typeface="Arial"/>
                <a:cs typeface="Arial"/>
              </a:rPr>
              <a:t> </a:t>
            </a:r>
            <a:r>
              <a:rPr sz="1800" b="1" spc="-10" dirty="0">
                <a:solidFill>
                  <a:srgbClr val="FFFFFF"/>
                </a:solidFill>
                <a:latin typeface="Arial"/>
                <a:cs typeface="Arial"/>
              </a:rPr>
              <a:t>the</a:t>
            </a:r>
            <a:r>
              <a:rPr sz="1800" b="1" spc="229" dirty="0">
                <a:solidFill>
                  <a:srgbClr val="FFFFFF"/>
                </a:solidFill>
                <a:latin typeface="Arial"/>
                <a:cs typeface="Arial"/>
              </a:rPr>
              <a:t> </a:t>
            </a:r>
            <a:r>
              <a:rPr sz="1800" b="1" spc="-10" dirty="0">
                <a:solidFill>
                  <a:srgbClr val="FFFFFF"/>
                </a:solidFill>
                <a:latin typeface="Arial"/>
                <a:cs typeface="Arial"/>
              </a:rPr>
              <a:t>school’s</a:t>
            </a:r>
            <a:endParaRPr sz="1800" dirty="0">
              <a:latin typeface="Arial"/>
              <a:cs typeface="Arial"/>
            </a:endParaRPr>
          </a:p>
          <a:p>
            <a:pPr marL="12700">
              <a:lnSpc>
                <a:spcPct val="100000"/>
              </a:lnSpc>
            </a:pPr>
            <a:r>
              <a:rPr sz="1800" b="1" dirty="0">
                <a:solidFill>
                  <a:srgbClr val="FFFFFF"/>
                </a:solidFill>
                <a:latin typeface="Arial"/>
                <a:cs typeface="Arial"/>
              </a:rPr>
              <a:t>uniform</a:t>
            </a:r>
            <a:r>
              <a:rPr sz="1800" b="1" spc="-20" dirty="0">
                <a:solidFill>
                  <a:srgbClr val="FFFFFF"/>
                </a:solidFill>
                <a:latin typeface="Arial"/>
                <a:cs typeface="Arial"/>
              </a:rPr>
              <a:t> </a:t>
            </a:r>
            <a:r>
              <a:rPr sz="1800" b="1" dirty="0">
                <a:solidFill>
                  <a:srgbClr val="FFFFFF"/>
                </a:solidFill>
                <a:latin typeface="Arial"/>
                <a:cs typeface="Arial"/>
              </a:rPr>
              <a:t>is</a:t>
            </a:r>
            <a:r>
              <a:rPr sz="1800" b="1" spc="-20" dirty="0">
                <a:solidFill>
                  <a:srgbClr val="FFFFFF"/>
                </a:solidFill>
                <a:latin typeface="Arial"/>
                <a:cs typeface="Arial"/>
              </a:rPr>
              <a:t> </a:t>
            </a:r>
            <a:r>
              <a:rPr sz="1800" b="1" dirty="0">
                <a:solidFill>
                  <a:srgbClr val="FFFFFF"/>
                </a:solidFill>
                <a:latin typeface="Arial"/>
                <a:cs typeface="Arial"/>
              </a:rPr>
              <a:t>required</a:t>
            </a:r>
            <a:r>
              <a:rPr sz="1800" b="1" spc="-15" dirty="0">
                <a:solidFill>
                  <a:srgbClr val="FFFFFF"/>
                </a:solidFill>
                <a:latin typeface="Arial"/>
                <a:cs typeface="Arial"/>
              </a:rPr>
              <a:t> </a:t>
            </a:r>
            <a:r>
              <a:rPr sz="1800" b="1" dirty="0">
                <a:solidFill>
                  <a:srgbClr val="FFFFFF"/>
                </a:solidFill>
                <a:latin typeface="Arial"/>
                <a:cs typeface="Arial"/>
              </a:rPr>
              <a:t>for</a:t>
            </a:r>
            <a:r>
              <a:rPr sz="1800" b="1" spc="-5" dirty="0">
                <a:solidFill>
                  <a:srgbClr val="FFFFFF"/>
                </a:solidFill>
                <a:latin typeface="Arial"/>
                <a:cs typeface="Arial"/>
              </a:rPr>
              <a:t> </a:t>
            </a:r>
            <a:r>
              <a:rPr sz="1800" b="1" dirty="0">
                <a:solidFill>
                  <a:srgbClr val="FFFFFF"/>
                </a:solidFill>
                <a:latin typeface="Arial"/>
                <a:cs typeface="Arial"/>
              </a:rPr>
              <a:t>their</a:t>
            </a:r>
            <a:r>
              <a:rPr sz="1800" b="1" spc="-30" dirty="0">
                <a:solidFill>
                  <a:srgbClr val="FFFFFF"/>
                </a:solidFill>
                <a:latin typeface="Arial"/>
                <a:cs typeface="Arial"/>
              </a:rPr>
              <a:t> </a:t>
            </a:r>
            <a:r>
              <a:rPr sz="1800" b="1" spc="-10" dirty="0">
                <a:solidFill>
                  <a:srgbClr val="FFFFFF"/>
                </a:solidFill>
                <a:latin typeface="Arial"/>
                <a:cs typeface="Arial"/>
              </a:rPr>
              <a:t>child’s</a:t>
            </a:r>
            <a:r>
              <a:rPr sz="1800" b="1" spc="-15" dirty="0">
                <a:solidFill>
                  <a:srgbClr val="FFFFFF"/>
                </a:solidFill>
                <a:latin typeface="Arial"/>
                <a:cs typeface="Arial"/>
              </a:rPr>
              <a:t> </a:t>
            </a:r>
            <a:r>
              <a:rPr sz="1800" b="1" dirty="0">
                <a:solidFill>
                  <a:srgbClr val="FFFFFF"/>
                </a:solidFill>
                <a:latin typeface="Arial"/>
                <a:cs typeface="Arial"/>
              </a:rPr>
              <a:t>needs.</a:t>
            </a:r>
            <a:endParaRPr sz="1800" dirty="0">
              <a:latin typeface="Arial"/>
              <a:cs typeface="Arial"/>
            </a:endParaRPr>
          </a:p>
          <a:p>
            <a:pPr>
              <a:lnSpc>
                <a:spcPct val="100000"/>
              </a:lnSpc>
              <a:spcBef>
                <a:spcPts val="40"/>
              </a:spcBef>
            </a:pPr>
            <a:endParaRPr sz="2600" dirty="0">
              <a:latin typeface="Arial"/>
              <a:cs typeface="Arial"/>
            </a:endParaRPr>
          </a:p>
          <a:p>
            <a:pPr marL="12700" algn="just">
              <a:lnSpc>
                <a:spcPct val="100000"/>
              </a:lnSpc>
            </a:pPr>
            <a:r>
              <a:rPr sz="1800" dirty="0">
                <a:solidFill>
                  <a:srgbClr val="FFFFFF"/>
                </a:solidFill>
                <a:latin typeface="Arial" panose="020B0604020202020204" pitchFamily="34" charset="0"/>
                <a:cs typeface="Arial" panose="020B0604020202020204" pitchFamily="34" charset="0"/>
              </a:rPr>
              <a:t>For</a:t>
            </a:r>
            <a:r>
              <a:rPr sz="1800" spc="-20" dirty="0">
                <a:solidFill>
                  <a:srgbClr val="FFFFFF"/>
                </a:solidFill>
                <a:latin typeface="Arial" panose="020B0604020202020204" pitchFamily="34" charset="0"/>
                <a:cs typeface="Arial" panose="020B0604020202020204" pitchFamily="34" charset="0"/>
              </a:rPr>
              <a:t> </a:t>
            </a:r>
            <a:r>
              <a:rPr sz="1800" dirty="0">
                <a:solidFill>
                  <a:srgbClr val="FFFFFF"/>
                </a:solidFill>
                <a:latin typeface="Arial" panose="020B0604020202020204" pitchFamily="34" charset="0"/>
                <a:cs typeface="Arial" panose="020B0604020202020204" pitchFamily="34" charset="0"/>
              </a:rPr>
              <a:t>further</a:t>
            </a:r>
            <a:r>
              <a:rPr sz="1800" spc="-15" dirty="0">
                <a:solidFill>
                  <a:srgbClr val="FFFFFF"/>
                </a:solidFill>
                <a:latin typeface="Arial" panose="020B0604020202020204" pitchFamily="34" charset="0"/>
                <a:cs typeface="Arial" panose="020B0604020202020204" pitchFamily="34" charset="0"/>
              </a:rPr>
              <a:t> </a:t>
            </a:r>
            <a:r>
              <a:rPr sz="1800" dirty="0">
                <a:solidFill>
                  <a:srgbClr val="FFFFFF"/>
                </a:solidFill>
                <a:latin typeface="Arial" panose="020B0604020202020204" pitchFamily="34" charset="0"/>
                <a:cs typeface="Arial" panose="020B0604020202020204" pitchFamily="34" charset="0"/>
              </a:rPr>
              <a:t>information</a:t>
            </a:r>
            <a:r>
              <a:rPr sz="1800" spc="-50" dirty="0">
                <a:solidFill>
                  <a:srgbClr val="FFFFFF"/>
                </a:solidFill>
                <a:latin typeface="Arial" panose="020B0604020202020204" pitchFamily="34" charset="0"/>
                <a:cs typeface="Arial" panose="020B0604020202020204" pitchFamily="34" charset="0"/>
              </a:rPr>
              <a:t> </a:t>
            </a:r>
            <a:r>
              <a:rPr sz="1800" dirty="0">
                <a:solidFill>
                  <a:srgbClr val="FFFFFF"/>
                </a:solidFill>
                <a:latin typeface="Arial" panose="020B0604020202020204" pitchFamily="34" charset="0"/>
                <a:cs typeface="Arial" panose="020B0604020202020204" pitchFamily="34" charset="0"/>
              </a:rPr>
              <a:t>regarding</a:t>
            </a:r>
            <a:r>
              <a:rPr sz="1800" spc="-50" dirty="0">
                <a:solidFill>
                  <a:srgbClr val="FFFFFF"/>
                </a:solidFill>
                <a:latin typeface="Arial" panose="020B0604020202020204" pitchFamily="34" charset="0"/>
                <a:cs typeface="Arial" panose="020B0604020202020204" pitchFamily="34" charset="0"/>
              </a:rPr>
              <a:t> </a:t>
            </a:r>
            <a:r>
              <a:rPr sz="1800" dirty="0">
                <a:solidFill>
                  <a:srgbClr val="FFFFFF"/>
                </a:solidFill>
                <a:latin typeface="Arial" panose="020B0604020202020204" pitchFamily="34" charset="0"/>
                <a:cs typeface="Arial" panose="020B0604020202020204" pitchFamily="34" charset="0"/>
              </a:rPr>
              <a:t>the</a:t>
            </a:r>
            <a:r>
              <a:rPr sz="1800" spc="-15" dirty="0">
                <a:solidFill>
                  <a:srgbClr val="FFFFFF"/>
                </a:solidFill>
                <a:latin typeface="Arial" panose="020B0604020202020204" pitchFamily="34" charset="0"/>
                <a:cs typeface="Arial" panose="020B0604020202020204" pitchFamily="34" charset="0"/>
              </a:rPr>
              <a:t> </a:t>
            </a:r>
            <a:r>
              <a:rPr sz="1800" dirty="0">
                <a:solidFill>
                  <a:srgbClr val="FFFFFF"/>
                </a:solidFill>
                <a:latin typeface="Arial" panose="020B0604020202020204" pitchFamily="34" charset="0"/>
                <a:cs typeface="Arial" panose="020B0604020202020204" pitchFamily="34" charset="0"/>
              </a:rPr>
              <a:t>school’s</a:t>
            </a:r>
            <a:r>
              <a:rPr sz="1800" spc="-70" dirty="0">
                <a:solidFill>
                  <a:srgbClr val="FFFFFF"/>
                </a:solidFill>
                <a:latin typeface="Arial" panose="020B0604020202020204" pitchFamily="34" charset="0"/>
                <a:cs typeface="Arial" panose="020B0604020202020204" pitchFamily="34" charset="0"/>
              </a:rPr>
              <a:t> </a:t>
            </a:r>
            <a:r>
              <a:rPr sz="1800" dirty="0">
                <a:solidFill>
                  <a:srgbClr val="FFFFFF"/>
                </a:solidFill>
                <a:latin typeface="Arial" panose="020B0604020202020204" pitchFamily="34" charset="0"/>
                <a:cs typeface="Arial" panose="020B0604020202020204" pitchFamily="34" charset="0"/>
              </a:rPr>
              <a:t>uniform,</a:t>
            </a:r>
            <a:endParaRPr sz="1800" dirty="0">
              <a:latin typeface="Arial" panose="020B0604020202020204" pitchFamily="34" charset="0"/>
              <a:cs typeface="Arial" panose="020B0604020202020204" pitchFamily="34" charset="0"/>
            </a:endParaRPr>
          </a:p>
          <a:p>
            <a:pPr algn="just"/>
            <a:r>
              <a:rPr lang="en-GB" b="1" dirty="0">
                <a:solidFill>
                  <a:srgbClr val="FD29FF"/>
                </a:solidFill>
                <a:latin typeface="Arial" panose="020B0604020202020204" pitchFamily="34" charset="0"/>
                <a:cs typeface="Arial" panose="020B0604020202020204" pitchFamily="34" charset="0"/>
                <a:hlinkClick r:id="rId2"/>
              </a:rPr>
              <a:t>please read this policy</a:t>
            </a:r>
            <a:r>
              <a:rPr lang="en-GB" b="1" dirty="0">
                <a:solidFill>
                  <a:schemeClr val="bg1"/>
                </a:solidFill>
                <a:latin typeface="Arial" panose="020B0604020202020204" pitchFamily="34" charset="0"/>
                <a:cs typeface="Arial" panose="020B0604020202020204" pitchFamily="34" charset="0"/>
              </a:rPr>
              <a:t>.</a:t>
            </a:r>
            <a:r>
              <a:rPr lang="en-GB" b="1" dirty="0">
                <a:solidFill>
                  <a:srgbClr val="FD29FF"/>
                </a:solidFill>
                <a:latin typeface="Arial" panose="020B0604020202020204" pitchFamily="34" charset="0"/>
                <a:cs typeface="Arial" panose="020B060402020202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1440561"/>
            <a:ext cx="996315" cy="329565"/>
          </a:xfrm>
          <a:prstGeom prst="rect">
            <a:avLst/>
          </a:prstGeom>
        </p:spPr>
        <p:txBody>
          <a:bodyPr vert="horz" wrap="square" lIns="0" tIns="11430" rIns="0" bIns="0" rtlCol="0">
            <a:spAutoFit/>
          </a:bodyPr>
          <a:lstStyle/>
          <a:p>
            <a:pPr marL="12700">
              <a:lnSpc>
                <a:spcPct val="100000"/>
              </a:lnSpc>
              <a:spcBef>
                <a:spcPts val="90"/>
              </a:spcBef>
            </a:pPr>
            <a:r>
              <a:rPr spc="-10" dirty="0"/>
              <a:t>Uniform</a:t>
            </a:r>
          </a:p>
        </p:txBody>
      </p:sp>
      <p:sp>
        <p:nvSpPr>
          <p:cNvPr id="3" name="object 3"/>
          <p:cNvSpPr txBox="1"/>
          <p:nvPr/>
        </p:nvSpPr>
        <p:spPr>
          <a:xfrm>
            <a:off x="330504" y="2166365"/>
            <a:ext cx="8486140" cy="4471670"/>
          </a:xfrm>
          <a:prstGeom prst="rect">
            <a:avLst/>
          </a:prstGeom>
        </p:spPr>
        <p:txBody>
          <a:bodyPr vert="horz" wrap="square" lIns="0" tIns="12700" rIns="0" bIns="0" rtlCol="0">
            <a:spAutoFit/>
          </a:bodyPr>
          <a:lstStyle/>
          <a:p>
            <a:pPr marL="12700" algn="just">
              <a:lnSpc>
                <a:spcPct val="100000"/>
              </a:lnSpc>
              <a:spcBef>
                <a:spcPts val="100"/>
              </a:spcBef>
            </a:pPr>
            <a:r>
              <a:rPr sz="1800" dirty="0">
                <a:solidFill>
                  <a:srgbClr val="FFFFFF"/>
                </a:solidFill>
                <a:latin typeface="Arial MT"/>
                <a:cs typeface="Arial MT"/>
              </a:rPr>
              <a:t>Children</a:t>
            </a:r>
            <a:r>
              <a:rPr sz="1800" spc="-30" dirty="0">
                <a:solidFill>
                  <a:srgbClr val="FFFFFF"/>
                </a:solidFill>
                <a:latin typeface="Arial MT"/>
                <a:cs typeface="Arial MT"/>
              </a:rPr>
              <a:t> </a:t>
            </a:r>
            <a:r>
              <a:rPr sz="1800" dirty="0">
                <a:solidFill>
                  <a:srgbClr val="FFFFFF"/>
                </a:solidFill>
                <a:latin typeface="Arial MT"/>
                <a:cs typeface="Arial MT"/>
              </a:rPr>
              <a:t>in</a:t>
            </a:r>
            <a:r>
              <a:rPr sz="1800" spc="-40" dirty="0">
                <a:solidFill>
                  <a:srgbClr val="FFFFFF"/>
                </a:solidFill>
                <a:latin typeface="Arial MT"/>
                <a:cs typeface="Arial MT"/>
              </a:rPr>
              <a:t> </a:t>
            </a:r>
            <a:r>
              <a:rPr sz="1800" spc="-50" dirty="0">
                <a:solidFill>
                  <a:srgbClr val="FFFFFF"/>
                </a:solidFill>
                <a:latin typeface="Arial MT"/>
                <a:cs typeface="Arial MT"/>
              </a:rPr>
              <a:t>Year</a:t>
            </a:r>
            <a:r>
              <a:rPr sz="1800" spc="15" dirty="0">
                <a:solidFill>
                  <a:srgbClr val="FFFFFF"/>
                </a:solidFill>
                <a:latin typeface="Arial MT"/>
                <a:cs typeface="Arial MT"/>
              </a:rPr>
              <a:t> </a:t>
            </a:r>
            <a:r>
              <a:rPr sz="1800" spc="-5" dirty="0">
                <a:solidFill>
                  <a:srgbClr val="FFFFFF"/>
                </a:solidFill>
                <a:latin typeface="Arial MT"/>
                <a:cs typeface="Arial MT"/>
              </a:rPr>
              <a:t>2</a:t>
            </a:r>
            <a:r>
              <a:rPr sz="1800" spc="10" dirty="0">
                <a:solidFill>
                  <a:srgbClr val="FFFFFF"/>
                </a:solidFill>
                <a:latin typeface="Arial MT"/>
                <a:cs typeface="Arial MT"/>
              </a:rPr>
              <a:t> </a:t>
            </a:r>
            <a:r>
              <a:rPr sz="1800" dirty="0">
                <a:solidFill>
                  <a:srgbClr val="FFFFFF"/>
                </a:solidFill>
                <a:latin typeface="Arial MT"/>
                <a:cs typeface="Arial MT"/>
              </a:rPr>
              <a:t>should</a:t>
            </a:r>
            <a:r>
              <a:rPr sz="1800" spc="-55" dirty="0">
                <a:solidFill>
                  <a:srgbClr val="FFFFFF"/>
                </a:solidFill>
                <a:latin typeface="Arial MT"/>
                <a:cs typeface="Arial MT"/>
              </a:rPr>
              <a:t> </a:t>
            </a:r>
            <a:r>
              <a:rPr sz="1800" dirty="0">
                <a:solidFill>
                  <a:srgbClr val="FFFFFF"/>
                </a:solidFill>
                <a:latin typeface="Arial MT"/>
                <a:cs typeface="Arial MT"/>
              </a:rPr>
              <a:t>only bring</a:t>
            </a:r>
            <a:r>
              <a:rPr sz="1800" spc="-30"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spc="5" dirty="0">
                <a:solidFill>
                  <a:srgbClr val="FFFFFF"/>
                </a:solidFill>
                <a:latin typeface="Arial MT"/>
                <a:cs typeface="Arial MT"/>
              </a:rPr>
              <a:t>school:</a:t>
            </a:r>
            <a:endParaRPr sz="1800" dirty="0">
              <a:latin typeface="Arial MT"/>
              <a:cs typeface="Arial MT"/>
            </a:endParaRPr>
          </a:p>
          <a:p>
            <a:pPr>
              <a:lnSpc>
                <a:spcPct val="100000"/>
              </a:lnSpc>
              <a:spcBef>
                <a:spcPts val="35"/>
              </a:spcBef>
            </a:pPr>
            <a:endParaRPr sz="2600" dirty="0">
              <a:latin typeface="Arial MT"/>
              <a:cs typeface="Arial MT"/>
            </a:endParaRPr>
          </a:p>
          <a:p>
            <a:pPr marL="299085" indent="-287020">
              <a:lnSpc>
                <a:spcPct val="100000"/>
              </a:lnSpc>
              <a:buChar char="•"/>
              <a:tabLst>
                <a:tab pos="299085" algn="l"/>
                <a:tab pos="299720" algn="l"/>
              </a:tabLst>
            </a:pPr>
            <a:r>
              <a:rPr sz="1800" dirty="0">
                <a:solidFill>
                  <a:srgbClr val="FFFFFF"/>
                </a:solidFill>
                <a:latin typeface="Arial MT"/>
                <a:cs typeface="Arial MT"/>
              </a:rPr>
              <a:t>A</a:t>
            </a:r>
            <a:r>
              <a:rPr sz="1800" spc="-100" dirty="0">
                <a:solidFill>
                  <a:srgbClr val="FFFFFF"/>
                </a:solidFill>
                <a:latin typeface="Arial MT"/>
                <a:cs typeface="Arial MT"/>
              </a:rPr>
              <a:t> </a:t>
            </a:r>
            <a:r>
              <a:rPr sz="1800" spc="5" dirty="0">
                <a:solidFill>
                  <a:srgbClr val="FFFFFF"/>
                </a:solidFill>
                <a:latin typeface="Arial MT"/>
                <a:cs typeface="Arial MT"/>
              </a:rPr>
              <a:t>small</a:t>
            </a:r>
            <a:r>
              <a:rPr sz="1800" spc="-30" dirty="0">
                <a:solidFill>
                  <a:srgbClr val="FFFFFF"/>
                </a:solidFill>
                <a:latin typeface="Arial MT"/>
                <a:cs typeface="Arial MT"/>
              </a:rPr>
              <a:t> </a:t>
            </a:r>
            <a:r>
              <a:rPr sz="1800" spc="5" dirty="0">
                <a:solidFill>
                  <a:srgbClr val="FFFFFF"/>
                </a:solidFill>
                <a:latin typeface="Arial MT"/>
                <a:cs typeface="Arial MT"/>
              </a:rPr>
              <a:t>packed</a:t>
            </a:r>
            <a:r>
              <a:rPr sz="1800" spc="-55" dirty="0">
                <a:solidFill>
                  <a:srgbClr val="FFFFFF"/>
                </a:solidFill>
                <a:latin typeface="Arial MT"/>
                <a:cs typeface="Arial MT"/>
              </a:rPr>
              <a:t> </a:t>
            </a:r>
            <a:r>
              <a:rPr sz="1800" dirty="0">
                <a:solidFill>
                  <a:srgbClr val="FFFFFF"/>
                </a:solidFill>
                <a:latin typeface="Arial MT"/>
                <a:cs typeface="Arial MT"/>
              </a:rPr>
              <a:t>lunch</a:t>
            </a:r>
            <a:r>
              <a:rPr sz="1800" spc="-35" dirty="0">
                <a:solidFill>
                  <a:srgbClr val="FFFFFF"/>
                </a:solidFill>
                <a:latin typeface="Arial MT"/>
                <a:cs typeface="Arial MT"/>
              </a:rPr>
              <a:t> </a:t>
            </a:r>
            <a:r>
              <a:rPr sz="1800" dirty="0">
                <a:solidFill>
                  <a:srgbClr val="FFFFFF"/>
                </a:solidFill>
                <a:latin typeface="Arial MT"/>
                <a:cs typeface="Arial MT"/>
              </a:rPr>
              <a:t>bag</a:t>
            </a:r>
            <a:r>
              <a:rPr sz="1800" spc="-15" dirty="0">
                <a:solidFill>
                  <a:srgbClr val="FFFFFF"/>
                </a:solidFill>
                <a:latin typeface="Arial MT"/>
                <a:cs typeface="Arial MT"/>
              </a:rPr>
              <a:t> </a:t>
            </a:r>
            <a:r>
              <a:rPr sz="1800" dirty="0">
                <a:solidFill>
                  <a:srgbClr val="FFFFFF"/>
                </a:solidFill>
                <a:latin typeface="Arial MT"/>
                <a:cs typeface="Arial MT"/>
              </a:rPr>
              <a:t>(if</a:t>
            </a:r>
            <a:r>
              <a:rPr sz="1800" spc="-15" dirty="0">
                <a:solidFill>
                  <a:srgbClr val="FFFFFF"/>
                </a:solidFill>
                <a:latin typeface="Arial MT"/>
                <a:cs typeface="Arial MT"/>
              </a:rPr>
              <a:t> </a:t>
            </a:r>
            <a:r>
              <a:rPr sz="1800" dirty="0">
                <a:solidFill>
                  <a:srgbClr val="FFFFFF"/>
                </a:solidFill>
                <a:latin typeface="Arial MT"/>
                <a:cs typeface="Arial MT"/>
              </a:rPr>
              <a:t>not</a:t>
            </a:r>
            <a:r>
              <a:rPr sz="1800" spc="-15" dirty="0">
                <a:solidFill>
                  <a:srgbClr val="FFFFFF"/>
                </a:solidFill>
                <a:latin typeface="Arial MT"/>
                <a:cs typeface="Arial MT"/>
              </a:rPr>
              <a:t> </a:t>
            </a:r>
            <a:r>
              <a:rPr sz="1800" dirty="0">
                <a:solidFill>
                  <a:srgbClr val="FFFFFF"/>
                </a:solidFill>
                <a:latin typeface="Arial MT"/>
                <a:cs typeface="Arial MT"/>
              </a:rPr>
              <a:t>having</a:t>
            </a:r>
            <a:r>
              <a:rPr sz="1800" spc="-5" dirty="0">
                <a:solidFill>
                  <a:srgbClr val="FFFFFF"/>
                </a:solidFill>
                <a:latin typeface="Arial MT"/>
                <a:cs typeface="Arial MT"/>
              </a:rPr>
              <a:t> </a:t>
            </a:r>
            <a:r>
              <a:rPr sz="1800" spc="5" dirty="0">
                <a:solidFill>
                  <a:srgbClr val="FFFFFF"/>
                </a:solidFill>
                <a:latin typeface="Arial MT"/>
                <a:cs typeface="Arial MT"/>
              </a:rPr>
              <a:t>school</a:t>
            </a:r>
            <a:r>
              <a:rPr sz="1800" spc="-55" dirty="0">
                <a:solidFill>
                  <a:srgbClr val="FFFFFF"/>
                </a:solidFill>
                <a:latin typeface="Arial MT"/>
                <a:cs typeface="Arial MT"/>
              </a:rPr>
              <a:t> </a:t>
            </a:r>
            <a:r>
              <a:rPr sz="1800" dirty="0">
                <a:solidFill>
                  <a:srgbClr val="FFFFFF"/>
                </a:solidFill>
                <a:latin typeface="Arial MT"/>
                <a:cs typeface="Arial MT"/>
              </a:rPr>
              <a:t>dinners)</a:t>
            </a:r>
            <a:r>
              <a:rPr sz="1800" spc="-35" dirty="0">
                <a:solidFill>
                  <a:srgbClr val="FFFFFF"/>
                </a:solidFill>
                <a:latin typeface="Arial MT"/>
                <a:cs typeface="Arial MT"/>
              </a:rPr>
              <a:t> </a:t>
            </a:r>
            <a:r>
              <a:rPr sz="1800" dirty="0">
                <a:solidFill>
                  <a:srgbClr val="FFFFFF"/>
                </a:solidFill>
                <a:latin typeface="Arial MT"/>
                <a:cs typeface="Arial MT"/>
              </a:rPr>
              <a:t>;</a:t>
            </a:r>
            <a:endParaRPr sz="1800" dirty="0">
              <a:latin typeface="Arial MT"/>
              <a:cs typeface="Arial MT"/>
            </a:endParaRPr>
          </a:p>
          <a:p>
            <a:pPr>
              <a:lnSpc>
                <a:spcPct val="100000"/>
              </a:lnSpc>
              <a:spcBef>
                <a:spcPts val="35"/>
              </a:spcBef>
              <a:buClr>
                <a:srgbClr val="FFFFFF"/>
              </a:buClr>
              <a:buFont typeface="Arial MT"/>
              <a:buChar char="•"/>
            </a:pPr>
            <a:endParaRPr sz="2600" dirty="0">
              <a:latin typeface="Arial MT"/>
              <a:cs typeface="Arial MT"/>
            </a:endParaRPr>
          </a:p>
          <a:p>
            <a:pPr marL="299085" indent="-287020">
              <a:lnSpc>
                <a:spcPct val="100000"/>
              </a:lnSpc>
              <a:buChar char="•"/>
              <a:tabLst>
                <a:tab pos="299085" algn="l"/>
                <a:tab pos="299720" algn="l"/>
              </a:tabLst>
            </a:pPr>
            <a:r>
              <a:rPr sz="1800" dirty="0">
                <a:solidFill>
                  <a:srgbClr val="FFFFFF"/>
                </a:solidFill>
                <a:latin typeface="Arial MT"/>
                <a:cs typeface="Arial MT"/>
              </a:rPr>
              <a:t>School</a:t>
            </a:r>
            <a:r>
              <a:rPr sz="1800" spc="-30" dirty="0">
                <a:solidFill>
                  <a:srgbClr val="FFFFFF"/>
                </a:solidFill>
                <a:latin typeface="Arial MT"/>
                <a:cs typeface="Arial MT"/>
              </a:rPr>
              <a:t> </a:t>
            </a:r>
            <a:r>
              <a:rPr sz="1800" spc="-5" dirty="0">
                <a:solidFill>
                  <a:srgbClr val="FFFFFF"/>
                </a:solidFill>
                <a:latin typeface="Arial MT"/>
                <a:cs typeface="Arial MT"/>
              </a:rPr>
              <a:t>PE</a:t>
            </a:r>
            <a:r>
              <a:rPr sz="1800" dirty="0">
                <a:solidFill>
                  <a:srgbClr val="FFFFFF"/>
                </a:solidFill>
                <a:latin typeface="Arial MT"/>
                <a:cs typeface="Arial MT"/>
              </a:rPr>
              <a:t> </a:t>
            </a:r>
            <a:r>
              <a:rPr sz="1800" spc="5" dirty="0">
                <a:solidFill>
                  <a:srgbClr val="FFFFFF"/>
                </a:solidFill>
                <a:latin typeface="Arial MT"/>
                <a:cs typeface="Arial MT"/>
              </a:rPr>
              <a:t>kit</a:t>
            </a:r>
            <a:r>
              <a:rPr sz="1800" spc="-15" dirty="0">
                <a:solidFill>
                  <a:srgbClr val="FFFFFF"/>
                </a:solidFill>
                <a:latin typeface="Arial MT"/>
                <a:cs typeface="Arial MT"/>
              </a:rPr>
              <a:t> </a:t>
            </a:r>
            <a:r>
              <a:rPr sz="1800" dirty="0">
                <a:solidFill>
                  <a:srgbClr val="FFFFFF"/>
                </a:solidFill>
                <a:latin typeface="Arial MT"/>
                <a:cs typeface="Arial MT"/>
              </a:rPr>
              <a:t>bag</a:t>
            </a:r>
            <a:r>
              <a:rPr sz="1800" spc="-15" dirty="0">
                <a:solidFill>
                  <a:srgbClr val="FFFFFF"/>
                </a:solidFill>
                <a:latin typeface="Arial MT"/>
                <a:cs typeface="Arial MT"/>
              </a:rPr>
              <a:t> </a:t>
            </a:r>
            <a:r>
              <a:rPr sz="1800" spc="-10" dirty="0">
                <a:solidFill>
                  <a:srgbClr val="FFFFFF"/>
                </a:solidFill>
                <a:latin typeface="Arial MT"/>
                <a:cs typeface="Arial MT"/>
              </a:rPr>
              <a:t>when</a:t>
            </a:r>
            <a:r>
              <a:rPr sz="1800" spc="15" dirty="0">
                <a:solidFill>
                  <a:srgbClr val="FFFFFF"/>
                </a:solidFill>
                <a:latin typeface="Arial MT"/>
                <a:cs typeface="Arial MT"/>
              </a:rPr>
              <a:t> </a:t>
            </a:r>
            <a:r>
              <a:rPr sz="1800" dirty="0">
                <a:solidFill>
                  <a:srgbClr val="FFFFFF"/>
                </a:solidFill>
                <a:latin typeface="Arial MT"/>
                <a:cs typeface="Arial MT"/>
              </a:rPr>
              <a:t>attending</a:t>
            </a:r>
            <a:r>
              <a:rPr sz="1800" spc="-45" dirty="0">
                <a:solidFill>
                  <a:srgbClr val="FFFFFF"/>
                </a:solidFill>
                <a:latin typeface="Arial MT"/>
                <a:cs typeface="Arial MT"/>
              </a:rPr>
              <a:t> </a:t>
            </a:r>
            <a:r>
              <a:rPr sz="1800" dirty="0">
                <a:solidFill>
                  <a:srgbClr val="FFFFFF"/>
                </a:solidFill>
                <a:latin typeface="Arial MT"/>
                <a:cs typeface="Arial MT"/>
              </a:rPr>
              <a:t>an</a:t>
            </a:r>
            <a:r>
              <a:rPr sz="1800" spc="-15" dirty="0">
                <a:solidFill>
                  <a:srgbClr val="FFFFFF"/>
                </a:solidFill>
                <a:latin typeface="Arial MT"/>
                <a:cs typeface="Arial MT"/>
              </a:rPr>
              <a:t> </a:t>
            </a:r>
            <a:r>
              <a:rPr sz="1800" dirty="0">
                <a:solidFill>
                  <a:srgbClr val="FFFFFF"/>
                </a:solidFill>
                <a:latin typeface="Arial MT"/>
                <a:cs typeface="Arial MT"/>
              </a:rPr>
              <a:t>extracurricular</a:t>
            </a:r>
            <a:r>
              <a:rPr sz="1800" spc="-25" dirty="0">
                <a:solidFill>
                  <a:srgbClr val="FFFFFF"/>
                </a:solidFill>
                <a:latin typeface="Arial MT"/>
                <a:cs typeface="Arial MT"/>
              </a:rPr>
              <a:t> </a:t>
            </a:r>
            <a:r>
              <a:rPr sz="1800" spc="5" dirty="0">
                <a:solidFill>
                  <a:srgbClr val="FFFFFF"/>
                </a:solidFill>
                <a:latin typeface="Arial MT"/>
                <a:cs typeface="Arial MT"/>
              </a:rPr>
              <a:t>club;</a:t>
            </a:r>
            <a:endParaRPr sz="1800" dirty="0">
              <a:latin typeface="Arial MT"/>
              <a:cs typeface="Arial MT"/>
            </a:endParaRPr>
          </a:p>
          <a:p>
            <a:pPr>
              <a:lnSpc>
                <a:spcPct val="100000"/>
              </a:lnSpc>
              <a:spcBef>
                <a:spcPts val="35"/>
              </a:spcBef>
              <a:buClr>
                <a:srgbClr val="FFFFFF"/>
              </a:buClr>
              <a:buFont typeface="Arial MT"/>
              <a:buChar char="•"/>
            </a:pPr>
            <a:endParaRPr sz="2600" dirty="0">
              <a:latin typeface="Arial MT"/>
              <a:cs typeface="Arial MT"/>
            </a:endParaRPr>
          </a:p>
          <a:p>
            <a:pPr marL="299085" indent="-287020">
              <a:lnSpc>
                <a:spcPct val="100000"/>
              </a:lnSpc>
              <a:spcBef>
                <a:spcPts val="5"/>
              </a:spcBef>
              <a:buChar char="•"/>
              <a:tabLst>
                <a:tab pos="299085" algn="l"/>
                <a:tab pos="299720" algn="l"/>
              </a:tabLst>
            </a:pPr>
            <a:r>
              <a:rPr sz="1800" dirty="0">
                <a:solidFill>
                  <a:srgbClr val="FFFFFF"/>
                </a:solidFill>
                <a:latin typeface="Arial MT"/>
                <a:cs typeface="Arial MT"/>
              </a:rPr>
              <a:t>School</a:t>
            </a:r>
            <a:r>
              <a:rPr sz="1800" spc="-25" dirty="0">
                <a:solidFill>
                  <a:srgbClr val="FFFFFF"/>
                </a:solidFill>
                <a:latin typeface="Arial MT"/>
                <a:cs typeface="Arial MT"/>
              </a:rPr>
              <a:t> </a:t>
            </a:r>
            <a:r>
              <a:rPr sz="1800" dirty="0">
                <a:solidFill>
                  <a:srgbClr val="FFFFFF"/>
                </a:solidFill>
                <a:latin typeface="Arial MT"/>
                <a:cs typeface="Arial MT"/>
              </a:rPr>
              <a:t>book</a:t>
            </a:r>
            <a:r>
              <a:rPr sz="1800" spc="-30" dirty="0">
                <a:solidFill>
                  <a:srgbClr val="FFFFFF"/>
                </a:solidFill>
                <a:latin typeface="Arial MT"/>
                <a:cs typeface="Arial MT"/>
              </a:rPr>
              <a:t> </a:t>
            </a:r>
            <a:r>
              <a:rPr sz="1800" dirty="0">
                <a:solidFill>
                  <a:srgbClr val="FFFFFF"/>
                </a:solidFill>
                <a:latin typeface="Arial MT"/>
                <a:cs typeface="Arial MT"/>
              </a:rPr>
              <a:t>bag</a:t>
            </a:r>
            <a:r>
              <a:rPr sz="1800" spc="-15" dirty="0">
                <a:solidFill>
                  <a:srgbClr val="FFFFFF"/>
                </a:solidFill>
                <a:latin typeface="Arial MT"/>
                <a:cs typeface="Arial MT"/>
              </a:rPr>
              <a:t> </a:t>
            </a:r>
            <a:r>
              <a:rPr sz="1800" dirty="0">
                <a:solidFill>
                  <a:srgbClr val="FFFFFF"/>
                </a:solidFill>
                <a:latin typeface="Arial MT"/>
                <a:cs typeface="Arial MT"/>
              </a:rPr>
              <a:t>on</a:t>
            </a:r>
            <a:r>
              <a:rPr sz="1800" spc="-10" dirty="0">
                <a:solidFill>
                  <a:srgbClr val="FFFFFF"/>
                </a:solidFill>
                <a:latin typeface="Arial MT"/>
                <a:cs typeface="Arial MT"/>
              </a:rPr>
              <a:t> </a:t>
            </a:r>
            <a:r>
              <a:rPr sz="1800" dirty="0">
                <a:solidFill>
                  <a:srgbClr val="FFFFFF"/>
                </a:solidFill>
                <a:latin typeface="Arial MT"/>
                <a:cs typeface="Arial MT"/>
              </a:rPr>
              <a:t>their</a:t>
            </a:r>
            <a:r>
              <a:rPr sz="1800" spc="-10" dirty="0">
                <a:solidFill>
                  <a:srgbClr val="FFFFFF"/>
                </a:solidFill>
                <a:latin typeface="Arial MT"/>
                <a:cs typeface="Arial MT"/>
              </a:rPr>
              <a:t> </a:t>
            </a:r>
            <a:r>
              <a:rPr sz="1800" dirty="0">
                <a:solidFill>
                  <a:srgbClr val="FFFFFF"/>
                </a:solidFill>
                <a:latin typeface="Arial MT"/>
                <a:cs typeface="Arial MT"/>
              </a:rPr>
              <a:t>reading</a:t>
            </a:r>
            <a:r>
              <a:rPr sz="1800" spc="-25" dirty="0">
                <a:solidFill>
                  <a:srgbClr val="FFFFFF"/>
                </a:solidFill>
                <a:latin typeface="Arial MT"/>
                <a:cs typeface="Arial MT"/>
              </a:rPr>
              <a:t> </a:t>
            </a:r>
            <a:r>
              <a:rPr sz="1800" spc="-40" dirty="0">
                <a:solidFill>
                  <a:srgbClr val="FFFFFF"/>
                </a:solidFill>
                <a:latin typeface="Arial MT"/>
                <a:cs typeface="Arial MT"/>
              </a:rPr>
              <a:t>day,</a:t>
            </a:r>
            <a:r>
              <a:rPr sz="1800" spc="20"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dirty="0">
                <a:solidFill>
                  <a:srgbClr val="FFFFFF"/>
                </a:solidFill>
                <a:latin typeface="Arial MT"/>
                <a:cs typeface="Arial MT"/>
              </a:rPr>
              <a:t>transport</a:t>
            </a:r>
            <a:r>
              <a:rPr sz="1800" spc="-25" dirty="0">
                <a:solidFill>
                  <a:srgbClr val="FFFFFF"/>
                </a:solidFill>
                <a:latin typeface="Arial MT"/>
                <a:cs typeface="Arial MT"/>
              </a:rPr>
              <a:t> </a:t>
            </a:r>
            <a:r>
              <a:rPr sz="1800" dirty="0">
                <a:solidFill>
                  <a:srgbClr val="FFFFFF"/>
                </a:solidFill>
                <a:latin typeface="Arial MT"/>
                <a:cs typeface="Arial MT"/>
              </a:rPr>
              <a:t>books</a:t>
            </a:r>
            <a:r>
              <a:rPr sz="1800" spc="-25"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dirty="0">
                <a:solidFill>
                  <a:srgbClr val="FFFFFF"/>
                </a:solidFill>
                <a:latin typeface="Arial MT"/>
                <a:cs typeface="Arial MT"/>
              </a:rPr>
              <a:t>and</a:t>
            </a:r>
            <a:r>
              <a:rPr sz="1800" spc="-10" dirty="0">
                <a:solidFill>
                  <a:srgbClr val="FFFFFF"/>
                </a:solidFill>
                <a:latin typeface="Arial MT"/>
                <a:cs typeface="Arial MT"/>
              </a:rPr>
              <a:t> </a:t>
            </a:r>
            <a:r>
              <a:rPr sz="1800" dirty="0">
                <a:solidFill>
                  <a:srgbClr val="FFFFFF"/>
                </a:solidFill>
                <a:latin typeface="Arial MT"/>
                <a:cs typeface="Arial MT"/>
              </a:rPr>
              <a:t>from </a:t>
            </a:r>
            <a:r>
              <a:rPr sz="1800" spc="5" dirty="0">
                <a:solidFill>
                  <a:srgbClr val="FFFFFF"/>
                </a:solidFill>
                <a:latin typeface="Arial MT"/>
                <a:cs typeface="Arial MT"/>
              </a:rPr>
              <a:t>school.</a:t>
            </a:r>
            <a:endParaRPr sz="1800" dirty="0">
              <a:latin typeface="Arial MT"/>
              <a:cs typeface="Arial MT"/>
            </a:endParaRPr>
          </a:p>
          <a:p>
            <a:pPr>
              <a:lnSpc>
                <a:spcPct val="100000"/>
              </a:lnSpc>
              <a:spcBef>
                <a:spcPts val="35"/>
              </a:spcBef>
            </a:pPr>
            <a:endParaRPr sz="2600" dirty="0">
              <a:latin typeface="Arial MT"/>
              <a:cs typeface="Arial MT"/>
            </a:endParaRPr>
          </a:p>
          <a:p>
            <a:pPr marL="12700" marR="5080" algn="just">
              <a:lnSpc>
                <a:spcPct val="100000"/>
              </a:lnSpc>
            </a:pPr>
            <a:r>
              <a:rPr sz="1800" spc="-5" dirty="0">
                <a:solidFill>
                  <a:srgbClr val="FFFFFF"/>
                </a:solidFill>
                <a:latin typeface="Arial MT"/>
                <a:cs typeface="Arial MT"/>
              </a:rPr>
              <a:t>On occasions, where children </a:t>
            </a:r>
            <a:r>
              <a:rPr sz="1800" dirty="0">
                <a:solidFill>
                  <a:srgbClr val="FFFFFF"/>
                </a:solidFill>
                <a:latin typeface="Arial MT"/>
                <a:cs typeface="Arial MT"/>
              </a:rPr>
              <a:t>may </a:t>
            </a:r>
            <a:r>
              <a:rPr sz="1800" spc="-5" dirty="0">
                <a:solidFill>
                  <a:srgbClr val="FFFFFF"/>
                </a:solidFill>
                <a:latin typeface="Arial MT"/>
                <a:cs typeface="Arial MT"/>
              </a:rPr>
              <a:t>need </a:t>
            </a:r>
            <a:r>
              <a:rPr sz="1800" dirty="0">
                <a:solidFill>
                  <a:srgbClr val="FFFFFF"/>
                </a:solidFill>
                <a:latin typeface="Arial MT"/>
                <a:cs typeface="Arial MT"/>
              </a:rPr>
              <a:t>to </a:t>
            </a:r>
            <a:r>
              <a:rPr sz="1800" spc="-5" dirty="0">
                <a:solidFill>
                  <a:srgbClr val="FFFFFF"/>
                </a:solidFill>
                <a:latin typeface="Arial MT"/>
                <a:cs typeface="Arial MT"/>
              </a:rPr>
              <a:t>bring a larger </a:t>
            </a:r>
            <a:r>
              <a:rPr sz="1800" dirty="0">
                <a:solidFill>
                  <a:srgbClr val="FFFFFF"/>
                </a:solidFill>
                <a:latin typeface="Arial MT"/>
                <a:cs typeface="Arial MT"/>
              </a:rPr>
              <a:t>bag to </a:t>
            </a:r>
            <a:r>
              <a:rPr sz="1800" spc="-5" dirty="0">
                <a:solidFill>
                  <a:srgbClr val="FFFFFF"/>
                </a:solidFill>
                <a:latin typeface="Arial MT"/>
                <a:cs typeface="Arial MT"/>
              </a:rPr>
              <a:t>school, parents </a:t>
            </a:r>
            <a:r>
              <a:rPr sz="1800" dirty="0">
                <a:solidFill>
                  <a:srgbClr val="FFFFFF"/>
                </a:solidFill>
                <a:latin typeface="Arial MT"/>
                <a:cs typeface="Arial MT"/>
              </a:rPr>
              <a:t> </a:t>
            </a:r>
            <a:r>
              <a:rPr sz="1800" spc="-5" dirty="0">
                <a:solidFill>
                  <a:srgbClr val="FFFFFF"/>
                </a:solidFill>
                <a:latin typeface="Arial MT"/>
                <a:cs typeface="Arial MT"/>
              </a:rPr>
              <a:t>should provide school </a:t>
            </a:r>
            <a:r>
              <a:rPr sz="1800" spc="-10" dirty="0">
                <a:solidFill>
                  <a:srgbClr val="FFFFFF"/>
                </a:solidFill>
                <a:latin typeface="Arial MT"/>
                <a:cs typeface="Arial MT"/>
              </a:rPr>
              <a:t>with </a:t>
            </a:r>
            <a:r>
              <a:rPr sz="1800" spc="-5" dirty="0">
                <a:solidFill>
                  <a:srgbClr val="FFFFFF"/>
                </a:solidFill>
                <a:latin typeface="Arial MT"/>
                <a:cs typeface="Arial MT"/>
              </a:rPr>
              <a:t>the reason </a:t>
            </a:r>
            <a:r>
              <a:rPr sz="1800" dirty="0">
                <a:solidFill>
                  <a:srgbClr val="FFFFFF"/>
                </a:solidFill>
                <a:latin typeface="Arial MT"/>
                <a:cs typeface="Arial MT"/>
              </a:rPr>
              <a:t>for </a:t>
            </a:r>
            <a:r>
              <a:rPr sz="1800" spc="-5" dirty="0">
                <a:solidFill>
                  <a:srgbClr val="FFFFFF"/>
                </a:solidFill>
                <a:latin typeface="Arial MT"/>
                <a:cs typeface="Arial MT"/>
              </a:rPr>
              <a:t>this. </a:t>
            </a:r>
            <a:r>
              <a:rPr sz="1800" spc="-10" dirty="0">
                <a:solidFill>
                  <a:srgbClr val="FFFFFF"/>
                </a:solidFill>
                <a:latin typeface="Arial MT"/>
                <a:cs typeface="Arial MT"/>
              </a:rPr>
              <a:t>Due </a:t>
            </a:r>
            <a:r>
              <a:rPr sz="1800" spc="-15" dirty="0">
                <a:solidFill>
                  <a:srgbClr val="FFFFFF"/>
                </a:solidFill>
                <a:latin typeface="Arial MT"/>
                <a:cs typeface="Arial MT"/>
              </a:rPr>
              <a:t>to </a:t>
            </a:r>
            <a:r>
              <a:rPr sz="1800" spc="-5" dirty="0">
                <a:solidFill>
                  <a:srgbClr val="FFFFFF"/>
                </a:solidFill>
                <a:latin typeface="Arial MT"/>
                <a:cs typeface="Arial MT"/>
              </a:rPr>
              <a:t>the </a:t>
            </a:r>
            <a:r>
              <a:rPr sz="1800" b="1" dirty="0">
                <a:solidFill>
                  <a:srgbClr val="FFFFFF"/>
                </a:solidFill>
                <a:latin typeface="Arial"/>
                <a:cs typeface="Arial"/>
              </a:rPr>
              <a:t>limited </a:t>
            </a:r>
            <a:r>
              <a:rPr sz="1800" b="1" spc="-5" dirty="0">
                <a:solidFill>
                  <a:srgbClr val="FFFFFF"/>
                </a:solidFill>
                <a:latin typeface="Arial"/>
                <a:cs typeface="Arial"/>
              </a:rPr>
              <a:t>locker space</a:t>
            </a:r>
            <a:r>
              <a:rPr sz="1800" spc="-5" dirty="0">
                <a:solidFill>
                  <a:srgbClr val="FFFFFF"/>
                </a:solidFill>
                <a:latin typeface="Arial MT"/>
                <a:cs typeface="Arial MT"/>
              </a:rPr>
              <a:t>, </a:t>
            </a:r>
            <a:r>
              <a:rPr sz="1800" dirty="0">
                <a:solidFill>
                  <a:srgbClr val="FFFFFF"/>
                </a:solidFill>
                <a:latin typeface="Arial MT"/>
                <a:cs typeface="Arial MT"/>
              </a:rPr>
              <a:t> large</a:t>
            </a:r>
            <a:r>
              <a:rPr sz="1800" spc="-10" dirty="0">
                <a:solidFill>
                  <a:srgbClr val="FFFFFF"/>
                </a:solidFill>
                <a:latin typeface="Arial MT"/>
                <a:cs typeface="Arial MT"/>
              </a:rPr>
              <a:t> </a:t>
            </a:r>
            <a:r>
              <a:rPr sz="1800" dirty="0">
                <a:solidFill>
                  <a:srgbClr val="FFFFFF"/>
                </a:solidFill>
                <a:latin typeface="Arial MT"/>
                <a:cs typeface="Arial MT"/>
              </a:rPr>
              <a:t>bags</a:t>
            </a:r>
            <a:r>
              <a:rPr sz="1800" spc="-30" dirty="0">
                <a:solidFill>
                  <a:srgbClr val="FFFFFF"/>
                </a:solidFill>
                <a:latin typeface="Arial MT"/>
                <a:cs typeface="Arial MT"/>
              </a:rPr>
              <a:t> </a:t>
            </a:r>
            <a:r>
              <a:rPr sz="1800" dirty="0">
                <a:solidFill>
                  <a:srgbClr val="FFFFFF"/>
                </a:solidFill>
                <a:latin typeface="Arial MT"/>
                <a:cs typeface="Arial MT"/>
              </a:rPr>
              <a:t>are</a:t>
            </a:r>
            <a:r>
              <a:rPr sz="1800" spc="-15" dirty="0">
                <a:solidFill>
                  <a:srgbClr val="FFFFFF"/>
                </a:solidFill>
                <a:latin typeface="Arial MT"/>
                <a:cs typeface="Arial MT"/>
              </a:rPr>
              <a:t> </a:t>
            </a:r>
            <a:r>
              <a:rPr sz="1800" b="1" dirty="0">
                <a:solidFill>
                  <a:srgbClr val="FFFFFF"/>
                </a:solidFill>
                <a:latin typeface="Arial"/>
                <a:cs typeface="Arial"/>
              </a:rPr>
              <a:t>not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be</a:t>
            </a:r>
            <a:r>
              <a:rPr sz="1800" spc="-15" dirty="0">
                <a:solidFill>
                  <a:srgbClr val="FFFFFF"/>
                </a:solidFill>
                <a:latin typeface="Arial MT"/>
                <a:cs typeface="Arial MT"/>
              </a:rPr>
              <a:t> </a:t>
            </a:r>
            <a:r>
              <a:rPr sz="1800" dirty="0">
                <a:solidFill>
                  <a:srgbClr val="FFFFFF"/>
                </a:solidFill>
                <a:latin typeface="Arial MT"/>
                <a:cs typeface="Arial MT"/>
              </a:rPr>
              <a:t>brought</a:t>
            </a:r>
            <a:r>
              <a:rPr sz="1800" spc="-4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spc="5" dirty="0">
                <a:solidFill>
                  <a:srgbClr val="FFFFFF"/>
                </a:solidFill>
                <a:latin typeface="Arial MT"/>
                <a:cs typeface="Arial MT"/>
              </a:rPr>
              <a:t>school</a:t>
            </a:r>
            <a:r>
              <a:rPr sz="1800" spc="-30" dirty="0">
                <a:solidFill>
                  <a:srgbClr val="FFFFFF"/>
                </a:solidFill>
                <a:latin typeface="Arial MT"/>
                <a:cs typeface="Arial MT"/>
              </a:rPr>
              <a:t> </a:t>
            </a:r>
            <a:r>
              <a:rPr sz="1800" dirty="0">
                <a:solidFill>
                  <a:srgbClr val="FFFFFF"/>
                </a:solidFill>
                <a:latin typeface="Arial MT"/>
                <a:cs typeface="Arial MT"/>
              </a:rPr>
              <a:t>on</a:t>
            </a:r>
            <a:r>
              <a:rPr sz="1800" spc="-15" dirty="0">
                <a:solidFill>
                  <a:srgbClr val="FFFFFF"/>
                </a:solidFill>
                <a:latin typeface="Arial MT"/>
                <a:cs typeface="Arial MT"/>
              </a:rPr>
              <a:t> </a:t>
            </a:r>
            <a:r>
              <a:rPr sz="1800" spc="-5" dirty="0">
                <a:solidFill>
                  <a:srgbClr val="FFFFFF"/>
                </a:solidFill>
                <a:latin typeface="Arial MT"/>
                <a:cs typeface="Arial MT"/>
              </a:rPr>
              <a:t>a</a:t>
            </a:r>
            <a:r>
              <a:rPr sz="1800" spc="10" dirty="0">
                <a:solidFill>
                  <a:srgbClr val="FFFFFF"/>
                </a:solidFill>
                <a:latin typeface="Arial MT"/>
                <a:cs typeface="Arial MT"/>
              </a:rPr>
              <a:t> </a:t>
            </a:r>
            <a:r>
              <a:rPr sz="1800" dirty="0">
                <a:solidFill>
                  <a:srgbClr val="FFFFFF"/>
                </a:solidFill>
                <a:latin typeface="Arial MT"/>
                <a:cs typeface="Arial MT"/>
              </a:rPr>
              <a:t>daily</a:t>
            </a:r>
            <a:r>
              <a:rPr sz="1800" spc="-25" dirty="0">
                <a:solidFill>
                  <a:srgbClr val="FFFFFF"/>
                </a:solidFill>
                <a:latin typeface="Arial MT"/>
                <a:cs typeface="Arial MT"/>
              </a:rPr>
              <a:t> </a:t>
            </a:r>
            <a:r>
              <a:rPr sz="1800" spc="5" dirty="0">
                <a:solidFill>
                  <a:srgbClr val="FFFFFF"/>
                </a:solidFill>
                <a:latin typeface="Arial MT"/>
                <a:cs typeface="Arial MT"/>
              </a:rPr>
              <a:t>basis.</a:t>
            </a:r>
            <a:endParaRPr sz="1800" dirty="0">
              <a:latin typeface="Arial MT"/>
              <a:cs typeface="Arial MT"/>
            </a:endParaRPr>
          </a:p>
          <a:p>
            <a:pPr>
              <a:lnSpc>
                <a:spcPct val="100000"/>
              </a:lnSpc>
              <a:spcBef>
                <a:spcPts val="40"/>
              </a:spcBef>
            </a:pPr>
            <a:endParaRPr sz="2600" dirty="0">
              <a:latin typeface="Arial MT"/>
              <a:cs typeface="Arial MT"/>
            </a:endParaRPr>
          </a:p>
          <a:p>
            <a:pPr marL="12700" algn="just">
              <a:lnSpc>
                <a:spcPct val="100000"/>
              </a:lnSpc>
            </a:pPr>
            <a:r>
              <a:rPr sz="1800" dirty="0">
                <a:solidFill>
                  <a:srgbClr val="FFFFFF"/>
                </a:solidFill>
                <a:latin typeface="Arial MT"/>
                <a:cs typeface="Arial MT"/>
              </a:rPr>
              <a:t>For</a:t>
            </a:r>
            <a:r>
              <a:rPr sz="1800" spc="-15" dirty="0">
                <a:solidFill>
                  <a:srgbClr val="FFFFFF"/>
                </a:solidFill>
                <a:latin typeface="Arial MT"/>
                <a:cs typeface="Arial MT"/>
              </a:rPr>
              <a:t> </a:t>
            </a:r>
            <a:r>
              <a:rPr sz="1800" dirty="0">
                <a:solidFill>
                  <a:srgbClr val="FFFFFF"/>
                </a:solidFill>
                <a:latin typeface="Arial MT"/>
                <a:cs typeface="Arial MT"/>
              </a:rPr>
              <a:t>further</a:t>
            </a:r>
            <a:r>
              <a:rPr sz="1800" spc="-10" dirty="0">
                <a:solidFill>
                  <a:srgbClr val="FFFFFF"/>
                </a:solidFill>
                <a:latin typeface="Arial MT"/>
                <a:cs typeface="Arial MT"/>
              </a:rPr>
              <a:t> </a:t>
            </a:r>
            <a:r>
              <a:rPr sz="1800" dirty="0">
                <a:solidFill>
                  <a:srgbClr val="FFFFFF"/>
                </a:solidFill>
                <a:latin typeface="Arial MT"/>
                <a:cs typeface="Arial MT"/>
              </a:rPr>
              <a:t>information</a:t>
            </a:r>
            <a:r>
              <a:rPr sz="1800" spc="-40" dirty="0">
                <a:solidFill>
                  <a:srgbClr val="FFFFFF"/>
                </a:solidFill>
                <a:latin typeface="Arial MT"/>
                <a:cs typeface="Arial MT"/>
              </a:rPr>
              <a:t> </a:t>
            </a:r>
            <a:r>
              <a:rPr sz="1800" dirty="0">
                <a:solidFill>
                  <a:srgbClr val="FFFFFF"/>
                </a:solidFill>
                <a:latin typeface="Arial MT"/>
                <a:cs typeface="Arial MT"/>
              </a:rPr>
              <a:t>regarding</a:t>
            </a:r>
            <a:r>
              <a:rPr sz="1800" spc="-45" dirty="0">
                <a:solidFill>
                  <a:srgbClr val="FFFFFF"/>
                </a:solidFill>
                <a:latin typeface="Arial MT"/>
                <a:cs typeface="Arial MT"/>
              </a:rPr>
              <a:t> </a:t>
            </a:r>
            <a:r>
              <a:rPr sz="1800" dirty="0">
                <a:solidFill>
                  <a:srgbClr val="FFFFFF"/>
                </a:solidFill>
                <a:latin typeface="Arial MT"/>
                <a:cs typeface="Arial MT"/>
              </a:rPr>
              <a:t>the</a:t>
            </a:r>
            <a:r>
              <a:rPr sz="1800" spc="-5" dirty="0">
                <a:solidFill>
                  <a:srgbClr val="FFFFFF"/>
                </a:solidFill>
                <a:latin typeface="Arial MT"/>
                <a:cs typeface="Arial MT"/>
              </a:rPr>
              <a:t> </a:t>
            </a:r>
            <a:r>
              <a:rPr sz="1800" dirty="0">
                <a:solidFill>
                  <a:srgbClr val="FFFFFF"/>
                </a:solidFill>
                <a:latin typeface="Arial MT"/>
                <a:cs typeface="Arial MT"/>
              </a:rPr>
              <a:t>school’s</a:t>
            </a:r>
            <a:r>
              <a:rPr sz="1800" spc="-65" dirty="0">
                <a:solidFill>
                  <a:srgbClr val="FFFFFF"/>
                </a:solidFill>
                <a:latin typeface="Arial MT"/>
                <a:cs typeface="Arial MT"/>
              </a:rPr>
              <a:t> </a:t>
            </a:r>
            <a:r>
              <a:rPr sz="1800" dirty="0">
                <a:solidFill>
                  <a:srgbClr val="FFFFFF"/>
                </a:solidFill>
                <a:latin typeface="Arial MT"/>
                <a:cs typeface="Arial MT"/>
              </a:rPr>
              <a:t>uniform,</a:t>
            </a:r>
            <a:endParaRPr sz="1800" dirty="0">
              <a:latin typeface="Arial MT"/>
              <a:cs typeface="Arial MT"/>
            </a:endParaRPr>
          </a:p>
          <a:p>
            <a:pPr algn="just"/>
            <a:r>
              <a:rPr lang="en-GB" b="1" dirty="0">
                <a:solidFill>
                  <a:srgbClr val="FD29FF"/>
                </a:solidFill>
                <a:latin typeface="Arial" panose="020B0604020202020204" pitchFamily="34" charset="0"/>
                <a:cs typeface="Arial" panose="020B0604020202020204" pitchFamily="34" charset="0"/>
                <a:hlinkClick r:id="rId2"/>
              </a:rPr>
              <a:t>please read this policy</a:t>
            </a:r>
            <a:r>
              <a:rPr lang="en-GB" b="1" dirty="0">
                <a:solidFill>
                  <a:schemeClr val="bg1"/>
                </a:solidFill>
                <a:latin typeface="Arial" panose="020B0604020202020204" pitchFamily="34" charset="0"/>
                <a:cs typeface="Arial" panose="020B0604020202020204" pitchFamily="34" charset="0"/>
              </a:rPr>
              <a:t>.</a:t>
            </a:r>
            <a:r>
              <a:rPr lang="en-GB" b="1" dirty="0">
                <a:solidFill>
                  <a:srgbClr val="FD29FF"/>
                </a:solidFill>
                <a:latin typeface="Arial" panose="020B0604020202020204" pitchFamily="34" charset="0"/>
                <a:cs typeface="Arial" panose="020B0604020202020204" pitchFamily="34"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1842</Words>
  <Application>Microsoft Macintosh PowerPoint</Application>
  <PresentationFormat>On-screen Show (4:3)</PresentationFormat>
  <Paragraphs>164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MT</vt:lpstr>
      <vt:lpstr>Calibri</vt:lpstr>
      <vt:lpstr>Times New Roman</vt:lpstr>
      <vt:lpstr>Office Theme</vt:lpstr>
      <vt:lpstr>PowerPoint Presentation</vt:lpstr>
      <vt:lpstr>A Successful Start</vt:lpstr>
      <vt:lpstr>The School Day</vt:lpstr>
      <vt:lpstr>PowerPoint Presentation</vt:lpstr>
      <vt:lpstr>Break times &amp; Snacks:</vt:lpstr>
      <vt:lpstr>Leave of Absence:</vt:lpstr>
      <vt:lpstr>Attendance:</vt:lpstr>
      <vt:lpstr>Uniform</vt:lpstr>
      <vt:lpstr>Uniform</vt:lpstr>
      <vt:lpstr>Curriculum</vt:lpstr>
      <vt:lpstr>PowerPoint Presentation</vt:lpstr>
      <vt:lpstr>PE Lessons – Autumn Term</vt:lpstr>
      <vt:lpstr>PE Kits</vt:lpstr>
      <vt:lpstr>PowerPoint Presentation</vt:lpstr>
      <vt:lpstr>Additional Home Learning</vt:lpstr>
      <vt:lpstr>Additional Home Learning</vt:lpstr>
      <vt:lpstr>PowerPoint Presentation</vt:lpstr>
      <vt:lpstr>PowerPoint Presentation</vt:lpstr>
      <vt:lpstr>PowerPoint Presentation</vt:lpstr>
      <vt:lpstr>Contacting the SENDCo</vt:lpstr>
      <vt:lpstr>Safeguarding</vt:lpstr>
      <vt:lpstr>PowerPoint Presentation</vt:lpstr>
      <vt:lpstr>Weekly Updates</vt:lpstr>
      <vt:lpstr>Important Dates for Year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Aimee Jones</cp:lastModifiedBy>
  <cp:revision>6</cp:revision>
  <dcterms:created xsi:type="dcterms:W3CDTF">2023-07-10T07:07:08Z</dcterms:created>
  <dcterms:modified xsi:type="dcterms:W3CDTF">2023-07-19T11:44:49Z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2022-07-08T00:00:00Z</vt:filetime>
  </property>
  <property fmtid="{D5CDD505-2E9C-101B-9397-08002B2CF9AE}" pid="3" name="Creator">
    <vt:lpwstr>Microsoft® PowerPoint® 2016</vt:lpwstr>
  </property>
  <property fmtid="{D5CDD505-2E9C-101B-9397-08002B2CF9AE}" pid="4" name="LastSaved">
    <vt:filetime>2023-07-10T00:00:00Z</vt:filetime>
  </property>
</Properties>
</file>