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61" r:id="rId5"/>
    <p:sldId id="264" r:id="rId6"/>
    <p:sldId id="266" r:id="rId7"/>
    <p:sldId id="270" r:id="rId8"/>
    <p:sldId id="263" r:id="rId9"/>
    <p:sldId id="265" r:id="rId10"/>
    <p:sldId id="267" r:id="rId11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iny Regular" panose="02000903060500060000" charset="0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E1A"/>
    <a:srgbClr val="A4CFD1"/>
    <a:srgbClr val="93C6C9"/>
    <a:srgbClr val="B7D233"/>
    <a:srgbClr val="66BE6D"/>
    <a:srgbClr val="FCBD78"/>
    <a:srgbClr val="E97C05"/>
    <a:srgbClr val="BA55A0"/>
    <a:srgbClr val="80E2C0"/>
    <a:srgbClr val="CEE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537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2886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0057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50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3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036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357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32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843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709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02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94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04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262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8186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23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50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754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0448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53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0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199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943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53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04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5202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051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733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4494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59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987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D17A-CE52-42CE-BB32-4EF6286ED708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C6354-2DD9-492F-B750-082ADD2BA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12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4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BA7-AC6D-447B-A4F0-58036C747C44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8E147-6648-41F6-B748-8DBB16B07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77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hyperlink" Target="https://www.teacherspayteachers.com/Store/Sarah-Pecorino-Illustration" TargetMode="External"/><Relationship Id="rId5" Type="http://schemas.openxmlformats.org/officeDocument/2006/relationships/hyperlink" Target="http://www.elsa-support.co.uk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hyperlink" Target="https://www.elsa-support.co.uk/downloads/my-wellbeing-week-poster-and-worksheet-set-item-39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387370" y="4812353"/>
            <a:ext cx="2369261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www.elsa-support.co.uk</a:t>
            </a: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220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  <p:pic>
        <p:nvPicPr>
          <p:cNvPr id="13" name="Picture 12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xmlns="" id="{D8636E2D-723C-45E3-9725-8472825765D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42" y="5441200"/>
            <a:ext cx="600159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llbeing week">
            <a:hlinkClick r:id="rId4"/>
            <a:extLst>
              <a:ext uri="{FF2B5EF4-FFF2-40B4-BE49-F238E27FC236}">
                <a16:creationId xmlns:a16="http://schemas.microsoft.com/office/drawing/2014/main" xmlns="" id="{D318F8AC-1D6A-4A9D-9564-191A7776463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828" y="3725985"/>
            <a:ext cx="3565068" cy="2673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6582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38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95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1130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2571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478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2042</TotalTime>
  <Words>1</Words>
  <Application>Microsoft Office PowerPoint</Application>
  <PresentationFormat>On-screen Show (4:3)</PresentationFormat>
  <Paragraphs>1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 Light</vt:lpstr>
      <vt:lpstr>Calibri</vt:lpstr>
      <vt:lpstr>Coiny Regular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Sony Vaio</cp:lastModifiedBy>
  <cp:revision>61</cp:revision>
  <dcterms:created xsi:type="dcterms:W3CDTF">2021-01-09T10:45:54Z</dcterms:created>
  <dcterms:modified xsi:type="dcterms:W3CDTF">2021-02-12T11:58:09Z</dcterms:modified>
</cp:coreProperties>
</file>