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68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oiny Regular" panose="02000903060500060000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233"/>
    <a:srgbClr val="66BE6D"/>
    <a:srgbClr val="FCBD78"/>
    <a:srgbClr val="E97C05"/>
    <a:srgbClr val="BA55A0"/>
    <a:srgbClr val="80E2C0"/>
    <a:srgbClr val="CEECA3"/>
    <a:srgbClr val="4A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Coiny Regular</vt:lpstr>
      <vt:lpstr>Calibri Light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48</cp:revision>
  <dcterms:created xsi:type="dcterms:W3CDTF">2021-01-09T10:45:54Z</dcterms:created>
  <dcterms:modified xsi:type="dcterms:W3CDTF">2021-02-12T11:52:18Z</dcterms:modified>
</cp:coreProperties>
</file>