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4" r:id="rId2"/>
    <p:sldId id="266" r:id="rId3"/>
    <p:sldId id="270" r:id="rId4"/>
    <p:sldId id="263" r:id="rId5"/>
    <p:sldId id="265" r:id="rId6"/>
    <p:sldId id="26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E6D"/>
    <a:srgbClr val="FCBD78"/>
    <a:srgbClr val="E97C05"/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Sony Vaio</cp:lastModifiedBy>
  <cp:revision>44</cp:revision>
  <dcterms:created xsi:type="dcterms:W3CDTF">2021-01-09T10:45:54Z</dcterms:created>
  <dcterms:modified xsi:type="dcterms:W3CDTF">2021-02-19T16:43:48Z</dcterms:modified>
</cp:coreProperties>
</file>