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sldIdLst>
    <p:sldId id="268" r:id="rId4"/>
    <p:sldId id="269" r:id="rId5"/>
    <p:sldId id="264" r:id="rId6"/>
    <p:sldId id="266" r:id="rId7"/>
    <p:sldId id="270" r:id="rId8"/>
    <p:sldId id="263" r:id="rId9"/>
    <p:sldId id="265" r:id="rId10"/>
    <p:sldId id="267" r:id="rId11"/>
  </p:sldIdLst>
  <p:sldSz cx="9144000" cy="6858000" type="screen4x3"/>
  <p:notesSz cx="6858000" cy="9144000"/>
  <p:embeddedFontLst>
    <p:embeddedFont>
      <p:font typeface="Coiny Regular" panose="02000903060500060000" charset="0"/>
      <p:regular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D78"/>
    <a:srgbClr val="E97C05"/>
    <a:srgbClr val="BA55A0"/>
    <a:srgbClr val="80E2C0"/>
    <a:srgbClr val="CEECA3"/>
    <a:srgbClr val="4A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5372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2886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0057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50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30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36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357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32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843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0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5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7099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902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94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04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262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818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3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506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375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044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53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0047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199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943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534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04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202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051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733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4494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859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2987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12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4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7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s://www.teacherspayteachers.com/Store/Sarah-Pecorino-Illustration" TargetMode="External"/><Relationship Id="rId5" Type="http://schemas.openxmlformats.org/officeDocument/2006/relationships/hyperlink" Target="http://www.elsa-support.co.uk/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4.jpeg"/><Relationship Id="rId4" Type="http://schemas.openxmlformats.org/officeDocument/2006/relationships/hyperlink" Target="https://www.elsa-support.co.uk/downloads/my-wellbeing-week-poster-and-worksheet-set-item-39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895437-DFE6-460E-AE46-AB59801E745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87370" y="4812353"/>
            <a:ext cx="2369261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www.elsa-support.co.uk</a:t>
            </a: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 Regular" panose="02000903060500060000" pitchFamily="2" charset="0"/>
              <a:ea typeface="+mn-ea"/>
              <a:cs typeface="+mn-cs"/>
            </a:endParaRPr>
          </a:p>
        </p:txBody>
      </p:sp>
      <p:pic>
        <p:nvPicPr>
          <p:cNvPr id="13" name="Picture 12" descr="A close up of a sign&#10;&#10;Description automatically generated">
            <a:hlinkClick r:id="rId6"/>
            <a:extLst>
              <a:ext uri="{FF2B5EF4-FFF2-40B4-BE49-F238E27FC236}">
                <a16:creationId xmlns:a16="http://schemas.microsoft.com/office/drawing/2014/main" xmlns="" id="{D8636E2D-723C-45E3-9725-8472825765D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42" y="5441200"/>
            <a:ext cx="600159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7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llbeing week">
            <a:hlinkClick r:id="rId4"/>
            <a:extLst>
              <a:ext uri="{FF2B5EF4-FFF2-40B4-BE49-F238E27FC236}">
                <a16:creationId xmlns:a16="http://schemas.microsoft.com/office/drawing/2014/main" xmlns="" id="{D318F8AC-1D6A-4A9D-9564-191A7776463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828" y="3725985"/>
            <a:ext cx="3565068" cy="2673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7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6582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8138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4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1130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257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4784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809</TotalTime>
  <Words>1</Words>
  <Application>Microsoft Office PowerPoint</Application>
  <PresentationFormat>On-screen Show (4:3)</PresentationFormat>
  <Paragraphs>1</Paragraphs>
  <Slides>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Coiny Regular</vt:lpstr>
      <vt:lpstr>Calibri Light</vt:lpstr>
      <vt:lpstr>Calibri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info@elsa-support.co.uk</dc:creator>
  <cp:lastModifiedBy>Sony Vaio</cp:lastModifiedBy>
  <cp:revision>44</cp:revision>
  <dcterms:created xsi:type="dcterms:W3CDTF">2021-01-09T10:45:54Z</dcterms:created>
  <dcterms:modified xsi:type="dcterms:W3CDTF">2021-02-12T11:56:21Z</dcterms:modified>
</cp:coreProperties>
</file>