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4" r:id="rId6"/>
    <p:sldId id="266" r:id="rId7"/>
    <p:sldId id="268" r:id="rId8"/>
    <p:sldId id="263" r:id="rId9"/>
    <p:sldId id="265" r:id="rId10"/>
    <p:sldId id="267" r:id="rId11"/>
  </p:sldIdLst>
  <p:sldSz cx="9144000" cy="6858000" type="screen4x3"/>
  <p:notesSz cx="6858000" cy="9144000"/>
  <p:embeddedFontLst>
    <p:embeddedFont>
      <p:font typeface="Coiny Regular" panose="02000903060500060000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55A0"/>
    <a:srgbClr val="80E2C0"/>
    <a:srgbClr val="CEECA3"/>
    <a:srgbClr val="4A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37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88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5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5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2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4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9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0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04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62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1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0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5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44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04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99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3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3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20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5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3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49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9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98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eacherspayteachers.com/Store/Sarah-Pecorino-Illustration" TargetMode="External"/><Relationship Id="rId5" Type="http://schemas.openxmlformats.org/officeDocument/2006/relationships/hyperlink" Target="http://www.elsa-support.co.uk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s://www.elsa-support.co.uk/downloads/my-wellbeing-week-poster-and-worksheet-set-item-39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87370" y="4812353"/>
            <a:ext cx="2369261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GB" sz="1662" dirty="0">
                <a:solidFill>
                  <a:prstClr val="black"/>
                </a:solidFill>
                <a:latin typeface="Calibri" panose="020F0502020204030204"/>
                <a:hlinkClick r:id="rId5"/>
              </a:rPr>
              <a:t>www.elsa-support.co.uk</a:t>
            </a:r>
            <a:endParaRPr lang="en-GB" sz="1662" dirty="0">
              <a:solidFill>
                <a:prstClr val="black"/>
              </a:solidFill>
              <a:latin typeface="Calibri" panose="020F0502020204030204"/>
            </a:endParaRPr>
          </a:p>
          <a:p>
            <a:pPr defTabSz="422041"/>
            <a:endParaRPr lang="en-GB" sz="1662" dirty="0">
              <a:solidFill>
                <a:prstClr val="black"/>
              </a:solidFill>
              <a:latin typeface="Coiny Regular" panose="02000903060500060000" pitchFamily="2" charset="0"/>
            </a:endParaRPr>
          </a:p>
        </p:txBody>
      </p:sp>
      <p:pic>
        <p:nvPicPr>
          <p:cNvPr id="13" name="Picture 12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xmlns="" id="{D8636E2D-723C-45E3-9725-8472825765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42" y="5441200"/>
            <a:ext cx="60015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lbeing week">
            <a:hlinkClick r:id="rId4"/>
            <a:extLst>
              <a:ext uri="{FF2B5EF4-FFF2-40B4-BE49-F238E27FC236}">
                <a16:creationId xmlns:a16="http://schemas.microsoft.com/office/drawing/2014/main" xmlns="" id="{D318F8AC-1D6A-4A9D-9564-191A7776463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28" y="3947855"/>
            <a:ext cx="3565068" cy="2515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58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13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3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57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78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1</Words>
  <Application>Microsoft Office PowerPoint</Application>
  <PresentationFormat>On-screen Show (4:3)</PresentationFormat>
  <Paragraphs>1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Coiny Regular</vt:lpstr>
      <vt:lpstr>Calibri Light</vt:lpstr>
      <vt:lpstr>Calibri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Sony Vaio</cp:lastModifiedBy>
  <cp:revision>28</cp:revision>
  <dcterms:created xsi:type="dcterms:W3CDTF">2021-01-09T10:45:54Z</dcterms:created>
  <dcterms:modified xsi:type="dcterms:W3CDTF">2021-02-12T11:45:31Z</dcterms:modified>
</cp:coreProperties>
</file>