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iny Regular" panose="02000903060500060000" charset="0"/>
      <p:regular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E1A"/>
    <a:srgbClr val="A4CFD1"/>
    <a:srgbClr val="93C6C9"/>
    <a:srgbClr val="B7D233"/>
    <a:srgbClr val="66BE6D"/>
    <a:srgbClr val="FCBD78"/>
    <a:srgbClr val="E97C05"/>
    <a:srgbClr val="BA55A0"/>
    <a:srgbClr val="80E2C0"/>
    <a:srgbClr val="CEE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2032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Coiny Regular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59</cp:revision>
  <dcterms:created xsi:type="dcterms:W3CDTF">2021-01-09T10:45:54Z</dcterms:created>
  <dcterms:modified xsi:type="dcterms:W3CDTF">2021-02-19T16:30:44Z</dcterms:modified>
</cp:coreProperties>
</file>