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68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233"/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Coiny Regular</vt:lpstr>
      <vt:lpstr>Calibri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46</cp:revision>
  <dcterms:created xsi:type="dcterms:W3CDTF">2021-01-09T10:45:54Z</dcterms:created>
  <dcterms:modified xsi:type="dcterms:W3CDTF">2021-02-12T10:19:10Z</dcterms:modified>
</cp:coreProperties>
</file>