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4" r:id="rId6"/>
    <p:sldId id="266" r:id="rId7"/>
    <p:sldId id="270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Coiny Regular" panose="02000903060500060000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E6D"/>
    <a:srgbClr val="FCBD78"/>
    <a:srgbClr val="E97C05"/>
    <a:srgbClr val="BA55A0"/>
    <a:srgbClr val="80E2C0"/>
    <a:srgbClr val="CEECA3"/>
    <a:srgbClr val="4A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www.elsa-support.co.uk</a:t>
            </a: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xmlns="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xmlns="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725985"/>
            <a:ext cx="3565068" cy="267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1</Words>
  <Application>Microsoft Office PowerPoint</Application>
  <PresentationFormat>On-screen Show (4:3)</PresentationFormat>
  <Paragraphs>1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Coiny Regular</vt:lpstr>
      <vt:lpstr>Calibri Light</vt:lpstr>
      <vt:lpstr>Calibri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Sony Vaio</cp:lastModifiedBy>
  <cp:revision>37</cp:revision>
  <dcterms:created xsi:type="dcterms:W3CDTF">2021-01-09T10:45:54Z</dcterms:created>
  <dcterms:modified xsi:type="dcterms:W3CDTF">2021-02-12T10:14:17Z</dcterms:modified>
</cp:coreProperties>
</file>