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69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42</cp:revision>
  <dcterms:created xsi:type="dcterms:W3CDTF">2021-01-09T10:45:54Z</dcterms:created>
  <dcterms:modified xsi:type="dcterms:W3CDTF">2021-02-12T10:17:39Z</dcterms:modified>
</cp:coreProperties>
</file>