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61" r:id="rId5"/>
    <p:sldId id="264" r:id="rId6"/>
    <p:sldId id="266" r:id="rId7"/>
    <p:sldId id="257" r:id="rId8"/>
    <p:sldId id="263" r:id="rId9"/>
    <p:sldId id="265" r:id="rId10"/>
    <p:sldId id="267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oiny Regular" panose="02000903060500060000"/>
      <p:regular r:id="rId16"/>
    </p:embeddedFont>
    <p:embeddedFont>
      <p:font typeface="Patrick Hand" pitchFamily="2" charset="77"/>
      <p:regular r:id="rId17"/>
    </p:embeddedFont>
    <p:embeddedFont>
      <p:font typeface="Calibri Light" panose="020F0302020204030204" pitchFamily="34" charset="0"/>
      <p:regular r:id="rId18"/>
      <p:italic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BE1A"/>
    <a:srgbClr val="A4CFD1"/>
    <a:srgbClr val="93C6C9"/>
    <a:srgbClr val="B7D233"/>
    <a:srgbClr val="66BE6D"/>
    <a:srgbClr val="FCBD78"/>
    <a:srgbClr val="E97C05"/>
    <a:srgbClr val="BA55A0"/>
    <a:srgbClr val="80E2C0"/>
    <a:srgbClr val="CEEC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76" d="100"/>
          <a:sy n="76" d="100"/>
        </p:scale>
        <p:origin x="216" y="9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font" Target="fonts/font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5372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2886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0057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5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215"/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504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30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55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2215">
                <a:solidFill>
                  <a:schemeClr val="tx1"/>
                </a:solidFill>
              </a:defRPr>
            </a:lvl1pPr>
            <a:lvl2pPr marL="422041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036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357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323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843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40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953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7099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9028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94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6049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5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215"/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2629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8186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55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2215">
                <a:solidFill>
                  <a:schemeClr val="tx1"/>
                </a:solidFill>
              </a:defRPr>
            </a:lvl1pPr>
            <a:lvl2pPr marL="422041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234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5069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3754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0448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538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0047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1998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9438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5349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049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5202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8051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5733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4494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8591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2987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DD17A-CE52-42CE-BB32-4EF6286ED708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123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7AF71-DE3A-4C54-B783-D4FDADD3951A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943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44083" rtl="0" eaLnBrk="1" latinLnBrk="0" hangingPunct="1">
        <a:lnSpc>
          <a:spcPct val="90000"/>
        </a:lnSpc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1021" indent="-211021" algn="l" defTabSz="844083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33062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D2BA7-AC6D-447B-A4F0-58036C747C44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77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44083" rtl="0" eaLnBrk="1" latinLnBrk="0" hangingPunct="1">
        <a:lnSpc>
          <a:spcPct val="90000"/>
        </a:lnSpc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1021" indent="-211021" algn="l" defTabSz="844083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33062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hyperlink" Target="https://www.teacherspayteachers.com/Store/Sarah-Pecorino-Illustration" TargetMode="External"/><Relationship Id="rId5" Type="http://schemas.openxmlformats.org/officeDocument/2006/relationships/hyperlink" Target="http://www.elsa-support.co.uk/" TargetMode="Externa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hyperlink" Target="https://www.elsa-support.co.uk/downloads/my-wellbeing-week-poster-and-worksheet-set-item-390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tags" Target="../tags/tag6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895437-DFE6-460E-AE46-AB59801E745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387370" y="4812353"/>
            <a:ext cx="2369261" cy="603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6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www.elsa-support.co.uk</a:t>
            </a:r>
            <a:endParaRPr kumimoji="0" lang="en-GB" sz="166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6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iny Regular" panose="02000903060500060000" pitchFamily="2" charset="0"/>
              <a:ea typeface="+mn-ea"/>
              <a:cs typeface="+mn-cs"/>
            </a:endParaRPr>
          </a:p>
        </p:txBody>
      </p:sp>
      <p:pic>
        <p:nvPicPr>
          <p:cNvPr id="13" name="Picture 12" descr="A close up of a sign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D8636E2D-723C-45E3-9725-8472825765D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442" y="5441200"/>
            <a:ext cx="600159" cy="60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905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ellbeing week">
            <a:hlinkClick r:id="rId4"/>
            <a:extLst>
              <a:ext uri="{FF2B5EF4-FFF2-40B4-BE49-F238E27FC236}">
                <a16:creationId xmlns:a16="http://schemas.microsoft.com/office/drawing/2014/main" id="{D318F8AC-1D6A-4A9D-9564-191A77764638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828" y="3725985"/>
            <a:ext cx="3565068" cy="26738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769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66582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8138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29FFDC59-0867-44EB-826E-F7B983130937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6301241" y="4512001"/>
            <a:ext cx="3630385" cy="1345900"/>
            <a:chOff x="2901043" y="4953818"/>
            <a:chExt cx="3630385" cy="1345900"/>
          </a:xfrm>
        </p:grpSpPr>
        <p:sp>
          <p:nvSpPr>
            <p:cNvPr id="49" name="Cloud 48">
              <a:extLst>
                <a:ext uri="{FF2B5EF4-FFF2-40B4-BE49-F238E27FC236}">
                  <a16:creationId xmlns:a16="http://schemas.microsoft.com/office/drawing/2014/main" id="{9AC0FD8D-0317-4180-A2E3-24646ECC8096}"/>
                </a:ext>
              </a:extLst>
            </p:cNvPr>
            <p:cNvSpPr/>
            <p:nvPr/>
          </p:nvSpPr>
          <p:spPr>
            <a:xfrm>
              <a:off x="2901043" y="4953818"/>
              <a:ext cx="2708670" cy="1345900"/>
            </a:xfrm>
            <a:prstGeom prst="cloud">
              <a:avLst/>
            </a:prstGeom>
            <a:solidFill>
              <a:schemeClr val="bg1"/>
            </a:solidFill>
            <a:ln w="38100">
              <a:solidFill>
                <a:srgbClr val="FDBE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7D30153-3B10-4783-B1AB-E158E891D73A}"/>
                </a:ext>
              </a:extLst>
            </p:cNvPr>
            <p:cNvSpPr txBox="1"/>
            <p:nvPr/>
          </p:nvSpPr>
          <p:spPr>
            <a:xfrm rot="21382571">
              <a:off x="3243923" y="5158444"/>
              <a:ext cx="3287505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4400" dirty="0">
                  <a:latin typeface="Patrick Hand" panose="00000500000000000000" pitchFamily="2" charset="0"/>
                </a:rPr>
                <a:t>exercise 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7B6BE7C-C9E3-4D31-91BA-350DA93EC2F3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5483122" y="2931234"/>
            <a:ext cx="4005216" cy="1345900"/>
            <a:chOff x="2901043" y="4953818"/>
            <a:chExt cx="4005216" cy="1345900"/>
          </a:xfrm>
        </p:grpSpPr>
        <p:sp>
          <p:nvSpPr>
            <p:cNvPr id="43" name="Cloud 42">
              <a:extLst>
                <a:ext uri="{FF2B5EF4-FFF2-40B4-BE49-F238E27FC236}">
                  <a16:creationId xmlns:a16="http://schemas.microsoft.com/office/drawing/2014/main" id="{8FAF0491-1E95-45BE-8AFB-C034ADB1269A}"/>
                </a:ext>
              </a:extLst>
            </p:cNvPr>
            <p:cNvSpPr/>
            <p:nvPr/>
          </p:nvSpPr>
          <p:spPr>
            <a:xfrm>
              <a:off x="2901043" y="4953818"/>
              <a:ext cx="2708670" cy="1345900"/>
            </a:xfrm>
            <a:prstGeom prst="cloud">
              <a:avLst/>
            </a:prstGeom>
            <a:solidFill>
              <a:schemeClr val="bg1"/>
            </a:solidFill>
            <a:ln w="38100">
              <a:solidFill>
                <a:srgbClr val="FDBE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D8AD440-92A3-4184-8D7B-5C80FDC39720}"/>
                </a:ext>
              </a:extLst>
            </p:cNvPr>
            <p:cNvSpPr txBox="1"/>
            <p:nvPr/>
          </p:nvSpPr>
          <p:spPr>
            <a:xfrm rot="21382571">
              <a:off x="3618754" y="5128494"/>
              <a:ext cx="3287505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Patrick Hand" panose="00000500000000000000" pitchFamily="2" charset="0"/>
                </a:rPr>
                <a:t>calm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4C758DF-CE92-43F6-8F4E-7D135DC85FDF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6320114" y="1394438"/>
            <a:ext cx="3519322" cy="1345900"/>
            <a:chOff x="2901043" y="4953818"/>
            <a:chExt cx="3519322" cy="1345900"/>
          </a:xfrm>
        </p:grpSpPr>
        <p:sp>
          <p:nvSpPr>
            <p:cNvPr id="40" name="Cloud 39">
              <a:extLst>
                <a:ext uri="{FF2B5EF4-FFF2-40B4-BE49-F238E27FC236}">
                  <a16:creationId xmlns:a16="http://schemas.microsoft.com/office/drawing/2014/main" id="{FEF8A87E-A5EC-4840-B92B-D4DE3F02ACFB}"/>
                </a:ext>
              </a:extLst>
            </p:cNvPr>
            <p:cNvSpPr/>
            <p:nvPr/>
          </p:nvSpPr>
          <p:spPr>
            <a:xfrm>
              <a:off x="2901043" y="4953818"/>
              <a:ext cx="2708670" cy="1345900"/>
            </a:xfrm>
            <a:prstGeom prst="cloud">
              <a:avLst/>
            </a:prstGeom>
            <a:solidFill>
              <a:schemeClr val="bg1"/>
            </a:solidFill>
            <a:ln w="38100">
              <a:solidFill>
                <a:srgbClr val="FDBE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E449870-AA97-4DC5-81F1-F8D2E4C2F113}"/>
                </a:ext>
              </a:extLst>
            </p:cNvPr>
            <p:cNvSpPr txBox="1"/>
            <p:nvPr/>
          </p:nvSpPr>
          <p:spPr>
            <a:xfrm rot="21382571">
              <a:off x="3132860" y="5189425"/>
              <a:ext cx="3287505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4400" dirty="0">
                  <a:latin typeface="Patrick Hand" panose="00000500000000000000" pitchFamily="2" charset="0"/>
                </a:rPr>
                <a:t>relaxation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1C1559AA-BC2D-49DB-B5E1-BF48988A46BB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-153892" y="5490603"/>
            <a:ext cx="71582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n>
                  <a:solidFill>
                    <a:srgbClr val="FDBE1A"/>
                  </a:solidFill>
                </a:ln>
                <a:solidFill>
                  <a:srgbClr val="FDBE1A"/>
                </a:solidFill>
                <a:latin typeface="Patrick Hand" panose="00000500000000000000" pitchFamily="2" charset="0"/>
              </a:rPr>
              <a:t>Can you think of a time when you used self-care?</a:t>
            </a:r>
          </a:p>
        </p:txBody>
      </p:sp>
      <p:sp>
        <p:nvSpPr>
          <p:cNvPr id="4" name="Arrow: Curved Down 3">
            <a:extLst>
              <a:ext uri="{FF2B5EF4-FFF2-40B4-BE49-F238E27FC236}">
                <a16:creationId xmlns:a16="http://schemas.microsoft.com/office/drawing/2014/main" id="{9F49D298-4C8D-4C0B-BED0-CE5BA8ED8FE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02435" y="5184951"/>
            <a:ext cx="892201" cy="305696"/>
          </a:xfrm>
          <a:custGeom>
            <a:avLst/>
            <a:gdLst>
              <a:gd name="connsiteX0" fmla="*/ 684823 w 892201"/>
              <a:gd name="connsiteY0" fmla="*/ 305696 h 305696"/>
              <a:gd name="connsiteX1" fmla="*/ 438210 w 892201"/>
              <a:gd name="connsiteY1" fmla="*/ 145896 h 305696"/>
              <a:gd name="connsiteX2" fmla="*/ 492740 w 892201"/>
              <a:gd name="connsiteY2" fmla="*/ 145896 h 305696"/>
              <a:gd name="connsiteX3" fmla="*/ 265988 w 892201"/>
              <a:gd name="connsiteY3" fmla="*/ -1 h 305696"/>
              <a:gd name="connsiteX4" fmla="*/ 571683 w 892201"/>
              <a:gd name="connsiteY4" fmla="*/ 0 h 305696"/>
              <a:gd name="connsiteX5" fmla="*/ 798435 w 892201"/>
              <a:gd name="connsiteY5" fmla="*/ 145897 h 305696"/>
              <a:gd name="connsiteX6" fmla="*/ 852966 w 892201"/>
              <a:gd name="connsiteY6" fmla="*/ 145896 h 305696"/>
              <a:gd name="connsiteX7" fmla="*/ 684823 w 892201"/>
              <a:gd name="connsiteY7" fmla="*/ 305696 h 305696"/>
              <a:gd name="connsiteX0" fmla="*/ 418835 w 892201"/>
              <a:gd name="connsiteY0" fmla="*/ 55513 h 305696"/>
              <a:gd name="connsiteX1" fmla="*/ 305696 w 892201"/>
              <a:gd name="connsiteY1" fmla="*/ 305696 h 305696"/>
              <a:gd name="connsiteX2" fmla="*/ 0 w 892201"/>
              <a:gd name="connsiteY2" fmla="*/ 305696 h 305696"/>
              <a:gd name="connsiteX3" fmla="*/ 121869 w 892201"/>
              <a:gd name="connsiteY3" fmla="*/ 48761 h 305696"/>
              <a:gd name="connsiteX4" fmla="*/ 418835 w 892201"/>
              <a:gd name="connsiteY4" fmla="*/ 55513 h 305696"/>
              <a:gd name="connsiteX0" fmla="*/ 418835 w 892201"/>
              <a:gd name="connsiteY0" fmla="*/ 55513 h 305696"/>
              <a:gd name="connsiteX1" fmla="*/ 305696 w 892201"/>
              <a:gd name="connsiteY1" fmla="*/ 305696 h 305696"/>
              <a:gd name="connsiteX2" fmla="*/ 0 w 892201"/>
              <a:gd name="connsiteY2" fmla="*/ 305696 h 305696"/>
              <a:gd name="connsiteX3" fmla="*/ 265987 w 892201"/>
              <a:gd name="connsiteY3" fmla="*/ 0 h 305696"/>
              <a:gd name="connsiteX4" fmla="*/ 571683 w 892201"/>
              <a:gd name="connsiteY4" fmla="*/ 0 h 305696"/>
              <a:gd name="connsiteX5" fmla="*/ 798435 w 892201"/>
              <a:gd name="connsiteY5" fmla="*/ 145897 h 305696"/>
              <a:gd name="connsiteX6" fmla="*/ 852966 w 892201"/>
              <a:gd name="connsiteY6" fmla="*/ 145896 h 305696"/>
              <a:gd name="connsiteX7" fmla="*/ 684823 w 892201"/>
              <a:gd name="connsiteY7" fmla="*/ 305696 h 305696"/>
              <a:gd name="connsiteX8" fmla="*/ 438210 w 892201"/>
              <a:gd name="connsiteY8" fmla="*/ 145896 h 305696"/>
              <a:gd name="connsiteX9" fmla="*/ 492740 w 892201"/>
              <a:gd name="connsiteY9" fmla="*/ 145896 h 305696"/>
              <a:gd name="connsiteX10" fmla="*/ 265988 w 892201"/>
              <a:gd name="connsiteY10" fmla="*/ -1 h 305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2201" h="305696" stroke="0" extrusionOk="0">
                <a:moveTo>
                  <a:pt x="684823" y="305696"/>
                </a:moveTo>
                <a:cubicBezTo>
                  <a:pt x="644738" y="276064"/>
                  <a:pt x="508539" y="220514"/>
                  <a:pt x="438210" y="145896"/>
                </a:cubicBezTo>
                <a:cubicBezTo>
                  <a:pt x="444574" y="144976"/>
                  <a:pt x="477570" y="146213"/>
                  <a:pt x="492740" y="145896"/>
                </a:cubicBezTo>
                <a:cubicBezTo>
                  <a:pt x="442855" y="58568"/>
                  <a:pt x="343447" y="8381"/>
                  <a:pt x="265988" y="-1"/>
                </a:cubicBezTo>
                <a:cubicBezTo>
                  <a:pt x="303339" y="-994"/>
                  <a:pt x="441050" y="-15552"/>
                  <a:pt x="571683" y="0"/>
                </a:cubicBezTo>
                <a:cubicBezTo>
                  <a:pt x="661423" y="17583"/>
                  <a:pt x="750171" y="59545"/>
                  <a:pt x="798435" y="145897"/>
                </a:cubicBezTo>
                <a:cubicBezTo>
                  <a:pt x="824309" y="148270"/>
                  <a:pt x="827491" y="144234"/>
                  <a:pt x="852966" y="145896"/>
                </a:cubicBezTo>
                <a:cubicBezTo>
                  <a:pt x="838239" y="186079"/>
                  <a:pt x="738761" y="244288"/>
                  <a:pt x="684823" y="305696"/>
                </a:cubicBezTo>
                <a:close/>
              </a:path>
              <a:path w="892201" h="305696" fill="darkenLess" stroke="0" extrusionOk="0">
                <a:moveTo>
                  <a:pt x="418835" y="55513"/>
                </a:moveTo>
                <a:cubicBezTo>
                  <a:pt x="350095" y="110322"/>
                  <a:pt x="320455" y="216189"/>
                  <a:pt x="305696" y="305696"/>
                </a:cubicBezTo>
                <a:cubicBezTo>
                  <a:pt x="256318" y="311321"/>
                  <a:pt x="67547" y="313704"/>
                  <a:pt x="0" y="305696"/>
                </a:cubicBezTo>
                <a:cubicBezTo>
                  <a:pt x="2155" y="201017"/>
                  <a:pt x="46142" y="87851"/>
                  <a:pt x="121869" y="48761"/>
                </a:cubicBezTo>
                <a:cubicBezTo>
                  <a:pt x="210411" y="-30095"/>
                  <a:pt x="328205" y="3575"/>
                  <a:pt x="418835" y="55513"/>
                </a:cubicBezTo>
                <a:close/>
              </a:path>
              <a:path w="892201" h="305696" fill="none" extrusionOk="0">
                <a:moveTo>
                  <a:pt x="418835" y="55513"/>
                </a:moveTo>
                <a:cubicBezTo>
                  <a:pt x="350330" y="116784"/>
                  <a:pt x="303477" y="206067"/>
                  <a:pt x="305696" y="305696"/>
                </a:cubicBezTo>
                <a:cubicBezTo>
                  <a:pt x="158727" y="330656"/>
                  <a:pt x="69167" y="304764"/>
                  <a:pt x="0" y="305696"/>
                </a:cubicBezTo>
                <a:cubicBezTo>
                  <a:pt x="21527" y="132116"/>
                  <a:pt x="119758" y="15483"/>
                  <a:pt x="265987" y="0"/>
                </a:cubicBezTo>
                <a:cubicBezTo>
                  <a:pt x="348307" y="5687"/>
                  <a:pt x="472062" y="9762"/>
                  <a:pt x="571683" y="0"/>
                </a:cubicBezTo>
                <a:cubicBezTo>
                  <a:pt x="663789" y="10448"/>
                  <a:pt x="741291" y="56475"/>
                  <a:pt x="798435" y="145897"/>
                </a:cubicBezTo>
                <a:cubicBezTo>
                  <a:pt x="821084" y="146226"/>
                  <a:pt x="829772" y="143934"/>
                  <a:pt x="852966" y="145896"/>
                </a:cubicBezTo>
                <a:cubicBezTo>
                  <a:pt x="808928" y="214245"/>
                  <a:pt x="715217" y="262650"/>
                  <a:pt x="684823" y="305696"/>
                </a:cubicBezTo>
                <a:cubicBezTo>
                  <a:pt x="641549" y="264664"/>
                  <a:pt x="519715" y="192347"/>
                  <a:pt x="438210" y="145896"/>
                </a:cubicBezTo>
                <a:cubicBezTo>
                  <a:pt x="457985" y="146555"/>
                  <a:pt x="481113" y="145218"/>
                  <a:pt x="492740" y="145896"/>
                </a:cubicBezTo>
                <a:cubicBezTo>
                  <a:pt x="459912" y="55714"/>
                  <a:pt x="369753" y="7526"/>
                  <a:pt x="265988" y="-1"/>
                </a:cubicBezTo>
              </a:path>
              <a:path w="892201" h="305696" fill="none" stroke="0" extrusionOk="0">
                <a:moveTo>
                  <a:pt x="418835" y="55513"/>
                </a:moveTo>
                <a:cubicBezTo>
                  <a:pt x="349339" y="113219"/>
                  <a:pt x="297832" y="204785"/>
                  <a:pt x="305696" y="305696"/>
                </a:cubicBezTo>
                <a:cubicBezTo>
                  <a:pt x="216095" y="301005"/>
                  <a:pt x="96858" y="319168"/>
                  <a:pt x="0" y="305696"/>
                </a:cubicBezTo>
                <a:cubicBezTo>
                  <a:pt x="-16100" y="147375"/>
                  <a:pt x="114889" y="-1720"/>
                  <a:pt x="265987" y="0"/>
                </a:cubicBezTo>
                <a:cubicBezTo>
                  <a:pt x="318604" y="21366"/>
                  <a:pt x="420439" y="3847"/>
                  <a:pt x="571683" y="0"/>
                </a:cubicBezTo>
                <a:cubicBezTo>
                  <a:pt x="660023" y="2844"/>
                  <a:pt x="762017" y="43723"/>
                  <a:pt x="798435" y="145897"/>
                </a:cubicBezTo>
                <a:cubicBezTo>
                  <a:pt x="808606" y="143904"/>
                  <a:pt x="828205" y="142100"/>
                  <a:pt x="852966" y="145896"/>
                </a:cubicBezTo>
                <a:cubicBezTo>
                  <a:pt x="829775" y="168855"/>
                  <a:pt x="738079" y="230365"/>
                  <a:pt x="684823" y="305696"/>
                </a:cubicBezTo>
                <a:cubicBezTo>
                  <a:pt x="616323" y="267843"/>
                  <a:pt x="496066" y="173445"/>
                  <a:pt x="438210" y="145896"/>
                </a:cubicBezTo>
                <a:cubicBezTo>
                  <a:pt x="450774" y="141165"/>
                  <a:pt x="487226" y="147366"/>
                  <a:pt x="492740" y="145896"/>
                </a:cubicBezTo>
                <a:cubicBezTo>
                  <a:pt x="448692" y="61129"/>
                  <a:pt x="366687" y="11356"/>
                  <a:pt x="265988" y="-1"/>
                </a:cubicBezTo>
              </a:path>
            </a:pathLst>
          </a:custGeom>
          <a:solidFill>
            <a:srgbClr val="FDBE1A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1184309535">
                  <a:prstGeom prst="curvedDownArrow">
                    <a:avLst>
                      <a:gd name="adj1" fmla="val 135676"/>
                      <a:gd name="adj2" fmla="val 135676"/>
                      <a:gd name="adj3" fmla="val 52274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85E240E-0DE7-45DC-B620-ED7544AE6882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2862390" y="3909836"/>
            <a:ext cx="3462095" cy="1345900"/>
            <a:chOff x="2901043" y="4953818"/>
            <a:chExt cx="3462095" cy="1345900"/>
          </a:xfrm>
        </p:grpSpPr>
        <p:sp>
          <p:nvSpPr>
            <p:cNvPr id="46" name="Cloud 45">
              <a:extLst>
                <a:ext uri="{FF2B5EF4-FFF2-40B4-BE49-F238E27FC236}">
                  <a16:creationId xmlns:a16="http://schemas.microsoft.com/office/drawing/2014/main" id="{B44AF95B-A82C-4ADD-978D-ED0F76996BBD}"/>
                </a:ext>
              </a:extLst>
            </p:cNvPr>
            <p:cNvSpPr/>
            <p:nvPr/>
          </p:nvSpPr>
          <p:spPr>
            <a:xfrm>
              <a:off x="2901043" y="4953818"/>
              <a:ext cx="2708670" cy="1345900"/>
            </a:xfrm>
            <a:prstGeom prst="cloud">
              <a:avLst/>
            </a:prstGeom>
            <a:solidFill>
              <a:schemeClr val="bg1"/>
            </a:solidFill>
            <a:ln w="38100">
              <a:solidFill>
                <a:srgbClr val="FDBE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B7BB1EF-6505-4050-9E26-E033A312E22F}"/>
                </a:ext>
              </a:extLst>
            </p:cNvPr>
            <p:cNvSpPr txBox="1"/>
            <p:nvPr/>
          </p:nvSpPr>
          <p:spPr>
            <a:xfrm rot="21382571">
              <a:off x="3075633" y="5210817"/>
              <a:ext cx="3287505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4000" dirty="0">
                  <a:latin typeface="Patrick Hand" panose="00000500000000000000" pitchFamily="2" charset="0"/>
                </a:rPr>
                <a:t>mindfulness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19127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31130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72571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4784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1424</TotalTime>
  <Words>22</Words>
  <Application>Microsoft Macintosh PowerPoint</Application>
  <PresentationFormat>On-screen Show (4:3)</PresentationFormat>
  <Paragraphs>6</Paragraphs>
  <Slides>8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Calibri</vt:lpstr>
      <vt:lpstr>Arial</vt:lpstr>
      <vt:lpstr>Coiny Regular</vt:lpstr>
      <vt:lpstr>Patrick Hand</vt:lpstr>
      <vt:lpstr>Calibri Light</vt:lpstr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info@elsa-support.co.uk</dc:creator>
  <cp:lastModifiedBy>Microsoft Office User</cp:lastModifiedBy>
  <cp:revision>56</cp:revision>
  <dcterms:created xsi:type="dcterms:W3CDTF">2021-01-09T10:45:54Z</dcterms:created>
  <dcterms:modified xsi:type="dcterms:W3CDTF">2021-02-10T19:21:30Z</dcterms:modified>
</cp:coreProperties>
</file>