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57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Patrick Han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FD1"/>
    <a:srgbClr val="93C6C9"/>
    <a:srgbClr val="B7D233"/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9FFDC59-0867-44EB-826E-F7B98313093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01241" y="4512001"/>
            <a:ext cx="3534304" cy="1345900"/>
            <a:chOff x="2901043" y="4953818"/>
            <a:chExt cx="3534304" cy="1345900"/>
          </a:xfrm>
        </p:grpSpPr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9AC0FD8D-0317-4180-A2E3-24646ECC8096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A4C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D30153-3B10-4783-B1AB-E158E891D73A}"/>
                </a:ext>
              </a:extLst>
            </p:cNvPr>
            <p:cNvSpPr txBox="1"/>
            <p:nvPr/>
          </p:nvSpPr>
          <p:spPr>
            <a:xfrm rot="21382571">
              <a:off x="3147842" y="5199585"/>
              <a:ext cx="32875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Patrick Hand" panose="00000500000000000000" pitchFamily="2" charset="0"/>
                </a:rPr>
                <a:t>neighbourly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B6BE7C-C9E3-4D31-91BA-350DA93EC2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3122" y="2931234"/>
            <a:ext cx="3731961" cy="1345900"/>
            <a:chOff x="2901043" y="4953818"/>
            <a:chExt cx="3731961" cy="1345900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8FAF0491-1E95-45BE-8AFB-C034ADB1269A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A4C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8AD440-92A3-4184-8D7B-5C80FDC39720}"/>
                </a:ext>
              </a:extLst>
            </p:cNvPr>
            <p:cNvSpPr txBox="1"/>
            <p:nvPr/>
          </p:nvSpPr>
          <p:spPr>
            <a:xfrm rot="21382571">
              <a:off x="3345499" y="5147076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chummy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C758DF-CE92-43F6-8F4E-7D135DC85FD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20114" y="1394438"/>
            <a:ext cx="3669628" cy="1345900"/>
            <a:chOff x="2901043" y="4953818"/>
            <a:chExt cx="3669628" cy="1345900"/>
          </a:xfrm>
        </p:grpSpPr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FEF8A87E-A5EC-4840-B92B-D4DE3F02ACFB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A4C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449870-AA97-4DC5-81F1-F8D2E4C2F113}"/>
                </a:ext>
              </a:extLst>
            </p:cNvPr>
            <p:cNvSpPr txBox="1"/>
            <p:nvPr/>
          </p:nvSpPr>
          <p:spPr>
            <a:xfrm rot="21382571">
              <a:off x="3283166" y="5131911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sociable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1559AA-BC2D-49DB-B5E1-BF48988A46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53892" y="5490603"/>
            <a:ext cx="7158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n>
                  <a:solidFill>
                    <a:srgbClr val="93C6C9"/>
                  </a:solidFill>
                </a:ln>
                <a:solidFill>
                  <a:srgbClr val="93C6C9"/>
                </a:solidFill>
                <a:latin typeface="Patrick Hand" panose="00000500000000000000" pitchFamily="2" charset="0"/>
              </a:rPr>
              <a:t>Can you think of a time when you were friendly?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9F49D298-4C8D-4C0B-BED0-CE5BA8ED8F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2435" y="5184951"/>
            <a:ext cx="892201" cy="305696"/>
          </a:xfrm>
          <a:custGeom>
            <a:avLst/>
            <a:gdLst>
              <a:gd name="connsiteX0" fmla="*/ 684823 w 892201"/>
              <a:gd name="connsiteY0" fmla="*/ 305696 h 305696"/>
              <a:gd name="connsiteX1" fmla="*/ 438210 w 892201"/>
              <a:gd name="connsiteY1" fmla="*/ 145896 h 305696"/>
              <a:gd name="connsiteX2" fmla="*/ 492740 w 892201"/>
              <a:gd name="connsiteY2" fmla="*/ 145896 h 305696"/>
              <a:gd name="connsiteX3" fmla="*/ 265988 w 892201"/>
              <a:gd name="connsiteY3" fmla="*/ -1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121869 w 892201"/>
              <a:gd name="connsiteY3" fmla="*/ 48761 h 305696"/>
              <a:gd name="connsiteX4" fmla="*/ 418835 w 892201"/>
              <a:gd name="connsiteY4" fmla="*/ 55513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265987 w 892201"/>
              <a:gd name="connsiteY3" fmla="*/ 0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8" fmla="*/ 438210 w 892201"/>
              <a:gd name="connsiteY8" fmla="*/ 145896 h 305696"/>
              <a:gd name="connsiteX9" fmla="*/ 492740 w 892201"/>
              <a:gd name="connsiteY9" fmla="*/ 145896 h 305696"/>
              <a:gd name="connsiteX10" fmla="*/ 265988 w 892201"/>
              <a:gd name="connsiteY10" fmla="*/ -1 h 30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201" h="305696" stroke="0" extrusionOk="0">
                <a:moveTo>
                  <a:pt x="684823" y="305696"/>
                </a:moveTo>
                <a:cubicBezTo>
                  <a:pt x="644738" y="276064"/>
                  <a:pt x="508539" y="220514"/>
                  <a:pt x="438210" y="145896"/>
                </a:cubicBezTo>
                <a:cubicBezTo>
                  <a:pt x="444574" y="144976"/>
                  <a:pt x="477570" y="146213"/>
                  <a:pt x="492740" y="145896"/>
                </a:cubicBezTo>
                <a:cubicBezTo>
                  <a:pt x="442855" y="58568"/>
                  <a:pt x="343447" y="8381"/>
                  <a:pt x="265988" y="-1"/>
                </a:cubicBezTo>
                <a:cubicBezTo>
                  <a:pt x="303339" y="-994"/>
                  <a:pt x="441050" y="-15552"/>
                  <a:pt x="571683" y="0"/>
                </a:cubicBezTo>
                <a:cubicBezTo>
                  <a:pt x="661423" y="17583"/>
                  <a:pt x="750171" y="59545"/>
                  <a:pt x="798435" y="145897"/>
                </a:cubicBezTo>
                <a:cubicBezTo>
                  <a:pt x="824309" y="148270"/>
                  <a:pt x="827491" y="144234"/>
                  <a:pt x="852966" y="145896"/>
                </a:cubicBezTo>
                <a:cubicBezTo>
                  <a:pt x="838239" y="186079"/>
                  <a:pt x="738761" y="244288"/>
                  <a:pt x="684823" y="305696"/>
                </a:cubicBezTo>
                <a:close/>
              </a:path>
              <a:path w="892201" h="305696" fill="darkenLess" stroke="0" extrusionOk="0">
                <a:moveTo>
                  <a:pt x="418835" y="55513"/>
                </a:moveTo>
                <a:cubicBezTo>
                  <a:pt x="350095" y="110322"/>
                  <a:pt x="320455" y="216189"/>
                  <a:pt x="305696" y="305696"/>
                </a:cubicBezTo>
                <a:cubicBezTo>
                  <a:pt x="256318" y="311321"/>
                  <a:pt x="67547" y="313704"/>
                  <a:pt x="0" y="305696"/>
                </a:cubicBezTo>
                <a:cubicBezTo>
                  <a:pt x="2155" y="201017"/>
                  <a:pt x="46142" y="87851"/>
                  <a:pt x="121869" y="48761"/>
                </a:cubicBezTo>
                <a:cubicBezTo>
                  <a:pt x="210411" y="-30095"/>
                  <a:pt x="328205" y="3575"/>
                  <a:pt x="418835" y="55513"/>
                </a:cubicBezTo>
                <a:close/>
              </a:path>
              <a:path w="892201" h="305696" fill="none" extrusionOk="0">
                <a:moveTo>
                  <a:pt x="418835" y="55513"/>
                </a:moveTo>
                <a:cubicBezTo>
                  <a:pt x="350330" y="116784"/>
                  <a:pt x="303477" y="206067"/>
                  <a:pt x="305696" y="305696"/>
                </a:cubicBezTo>
                <a:cubicBezTo>
                  <a:pt x="158727" y="330656"/>
                  <a:pt x="69167" y="304764"/>
                  <a:pt x="0" y="305696"/>
                </a:cubicBezTo>
                <a:cubicBezTo>
                  <a:pt x="21527" y="132116"/>
                  <a:pt x="119758" y="15483"/>
                  <a:pt x="265987" y="0"/>
                </a:cubicBezTo>
                <a:cubicBezTo>
                  <a:pt x="348307" y="5687"/>
                  <a:pt x="472062" y="9762"/>
                  <a:pt x="571683" y="0"/>
                </a:cubicBezTo>
                <a:cubicBezTo>
                  <a:pt x="663789" y="10448"/>
                  <a:pt x="741291" y="56475"/>
                  <a:pt x="798435" y="145897"/>
                </a:cubicBezTo>
                <a:cubicBezTo>
                  <a:pt x="821084" y="146226"/>
                  <a:pt x="829772" y="143934"/>
                  <a:pt x="852966" y="145896"/>
                </a:cubicBezTo>
                <a:cubicBezTo>
                  <a:pt x="808928" y="214245"/>
                  <a:pt x="715217" y="262650"/>
                  <a:pt x="684823" y="305696"/>
                </a:cubicBezTo>
                <a:cubicBezTo>
                  <a:pt x="641549" y="264664"/>
                  <a:pt x="519715" y="192347"/>
                  <a:pt x="438210" y="145896"/>
                </a:cubicBezTo>
                <a:cubicBezTo>
                  <a:pt x="457985" y="146555"/>
                  <a:pt x="481113" y="145218"/>
                  <a:pt x="492740" y="145896"/>
                </a:cubicBezTo>
                <a:cubicBezTo>
                  <a:pt x="459912" y="55714"/>
                  <a:pt x="369753" y="7526"/>
                  <a:pt x="265988" y="-1"/>
                </a:cubicBezTo>
              </a:path>
              <a:path w="892201" h="305696" fill="none" stroke="0" extrusionOk="0">
                <a:moveTo>
                  <a:pt x="418835" y="55513"/>
                </a:moveTo>
                <a:cubicBezTo>
                  <a:pt x="349339" y="113219"/>
                  <a:pt x="297832" y="204785"/>
                  <a:pt x="305696" y="305696"/>
                </a:cubicBezTo>
                <a:cubicBezTo>
                  <a:pt x="216095" y="301005"/>
                  <a:pt x="96858" y="319168"/>
                  <a:pt x="0" y="305696"/>
                </a:cubicBezTo>
                <a:cubicBezTo>
                  <a:pt x="-16100" y="147375"/>
                  <a:pt x="114889" y="-1720"/>
                  <a:pt x="265987" y="0"/>
                </a:cubicBezTo>
                <a:cubicBezTo>
                  <a:pt x="318604" y="21366"/>
                  <a:pt x="420439" y="3847"/>
                  <a:pt x="571683" y="0"/>
                </a:cubicBezTo>
                <a:cubicBezTo>
                  <a:pt x="660023" y="2844"/>
                  <a:pt x="762017" y="43723"/>
                  <a:pt x="798435" y="145897"/>
                </a:cubicBezTo>
                <a:cubicBezTo>
                  <a:pt x="808606" y="143904"/>
                  <a:pt x="828205" y="142100"/>
                  <a:pt x="852966" y="145896"/>
                </a:cubicBezTo>
                <a:cubicBezTo>
                  <a:pt x="829775" y="168855"/>
                  <a:pt x="738079" y="230365"/>
                  <a:pt x="684823" y="305696"/>
                </a:cubicBezTo>
                <a:cubicBezTo>
                  <a:pt x="616323" y="267843"/>
                  <a:pt x="496066" y="173445"/>
                  <a:pt x="438210" y="145896"/>
                </a:cubicBezTo>
                <a:cubicBezTo>
                  <a:pt x="450774" y="141165"/>
                  <a:pt x="487226" y="147366"/>
                  <a:pt x="492740" y="145896"/>
                </a:cubicBezTo>
                <a:cubicBezTo>
                  <a:pt x="448692" y="61129"/>
                  <a:pt x="366687" y="11356"/>
                  <a:pt x="265988" y="-1"/>
                </a:cubicBezTo>
              </a:path>
            </a:pathLst>
          </a:custGeom>
          <a:solidFill>
            <a:srgbClr val="A4CFD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184309535">
                  <a:prstGeom prst="curvedDownArrow">
                    <a:avLst>
                      <a:gd name="adj1" fmla="val 135676"/>
                      <a:gd name="adj2" fmla="val 135676"/>
                      <a:gd name="adj3" fmla="val 52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5E240E-0DE7-45DC-B620-ED7544AE688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862390" y="3909836"/>
            <a:ext cx="3793895" cy="1345900"/>
            <a:chOff x="2901043" y="4953818"/>
            <a:chExt cx="3793895" cy="1345900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B44AF95B-A82C-4ADD-978D-ED0F76996BBD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A4C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7BB1EF-6505-4050-9E26-E033A312E22F}"/>
                </a:ext>
              </a:extLst>
            </p:cNvPr>
            <p:cNvSpPr txBox="1"/>
            <p:nvPr/>
          </p:nvSpPr>
          <p:spPr>
            <a:xfrm rot="21382571">
              <a:off x="3407433" y="5100289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amiable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12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16</Words>
  <Application>Microsoft Office PowerPoint</Application>
  <PresentationFormat>On-screen Show (4:3)</PresentationFormat>
  <Paragraphs>6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Coiny Regular</vt:lpstr>
      <vt:lpstr>Arial</vt:lpstr>
      <vt:lpstr>Patrick Hand</vt:lpstr>
      <vt:lpstr>Calibri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jhowe</cp:lastModifiedBy>
  <cp:revision>50</cp:revision>
  <dcterms:created xsi:type="dcterms:W3CDTF">2021-01-09T10:45:54Z</dcterms:created>
  <dcterms:modified xsi:type="dcterms:W3CDTF">2021-02-04T14:40:01Z</dcterms:modified>
</cp:coreProperties>
</file>