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57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Patrick Han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/>
            <a:r>
              <a:rPr lang="en-GB" sz="1662" dirty="0">
                <a:solidFill>
                  <a:prstClr val="black"/>
                </a:solidFill>
                <a:latin typeface="Calibri" panose="020F0502020204030204"/>
                <a:hlinkClick r:id="rId5"/>
              </a:rPr>
              <a:t>www.elsa-support.co.uk</a:t>
            </a:r>
            <a:endParaRPr lang="en-GB" sz="1662" dirty="0">
              <a:solidFill>
                <a:prstClr val="black"/>
              </a:solidFill>
              <a:latin typeface="Calibri" panose="020F0502020204030204"/>
            </a:endParaRPr>
          </a:p>
          <a:p>
            <a:pPr defTabSz="422041"/>
            <a:endParaRPr lang="en-GB" sz="1662" dirty="0">
              <a:solidFill>
                <a:prstClr val="black"/>
              </a:solidFill>
              <a:latin typeface="Coiny Regular" panose="02000903060500060000" pitchFamily="2" charset="0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947854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A5A7339-8602-4C34-B4FA-975715043E5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96743" y="1403927"/>
            <a:ext cx="3878878" cy="1345900"/>
            <a:chOff x="2901043" y="4953818"/>
            <a:chExt cx="3878878" cy="1345900"/>
          </a:xfrm>
        </p:grpSpPr>
        <p:sp>
          <p:nvSpPr>
            <p:cNvPr id="31" name="Cloud 30">
              <a:extLst>
                <a:ext uri="{FF2B5EF4-FFF2-40B4-BE49-F238E27FC236}">
                  <a16:creationId xmlns:a16="http://schemas.microsoft.com/office/drawing/2014/main" id="{946D242E-C434-4044-8238-D6F342AA485A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A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11FFB7-7611-49F5-9ADA-84003F8B8807}"/>
                </a:ext>
              </a:extLst>
            </p:cNvPr>
            <p:cNvSpPr txBox="1"/>
            <p:nvPr/>
          </p:nvSpPr>
          <p:spPr>
            <a:xfrm rot="21382571">
              <a:off x="3492416" y="5132227"/>
              <a:ext cx="328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brave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B83DFB-05C2-46E1-A1CA-DC81A74A7F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37484" y="2930030"/>
            <a:ext cx="3786786" cy="1345900"/>
            <a:chOff x="2901043" y="4953818"/>
            <a:chExt cx="3786786" cy="1345900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D9867E57-5D63-4466-A9C2-B92CD93B4A6F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A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64CC2D-EFB1-4522-AB1E-FCB4412DAD3E}"/>
                </a:ext>
              </a:extLst>
            </p:cNvPr>
            <p:cNvSpPr txBox="1"/>
            <p:nvPr/>
          </p:nvSpPr>
          <p:spPr>
            <a:xfrm rot="21382571">
              <a:off x="3400324" y="5129496"/>
              <a:ext cx="328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strong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F9807-A0C7-4E09-9836-758E66D6AC3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830780" y="4042973"/>
            <a:ext cx="3478073" cy="1345900"/>
            <a:chOff x="2901043" y="4953818"/>
            <a:chExt cx="3478073" cy="134590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26E2CB5B-3D0F-47A8-BF50-6B9D0DAED0AC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A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3CB71E-A6FA-4924-A9C2-BCDAA1EC9B9A}"/>
                </a:ext>
              </a:extLst>
            </p:cNvPr>
            <p:cNvSpPr txBox="1"/>
            <p:nvPr/>
          </p:nvSpPr>
          <p:spPr>
            <a:xfrm rot="21382571">
              <a:off x="3091611" y="5100331"/>
              <a:ext cx="328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confident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B72D02-B511-4B27-A868-FE99D824274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308853" y="4488744"/>
            <a:ext cx="4040662" cy="1345900"/>
            <a:chOff x="2901043" y="4953818"/>
            <a:chExt cx="4040662" cy="1345900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83243501-5566-4719-96AC-3B3A7806B778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BA5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51B62A-FB29-457B-A1E3-14A782896B21}"/>
                </a:ext>
              </a:extLst>
            </p:cNvPr>
            <p:cNvSpPr txBox="1"/>
            <p:nvPr/>
          </p:nvSpPr>
          <p:spPr>
            <a:xfrm rot="21382571">
              <a:off x="3654200" y="5132228"/>
              <a:ext cx="3287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bold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1559AA-BC2D-49DB-B5E1-BF48988A46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-153892" y="5490603"/>
            <a:ext cx="715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n>
                  <a:solidFill>
                    <a:srgbClr val="BA55A0"/>
                  </a:solidFill>
                </a:ln>
                <a:solidFill>
                  <a:schemeClr val="tx1"/>
                </a:solidFill>
                <a:latin typeface="Patrick Hand" panose="00000500000000000000" pitchFamily="2" charset="0"/>
              </a:rPr>
              <a:t>Can you think of a time when you felt like this?</a:t>
            </a:r>
          </a:p>
        </p:txBody>
      </p:sp>
    </p:spTree>
    <p:extLst>
      <p:ext uri="{BB962C8B-B14F-4D97-AF65-F5344CB8AC3E}">
        <p14:creationId xmlns:p14="http://schemas.microsoft.com/office/powerpoint/2010/main" val="681912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17</Words>
  <Application>Microsoft Office PowerPoint</Application>
  <PresentationFormat>On-screen Show (4:3)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Coiny Regular</vt:lpstr>
      <vt:lpstr>Arial</vt:lpstr>
      <vt:lpstr>Patrick Hand</vt:lpstr>
      <vt:lpstr>Calibri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jhowe</cp:lastModifiedBy>
  <cp:revision>22</cp:revision>
  <dcterms:created xsi:type="dcterms:W3CDTF">2021-01-09T10:45:54Z</dcterms:created>
  <dcterms:modified xsi:type="dcterms:W3CDTF">2021-02-04T14:34:44Z</dcterms:modified>
</cp:coreProperties>
</file>