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1"/>
    <p:restoredTop sz="92144"/>
  </p:normalViewPr>
  <p:slideViewPr>
    <p:cSldViewPr snapToGrid="0" snapToObjects="1">
      <p:cViewPr>
        <p:scale>
          <a:sx n="61" d="100"/>
          <a:sy n="61"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5633B8-4DD7-F340-9EA1-907DBFA59933}"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45215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633B8-4DD7-F340-9EA1-907DBFA59933}"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582645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633B8-4DD7-F340-9EA1-907DBFA59933}"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479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633B8-4DD7-F340-9EA1-907DBFA59933}"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198986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5633B8-4DD7-F340-9EA1-907DBFA59933}"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974608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5633B8-4DD7-F340-9EA1-907DBFA59933}"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138029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5633B8-4DD7-F340-9EA1-907DBFA59933}" type="datetimeFigureOut">
              <a:rPr lang="en-GB" smtClean="0"/>
              <a:t>01/04/2020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145128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5633B8-4DD7-F340-9EA1-907DBFA59933}" type="datetimeFigureOut">
              <a:rPr lang="en-GB" smtClean="0"/>
              <a:t>01/04/2020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69729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633B8-4DD7-F340-9EA1-907DBFA59933}" type="datetimeFigureOut">
              <a:rPr lang="en-GB" smtClean="0"/>
              <a:t>01/04/2020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64480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5633B8-4DD7-F340-9EA1-907DBFA59933}"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101414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5633B8-4DD7-F340-9EA1-907DBFA59933}"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491EC7-1EA8-E344-9FFA-343166B0EEF6}" type="slidenum">
              <a:rPr lang="en-GB" smtClean="0"/>
              <a:t>‹#›</a:t>
            </a:fld>
            <a:endParaRPr lang="en-GB"/>
          </a:p>
        </p:txBody>
      </p:sp>
    </p:spTree>
    <p:extLst>
      <p:ext uri="{BB962C8B-B14F-4D97-AF65-F5344CB8AC3E}">
        <p14:creationId xmlns:p14="http://schemas.microsoft.com/office/powerpoint/2010/main" val="13189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633B8-4DD7-F340-9EA1-907DBFA59933}" type="datetimeFigureOut">
              <a:rPr lang="en-GB" smtClean="0"/>
              <a:t>01/04/2020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91EC7-1EA8-E344-9FFA-343166B0EEF6}" type="slidenum">
              <a:rPr lang="en-GB" smtClean="0"/>
              <a:t>‹#›</a:t>
            </a:fld>
            <a:endParaRPr lang="en-GB"/>
          </a:p>
        </p:txBody>
      </p:sp>
    </p:spTree>
    <p:extLst>
      <p:ext uri="{BB962C8B-B14F-4D97-AF65-F5344CB8AC3E}">
        <p14:creationId xmlns:p14="http://schemas.microsoft.com/office/powerpoint/2010/main" val="31728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7B8D7-900C-4924-8FBD-34FE20218153}"/>
              </a:ext>
            </a:extLst>
          </p:cNvPr>
          <p:cNvSpPr>
            <a:spLocks noGrp="1"/>
          </p:cNvSpPr>
          <p:nvPr>
            <p:ph idx="1"/>
          </p:nvPr>
        </p:nvSpPr>
        <p:spPr>
          <a:xfrm>
            <a:off x="764627" y="312134"/>
            <a:ext cx="10515600" cy="6025604"/>
          </a:xfrm>
        </p:spPr>
        <p:txBody>
          <a:bodyPr>
            <a:normAutofit fontScale="92500" lnSpcReduction="10000"/>
          </a:bodyPr>
          <a:lstStyle/>
          <a:p>
            <a:pPr marL="0" indent="0">
              <a:buNone/>
            </a:pPr>
            <a:r>
              <a:rPr lang="en-GB" dirty="0"/>
              <a:t>Your writing task is to complete a first person setting description using DADWAVERS, describing the picture in the centre (on page 3). You need to imagine that you are describing exactly what you can see, what you can hear, what you can smell, feel and maybe even taste. </a:t>
            </a:r>
          </a:p>
          <a:p>
            <a:pPr marL="0" indent="0">
              <a:buNone/>
            </a:pPr>
            <a:r>
              <a:rPr lang="en-GB" dirty="0"/>
              <a:t>Remember this is a description about a moment in time, this is not a story and should not have any action other than what you can see in front of you. You can choose whether to write this in the past or present tense. </a:t>
            </a:r>
          </a:p>
          <a:p>
            <a:pPr marL="0" indent="0">
              <a:buNone/>
            </a:pPr>
            <a:endParaRPr lang="en-GB" dirty="0"/>
          </a:p>
          <a:p>
            <a:pPr marL="0" indent="0">
              <a:buNone/>
            </a:pPr>
            <a:r>
              <a:rPr lang="en-GB" dirty="0"/>
              <a:t>DAWAVERS are sentence starters. On the next slide I have put some examples about a different picture so you can remind yourself what each stands for. </a:t>
            </a:r>
          </a:p>
          <a:p>
            <a:pPr marL="0" indent="0">
              <a:buNone/>
            </a:pPr>
            <a:endParaRPr lang="en-GB" dirty="0"/>
          </a:p>
          <a:p>
            <a:pPr marL="0" indent="0">
              <a:buNone/>
            </a:pPr>
            <a:r>
              <a:rPr lang="en-GB" dirty="0"/>
              <a:t>Write your sentences (you can write more than one for each if you like) and then use your creativity to reorder them and make an exciting descriptive paragraph.</a:t>
            </a:r>
          </a:p>
        </p:txBody>
      </p:sp>
    </p:spTree>
    <p:extLst>
      <p:ext uri="{BB962C8B-B14F-4D97-AF65-F5344CB8AC3E}">
        <p14:creationId xmlns:p14="http://schemas.microsoft.com/office/powerpoint/2010/main" val="265779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7B8D7-900C-4924-8FBD-34FE20218153}"/>
              </a:ext>
            </a:extLst>
          </p:cNvPr>
          <p:cNvSpPr>
            <a:spLocks noGrp="1"/>
          </p:cNvSpPr>
          <p:nvPr>
            <p:ph idx="1"/>
          </p:nvPr>
        </p:nvSpPr>
        <p:spPr>
          <a:xfrm>
            <a:off x="525518" y="312133"/>
            <a:ext cx="11119944" cy="6162239"/>
          </a:xfrm>
        </p:spPr>
        <p:txBody>
          <a:bodyPr>
            <a:normAutofit fontScale="92500" lnSpcReduction="20000"/>
          </a:bodyPr>
          <a:lstStyle/>
          <a:p>
            <a:pPr fontAlgn="base"/>
            <a:r>
              <a:rPr lang="en-GB" dirty="0"/>
              <a:t>Description:  Tall, ancient trees stood still in uniformed lines, a broken limestone path on the ground between them formed a bridge across the rotting and decaying leaves that had fallen during the winter.  </a:t>
            </a:r>
          </a:p>
          <a:p>
            <a:pPr fontAlgn="base"/>
            <a:r>
              <a:rPr lang="en-GB" dirty="0"/>
              <a:t>Action:  A light broke the gloom, illuminating the forest around it, disturbed bats flew skittishly from their roosts and irritable owls hooted their displeasure.</a:t>
            </a:r>
          </a:p>
          <a:p>
            <a:pPr fontAlgn="base"/>
            <a:r>
              <a:rPr lang="en-GB" dirty="0"/>
              <a:t>Dialogue:  "Hello?" he called.</a:t>
            </a:r>
          </a:p>
          <a:p>
            <a:pPr fontAlgn="base"/>
            <a:r>
              <a:rPr lang="en-GB" dirty="0"/>
              <a:t>Where:  In the distance through the trees, the weary traveller could see an old cabin which had previously gone unnoticed in the darkness.</a:t>
            </a:r>
          </a:p>
          <a:p>
            <a:pPr fontAlgn="base"/>
            <a:r>
              <a:rPr lang="en-GB" dirty="0"/>
              <a:t>Adverb:  Nervously, the young lad put on a brave face and clenching the straps on his rucksack, so tightly his knuckles whitened, made his way along the path through the trees to the cabin. </a:t>
            </a:r>
          </a:p>
          <a:p>
            <a:pPr fontAlgn="base"/>
            <a:r>
              <a:rPr lang="en-GB" dirty="0"/>
              <a:t>Verb: Creeping through the black trees a mist wrapped everything in silence. </a:t>
            </a:r>
          </a:p>
          <a:p>
            <a:pPr fontAlgn="base"/>
            <a:r>
              <a:rPr lang="en-GB" dirty="0"/>
              <a:t>Estimation of time:  For a few moments, the wanderer watched the trees surrounding him for life- of which there was none.  </a:t>
            </a:r>
          </a:p>
          <a:p>
            <a:pPr fontAlgn="base"/>
            <a:r>
              <a:rPr lang="en-GB" dirty="0"/>
              <a:t>Rhetorical Question:  Would he survive this adventure?</a:t>
            </a:r>
          </a:p>
          <a:p>
            <a:pPr fontAlgn="base"/>
            <a:r>
              <a:rPr lang="en-GB" dirty="0"/>
              <a:t>Simile:  The mist enveloped him like a shroud making it almost impossible to see the cabin in the gloom, but the light shone from the porch like a lighthouse in a storm. </a:t>
            </a:r>
          </a:p>
        </p:txBody>
      </p:sp>
    </p:spTree>
    <p:extLst>
      <p:ext uri="{BB962C8B-B14F-4D97-AF65-F5344CB8AC3E}">
        <p14:creationId xmlns:p14="http://schemas.microsoft.com/office/powerpoint/2010/main" val="208025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12387955"/>
              </p:ext>
            </p:extLst>
          </p:nvPr>
        </p:nvGraphicFramePr>
        <p:xfrm>
          <a:off x="0" y="0"/>
          <a:ext cx="12192000" cy="691896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1371600">
                <a:tc>
                  <a:txBody>
                    <a:bodyPr/>
                    <a:lstStyle/>
                    <a:p>
                      <a:pPr algn="ctr"/>
                      <a:r>
                        <a:rPr lang="en-GB" sz="8800" dirty="0"/>
                        <a:t>DADWAVERS</a:t>
                      </a:r>
                    </a:p>
                  </a:txBody>
                  <a:tcPr/>
                </a:tc>
                <a:tc>
                  <a:txBody>
                    <a:bodyPr/>
                    <a:lstStyle/>
                    <a:p>
                      <a:pPr algn="r"/>
                      <a:r>
                        <a:rPr lang="en-GB" dirty="0"/>
                        <a:t>Description</a:t>
                      </a:r>
                    </a:p>
                  </a:txBody>
                  <a:tcPr/>
                </a:tc>
                <a:extLst>
                  <a:ext uri="{0D108BD9-81ED-4DB2-BD59-A6C34878D82A}">
                    <a16:rowId xmlns:a16="http://schemas.microsoft.com/office/drawing/2014/main" val="10000"/>
                  </a:ext>
                </a:extLst>
              </a:tr>
              <a:tr h="1371600">
                <a:tc>
                  <a:txBody>
                    <a:bodyPr/>
                    <a:lstStyle/>
                    <a:p>
                      <a:r>
                        <a:rPr lang="en-GB" dirty="0"/>
                        <a:t>Action</a:t>
                      </a:r>
                    </a:p>
                  </a:txBody>
                  <a:tcPr/>
                </a:tc>
                <a:tc>
                  <a:txBody>
                    <a:bodyPr/>
                    <a:lstStyle/>
                    <a:p>
                      <a:pPr algn="r"/>
                      <a:r>
                        <a:rPr lang="en-GB" dirty="0"/>
                        <a:t>Dialogue</a:t>
                      </a:r>
                    </a:p>
                  </a:txBody>
                  <a:tcPr/>
                </a:tc>
                <a:extLst>
                  <a:ext uri="{0D108BD9-81ED-4DB2-BD59-A6C34878D82A}">
                    <a16:rowId xmlns:a16="http://schemas.microsoft.com/office/drawing/2014/main" val="10001"/>
                  </a:ext>
                </a:extLst>
              </a:tr>
              <a:tr h="1371600">
                <a:tc>
                  <a:txBody>
                    <a:bodyPr/>
                    <a:lstStyle/>
                    <a:p>
                      <a:r>
                        <a:rPr lang="en-GB" dirty="0"/>
                        <a:t>Where</a:t>
                      </a:r>
                    </a:p>
                  </a:txBody>
                  <a:tcPr/>
                </a:tc>
                <a:tc>
                  <a:txBody>
                    <a:bodyPr/>
                    <a:lstStyle/>
                    <a:p>
                      <a:pPr algn="r"/>
                      <a:r>
                        <a:rPr lang="en-GB" dirty="0"/>
                        <a:t>Adverb</a:t>
                      </a:r>
                    </a:p>
                  </a:txBody>
                  <a:tcPr/>
                </a:tc>
                <a:extLst>
                  <a:ext uri="{0D108BD9-81ED-4DB2-BD59-A6C34878D82A}">
                    <a16:rowId xmlns:a16="http://schemas.microsoft.com/office/drawing/2014/main" val="10002"/>
                  </a:ext>
                </a:extLst>
              </a:tr>
              <a:tr h="1371600">
                <a:tc>
                  <a:txBody>
                    <a:bodyPr/>
                    <a:lstStyle/>
                    <a:p>
                      <a:r>
                        <a:rPr lang="en-GB" dirty="0"/>
                        <a:t>Verb</a:t>
                      </a:r>
                    </a:p>
                  </a:txBody>
                  <a:tcPr/>
                </a:tc>
                <a:tc>
                  <a:txBody>
                    <a:bodyPr/>
                    <a:lstStyle/>
                    <a:p>
                      <a:pPr algn="r"/>
                      <a:r>
                        <a:rPr lang="en-GB" dirty="0"/>
                        <a:t>Estimation of Time</a:t>
                      </a:r>
                    </a:p>
                  </a:txBody>
                  <a:tcPr/>
                </a:tc>
                <a:extLst>
                  <a:ext uri="{0D108BD9-81ED-4DB2-BD59-A6C34878D82A}">
                    <a16:rowId xmlns:a16="http://schemas.microsoft.com/office/drawing/2014/main" val="10003"/>
                  </a:ext>
                </a:extLst>
              </a:tr>
              <a:tr h="1371600">
                <a:tc>
                  <a:txBody>
                    <a:bodyPr/>
                    <a:lstStyle/>
                    <a:p>
                      <a:r>
                        <a:rPr lang="en-GB" dirty="0"/>
                        <a:t>Rhetorical Questions</a:t>
                      </a:r>
                    </a:p>
                  </a:txBody>
                  <a:tcPr/>
                </a:tc>
                <a:tc>
                  <a:txBody>
                    <a:bodyPr/>
                    <a:lstStyle/>
                    <a:p>
                      <a:pPr algn="r"/>
                      <a:r>
                        <a:rPr lang="en-GB" dirty="0"/>
                        <a:t>Simile or Metaphor</a:t>
                      </a:r>
                    </a:p>
                  </a:txBody>
                  <a:tcPr/>
                </a:tc>
                <a:extLst>
                  <a:ext uri="{0D108BD9-81ED-4DB2-BD59-A6C34878D82A}">
                    <a16:rowId xmlns:a16="http://schemas.microsoft.com/office/drawing/2014/main" val="10004"/>
                  </a:ext>
                </a:extLst>
              </a:tr>
            </a:tbl>
          </a:graphicData>
        </a:graphic>
      </p:graphicFrame>
      <p:pic>
        <p:nvPicPr>
          <p:cNvPr id="12" name="Picture 11">
            <a:extLst>
              <a:ext uri="{FF2B5EF4-FFF2-40B4-BE49-F238E27FC236}">
                <a16:creationId xmlns:a16="http://schemas.microsoft.com/office/drawing/2014/main" id="{745D483E-F4B6-4F1D-A8CD-D6F474ABAA90}"/>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l="28244" t="23426" r="3453" b="19070"/>
          <a:stretch/>
        </p:blipFill>
        <p:spPr bwMode="auto">
          <a:xfrm>
            <a:off x="3881848" y="1304859"/>
            <a:ext cx="4261688" cy="4309242"/>
          </a:xfrm>
          <a:prstGeom prst="rect">
            <a:avLst/>
          </a:prstGeom>
          <a:noFill/>
          <a:ln>
            <a:noFill/>
          </a:ln>
        </p:spPr>
      </p:pic>
    </p:spTree>
    <p:extLst>
      <p:ext uri="{BB962C8B-B14F-4D97-AF65-F5344CB8AC3E}">
        <p14:creationId xmlns:p14="http://schemas.microsoft.com/office/powerpoint/2010/main" val="1640279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396</Words>
  <Application>Microsoft Office PowerPoint</Application>
  <PresentationFormat>Widescreen</PresentationFormat>
  <Paragraphs>25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Smith</dc:creator>
  <cp:lastModifiedBy>brian fray</cp:lastModifiedBy>
  <cp:revision>7</cp:revision>
  <dcterms:created xsi:type="dcterms:W3CDTF">2019-01-27T21:15:15Z</dcterms:created>
  <dcterms:modified xsi:type="dcterms:W3CDTF">2020-04-01T18:35:25Z</dcterms:modified>
</cp:coreProperties>
</file>