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58"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CC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9700EB8-A019-4C77-A93E-8C854095EC16}"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236064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700EB8-A019-4C77-A93E-8C854095EC16}"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2312436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700EB8-A019-4C77-A93E-8C854095EC16}"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859608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700EB8-A019-4C77-A93E-8C854095EC16}"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640307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9700EB8-A019-4C77-A93E-8C854095EC16}"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1391035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9700EB8-A019-4C77-A93E-8C854095EC16}"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2170846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9700EB8-A019-4C77-A93E-8C854095EC16}" type="datetimeFigureOut">
              <a:rPr lang="en-GB" smtClean="0"/>
              <a:t>18/01/2021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2580012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9700EB8-A019-4C77-A93E-8C854095EC16}" type="datetimeFigureOut">
              <a:rPr lang="en-GB" smtClean="0"/>
              <a:t>18/01/2021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183437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700EB8-A019-4C77-A93E-8C854095EC16}" type="datetimeFigureOut">
              <a:rPr lang="en-GB" smtClean="0"/>
              <a:t>18/01/2021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134617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700EB8-A019-4C77-A93E-8C854095EC16}"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3104877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700EB8-A019-4C77-A93E-8C854095EC16}"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B308E-9BCE-4160-B4C7-9E1D5E0DEAB5}" type="slidenum">
              <a:rPr lang="en-GB" smtClean="0"/>
              <a:t>‹#›</a:t>
            </a:fld>
            <a:endParaRPr lang="en-GB"/>
          </a:p>
        </p:txBody>
      </p:sp>
    </p:spTree>
    <p:extLst>
      <p:ext uri="{BB962C8B-B14F-4D97-AF65-F5344CB8AC3E}">
        <p14:creationId xmlns:p14="http://schemas.microsoft.com/office/powerpoint/2010/main" val="1390347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700EB8-A019-4C77-A93E-8C854095EC16}" type="datetimeFigureOut">
              <a:rPr lang="en-GB" smtClean="0"/>
              <a:t>18/01/2021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B308E-9BCE-4160-B4C7-9E1D5E0DEAB5}" type="slidenum">
              <a:rPr lang="en-GB" smtClean="0"/>
              <a:t>‹#›</a:t>
            </a:fld>
            <a:endParaRPr lang="en-GB"/>
          </a:p>
        </p:txBody>
      </p:sp>
    </p:spTree>
    <p:extLst>
      <p:ext uri="{BB962C8B-B14F-4D97-AF65-F5344CB8AC3E}">
        <p14:creationId xmlns:p14="http://schemas.microsoft.com/office/powerpoint/2010/main" val="1144116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www.youtube.com/watch?v=uYAxX2WO9jk" TargetMode="Externa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www.bbcgoodfood.com/recipes/collection/ice-lolly-recipes" TargetMode="Externa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9.jpeg"/><Relationship Id="rId7" Type="http://schemas.openxmlformats.org/officeDocument/2006/relationships/image" Target="../media/image23.jpe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Ladybirds Home Learning</a:t>
            </a:r>
            <a:endParaRPr lang="en-GB" dirty="0"/>
          </a:p>
        </p:txBody>
      </p:sp>
      <p:sp>
        <p:nvSpPr>
          <p:cNvPr id="3" name="Subtitle 2"/>
          <p:cNvSpPr>
            <a:spLocks noGrp="1"/>
          </p:cNvSpPr>
          <p:nvPr>
            <p:ph type="subTitle" idx="1"/>
          </p:nvPr>
        </p:nvSpPr>
        <p:spPr/>
        <p:txBody>
          <a:bodyPr/>
          <a:lstStyle/>
          <a:p>
            <a:r>
              <a:rPr lang="en-GB" dirty="0" smtClean="0"/>
              <a:t>Week 4 – w/c 25</a:t>
            </a:r>
            <a:r>
              <a:rPr lang="en-GB" baseline="30000" dirty="0" smtClean="0"/>
              <a:t>th</a:t>
            </a:r>
            <a:r>
              <a:rPr lang="en-GB" dirty="0" smtClean="0"/>
              <a:t> January</a:t>
            </a:r>
            <a:endParaRPr lang="en-GB" dirty="0"/>
          </a:p>
        </p:txBody>
      </p:sp>
      <p:pic>
        <p:nvPicPr>
          <p:cNvPr id="1030" name="Picture 6" descr="Ladybug On Leaf Images, Stock Photos &amp; Vectors | Shutterstock"/>
          <p:cNvPicPr>
            <a:picLocks noChangeAspect="1" noChangeArrowheads="1"/>
          </p:cNvPicPr>
          <p:nvPr/>
        </p:nvPicPr>
        <p:blipFill rotWithShape="1">
          <a:blip r:embed="rId2">
            <a:extLst>
              <a:ext uri="{28A0092B-C50C-407E-A947-70E740481C1C}">
                <a14:useLocalDpi xmlns:a14="http://schemas.microsoft.com/office/drawing/2010/main" val="0"/>
              </a:ext>
            </a:extLst>
          </a:blip>
          <a:srcRect b="12947"/>
          <a:stretch/>
        </p:blipFill>
        <p:spPr bwMode="auto">
          <a:xfrm>
            <a:off x="5067300" y="4383881"/>
            <a:ext cx="2057400" cy="193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149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470" y="113665"/>
            <a:ext cx="10515600" cy="1325563"/>
          </a:xfrm>
        </p:spPr>
        <p:txBody>
          <a:bodyPr/>
          <a:lstStyle/>
          <a:p>
            <a:r>
              <a:rPr lang="en-GB" b="1" u="sng" dirty="0" smtClean="0"/>
              <a:t>Monday 25</a:t>
            </a:r>
            <a:r>
              <a:rPr lang="en-GB" b="1" u="sng" baseline="30000" dirty="0" smtClean="0"/>
              <a:t>th</a:t>
            </a:r>
            <a:r>
              <a:rPr lang="en-GB" b="1" u="sng" dirty="0" smtClean="0"/>
              <a:t> January</a:t>
            </a:r>
            <a:endParaRPr lang="en-GB" dirty="0"/>
          </a:p>
        </p:txBody>
      </p:sp>
      <p:sp>
        <p:nvSpPr>
          <p:cNvPr id="3" name="Content Placeholder 2"/>
          <p:cNvSpPr>
            <a:spLocks noGrp="1"/>
          </p:cNvSpPr>
          <p:nvPr>
            <p:ph idx="1"/>
          </p:nvPr>
        </p:nvSpPr>
        <p:spPr>
          <a:xfrm>
            <a:off x="331470" y="1120140"/>
            <a:ext cx="11727180" cy="5623560"/>
          </a:xfrm>
        </p:spPr>
        <p:txBody>
          <a:bodyPr>
            <a:normAutofit lnSpcReduction="10000"/>
          </a:bodyPr>
          <a:lstStyle/>
          <a:p>
            <a:pPr marL="0" indent="0">
              <a:buNone/>
            </a:pPr>
            <a:r>
              <a:rPr lang="en-GB" sz="1800" b="1" u="sng" dirty="0" smtClean="0"/>
              <a:t>Literacy – </a:t>
            </a:r>
            <a:r>
              <a:rPr lang="en-GB" sz="1800" dirty="0" smtClean="0"/>
              <a:t> Listen to Mrs Taylor reading a poem about winter. Talk about all of the different things that happen in winter, what do you enjoy? Our </a:t>
            </a:r>
            <a:r>
              <a:rPr lang="en-GB" sz="1800" dirty="0"/>
              <a:t>daily phonics will be on the link below. Please focus on set 1 sounds</a:t>
            </a:r>
            <a:r>
              <a:rPr lang="en-GB" sz="1800" dirty="0" smtClean="0"/>
              <a:t>.  </a:t>
            </a:r>
          </a:p>
          <a:p>
            <a:pPr marL="0" indent="0" algn="ctr">
              <a:buNone/>
            </a:pPr>
            <a:r>
              <a:rPr lang="en-GB" sz="1800" dirty="0" smtClean="0"/>
              <a:t>https</a:t>
            </a:r>
            <a:r>
              <a:rPr lang="en-GB" sz="1800" dirty="0"/>
              <a:t>://</a:t>
            </a:r>
            <a:r>
              <a:rPr lang="en-GB" sz="1800" dirty="0" smtClean="0"/>
              <a:t>www.youtube.com/watch?v=uYAxX2WO9jk</a:t>
            </a:r>
            <a:endParaRPr lang="en-GB" sz="1800" b="1" u="sng" dirty="0"/>
          </a:p>
          <a:p>
            <a:pPr marL="0" indent="0">
              <a:buNone/>
            </a:pPr>
            <a:r>
              <a:rPr lang="en-GB" sz="1800" b="1" u="sng" dirty="0" smtClean="0"/>
              <a:t>Learning through play – </a:t>
            </a:r>
            <a:r>
              <a:rPr lang="en-GB" sz="1800" dirty="0"/>
              <a:t>an opportunity for children to choose something that they would like to play </a:t>
            </a:r>
            <a:r>
              <a:rPr lang="en-GB" sz="1800" dirty="0" smtClean="0"/>
              <a:t>with. </a:t>
            </a:r>
            <a:r>
              <a:rPr lang="en-GB" sz="1800" dirty="0" smtClean="0"/>
              <a:t>Last week we made snow machines, perhaps you could make a machine that makes some of your </a:t>
            </a:r>
            <a:r>
              <a:rPr lang="en-GB" sz="1800" dirty="0" smtClean="0"/>
              <a:t>favourite things </a:t>
            </a:r>
            <a:r>
              <a:rPr lang="en-GB" sz="1800" dirty="0" smtClean="0"/>
              <a:t>this week?</a:t>
            </a:r>
            <a:endParaRPr lang="en-GB" sz="1800" dirty="0" smtClean="0"/>
          </a:p>
          <a:p>
            <a:pPr marL="0" indent="0">
              <a:buNone/>
            </a:pPr>
            <a:r>
              <a:rPr lang="en-GB" sz="1800" b="1" u="sng" dirty="0" smtClean="0"/>
              <a:t>Outdoors </a:t>
            </a:r>
            <a:r>
              <a:rPr lang="en-GB" sz="1800" b="1" u="sng" dirty="0" smtClean="0"/>
              <a:t>– </a:t>
            </a:r>
            <a:r>
              <a:rPr lang="en-GB" sz="1800" dirty="0" smtClean="0"/>
              <a:t>make an obstacle course using things you find in the garden or around your house. Can you move over the different obstacles? </a:t>
            </a:r>
            <a:r>
              <a:rPr lang="en-GB" sz="1800" dirty="0" smtClean="0"/>
              <a:t>You could try and move through the obstacle course in an interesting way. Perhaps jumping, skipping, or even backwards!</a:t>
            </a:r>
          </a:p>
          <a:p>
            <a:pPr marL="0" indent="0">
              <a:buNone/>
            </a:pPr>
            <a:endParaRPr lang="en-GB" sz="1800" dirty="0" smtClean="0"/>
          </a:p>
          <a:p>
            <a:pPr marL="0" indent="0">
              <a:buNone/>
            </a:pPr>
            <a:endParaRPr lang="en-GB" sz="1800" dirty="0" smtClean="0"/>
          </a:p>
          <a:p>
            <a:pPr marL="0" indent="0">
              <a:buNone/>
            </a:pPr>
            <a:r>
              <a:rPr lang="en-GB" sz="1800" b="1" u="sng" dirty="0" smtClean="0"/>
              <a:t>Maths – </a:t>
            </a:r>
            <a:r>
              <a:rPr lang="en-GB" sz="1800" dirty="0" smtClean="0"/>
              <a:t>join in with our Maths Moment video. Using a basket of clothes, can you sort them into winter and summer clothes.  How many of each are there? Write the number.  Maximum of 6 each. You could use the cut and stick activity on our class gallery.</a:t>
            </a:r>
            <a:endParaRPr lang="en-GB" sz="1800" dirty="0" smtClean="0"/>
          </a:p>
          <a:p>
            <a:pPr marL="0" indent="0">
              <a:buNone/>
            </a:pPr>
            <a:r>
              <a:rPr lang="en-GB" sz="1800" b="1" u="sng" dirty="0" smtClean="0"/>
              <a:t>Art – </a:t>
            </a:r>
            <a:r>
              <a:rPr lang="en-GB" sz="1800" dirty="0" smtClean="0"/>
              <a:t>Colour mixing, using blue, white, black paint.  Can you </a:t>
            </a:r>
            <a:r>
              <a:rPr lang="en-GB" sz="1800" dirty="0" smtClean="0"/>
              <a:t>use the paints to make different shades of blue, and paint a wintery snowflake picture?</a:t>
            </a:r>
          </a:p>
          <a:p>
            <a:pPr marL="0" indent="0">
              <a:buNone/>
            </a:pPr>
            <a:endParaRPr lang="en-GB" sz="1800" dirty="0" smtClean="0"/>
          </a:p>
          <a:p>
            <a:pPr marL="0" indent="0">
              <a:buNone/>
            </a:pPr>
            <a:endParaRPr lang="en-GB" sz="1800" b="1" u="sng" dirty="0" smtClean="0"/>
          </a:p>
          <a:p>
            <a:pPr marL="0" indent="0">
              <a:buNone/>
            </a:pPr>
            <a:r>
              <a:rPr lang="en-GB" sz="1800" b="1" u="sng" dirty="0" smtClean="0"/>
              <a:t>Story –</a:t>
            </a:r>
            <a:r>
              <a:rPr lang="en-GB" sz="1800" dirty="0" smtClean="0"/>
              <a:t> </a:t>
            </a:r>
            <a:r>
              <a:rPr lang="en-GB" sz="1800" dirty="0"/>
              <a:t>choose a story from the books you have at </a:t>
            </a:r>
            <a:r>
              <a:rPr lang="en-GB" sz="1800" dirty="0" smtClean="0"/>
              <a:t>home. Enjoy </a:t>
            </a:r>
            <a:r>
              <a:rPr lang="en-GB" sz="1800" dirty="0"/>
              <a:t>listening to the story you choose, talk about the pictures, and explain which part is your favourite and why. </a:t>
            </a:r>
            <a:endParaRPr lang="en-GB" dirty="0"/>
          </a:p>
        </p:txBody>
      </p:sp>
      <p:pic>
        <p:nvPicPr>
          <p:cNvPr id="1026" name="Picture 2" descr="Town Fair Tire - Fun Tire Obstacle Courses"/>
          <p:cNvPicPr>
            <a:picLocks noChangeAspect="1" noChangeArrowheads="1"/>
          </p:cNvPicPr>
          <p:nvPr/>
        </p:nvPicPr>
        <p:blipFill rotWithShape="1">
          <a:blip r:embed="rId2">
            <a:extLst>
              <a:ext uri="{28A0092B-C50C-407E-A947-70E740481C1C}">
                <a14:useLocalDpi xmlns:a14="http://schemas.microsoft.com/office/drawing/2010/main" val="0"/>
              </a:ext>
            </a:extLst>
          </a:blip>
          <a:srcRect b="19122"/>
          <a:stretch/>
        </p:blipFill>
        <p:spPr bwMode="auto">
          <a:xfrm>
            <a:off x="3212284" y="3096533"/>
            <a:ext cx="1661045" cy="8715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sing Homemade Obstacle Courses to Make Physical Activity Fun - UC CalFresh  Fresno/Madera Counties - ANR Blog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5208" y="3096533"/>
            <a:ext cx="1309688" cy="87153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ow to Build an Obstacle Course for Kids | Your First Mud Run | Your First  Mud Ru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6106" y="3096533"/>
            <a:ext cx="1204638" cy="87153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hat colour do you get when you mix white and blue? - Quora"/>
          <p:cNvPicPr>
            <a:picLocks noChangeAspect="1" noChangeArrowheads="1"/>
          </p:cNvPicPr>
          <p:nvPr/>
        </p:nvPicPr>
        <p:blipFill rotWithShape="1">
          <a:blip r:embed="rId5">
            <a:extLst>
              <a:ext uri="{28A0092B-C50C-407E-A947-70E740481C1C}">
                <a14:useLocalDpi xmlns:a14="http://schemas.microsoft.com/office/drawing/2010/main" val="0"/>
              </a:ext>
            </a:extLst>
          </a:blip>
          <a:srcRect t="9074" r="4239" b="51377"/>
          <a:stretch/>
        </p:blipFill>
        <p:spPr bwMode="auto">
          <a:xfrm>
            <a:off x="3445782" y="5220427"/>
            <a:ext cx="2143488" cy="8098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Wax crayon water paint frosty pictures - NurtureStor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4856" y="5150397"/>
            <a:ext cx="1425548" cy="948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1963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 y="0"/>
            <a:ext cx="10515600" cy="1325563"/>
          </a:xfrm>
        </p:spPr>
        <p:txBody>
          <a:bodyPr/>
          <a:lstStyle/>
          <a:p>
            <a:r>
              <a:rPr lang="en-GB" b="1" u="sng" dirty="0" smtClean="0"/>
              <a:t>Tuesday 26</a:t>
            </a:r>
            <a:r>
              <a:rPr lang="en-GB" b="1" u="sng" baseline="30000" dirty="0" smtClean="0"/>
              <a:t>th</a:t>
            </a:r>
            <a:r>
              <a:rPr lang="en-GB" b="1" u="sng" dirty="0" smtClean="0"/>
              <a:t> January</a:t>
            </a:r>
            <a:endParaRPr lang="en-GB" dirty="0"/>
          </a:p>
        </p:txBody>
      </p:sp>
      <p:sp>
        <p:nvSpPr>
          <p:cNvPr id="3" name="Content Placeholder 2"/>
          <p:cNvSpPr>
            <a:spLocks noGrp="1"/>
          </p:cNvSpPr>
          <p:nvPr>
            <p:ph idx="1"/>
          </p:nvPr>
        </p:nvSpPr>
        <p:spPr>
          <a:xfrm>
            <a:off x="331470" y="1120140"/>
            <a:ext cx="11727180" cy="5623560"/>
          </a:xfrm>
        </p:spPr>
        <p:txBody>
          <a:bodyPr>
            <a:normAutofit/>
          </a:bodyPr>
          <a:lstStyle/>
          <a:p>
            <a:pPr marL="0" indent="0">
              <a:buNone/>
            </a:pPr>
            <a:r>
              <a:rPr lang="en-GB" sz="1800" b="1" u="sng" dirty="0" smtClean="0"/>
              <a:t>Literacy </a:t>
            </a:r>
            <a:r>
              <a:rPr lang="en-GB" sz="1800" b="1" u="sng" dirty="0" smtClean="0"/>
              <a:t>–</a:t>
            </a:r>
            <a:r>
              <a:rPr lang="en-GB" sz="1800" dirty="0" smtClean="0"/>
              <a:t> Draw some </a:t>
            </a:r>
            <a:r>
              <a:rPr lang="en-GB" sz="1800" dirty="0"/>
              <a:t>pictures </a:t>
            </a:r>
            <a:r>
              <a:rPr lang="en-GB" sz="1800" dirty="0" smtClean="0"/>
              <a:t>with a winter theme. We will use these later in the week to go with our own winter poems. Our </a:t>
            </a:r>
            <a:r>
              <a:rPr lang="en-GB" sz="1800" dirty="0"/>
              <a:t>daily phonics will be on the link below. Please focus on set 1 sounds.  </a:t>
            </a:r>
          </a:p>
          <a:p>
            <a:pPr marL="0" indent="0" algn="ctr">
              <a:buNone/>
            </a:pPr>
            <a:r>
              <a:rPr lang="en-GB" sz="1800" dirty="0"/>
              <a:t>https://www.youtube.com/watch?v=uYAxX2WO9jk</a:t>
            </a:r>
            <a:endParaRPr lang="en-GB" sz="1800" b="1" u="sng" dirty="0"/>
          </a:p>
          <a:p>
            <a:pPr marL="0" indent="0">
              <a:buNone/>
            </a:pPr>
            <a:endParaRPr lang="en-GB" sz="1000" b="1" u="sng" dirty="0" smtClean="0"/>
          </a:p>
          <a:p>
            <a:pPr marL="0" indent="0">
              <a:buNone/>
            </a:pPr>
            <a:r>
              <a:rPr lang="en-GB" sz="1800" b="1" u="sng" dirty="0" smtClean="0"/>
              <a:t>Learning </a:t>
            </a:r>
            <a:r>
              <a:rPr lang="en-GB" sz="1800" b="1" u="sng" dirty="0" smtClean="0"/>
              <a:t>through play </a:t>
            </a:r>
            <a:r>
              <a:rPr lang="en-GB" sz="1800" b="1" u="sng" dirty="0" smtClean="0"/>
              <a:t>– </a:t>
            </a:r>
            <a:r>
              <a:rPr lang="en-GB" sz="1800" dirty="0"/>
              <a:t>an opportunity for children to choose something that they would like to play with, and to follow their own interests and imagination to create models, art work, stories and songs. </a:t>
            </a:r>
            <a:endParaRPr lang="en-GB" sz="1800" b="1" u="sng" dirty="0" smtClean="0"/>
          </a:p>
          <a:p>
            <a:pPr marL="0" indent="0">
              <a:buNone/>
            </a:pPr>
            <a:r>
              <a:rPr lang="en-GB" sz="1800" b="1" u="sng" dirty="0" smtClean="0"/>
              <a:t>Outdoors </a:t>
            </a:r>
            <a:r>
              <a:rPr lang="en-GB" sz="1800" b="1" u="sng" dirty="0" smtClean="0"/>
              <a:t>– </a:t>
            </a:r>
            <a:r>
              <a:rPr lang="en-GB" sz="1800" dirty="0" smtClean="0"/>
              <a:t> </a:t>
            </a:r>
            <a:r>
              <a:rPr lang="en-GB" sz="1800" dirty="0"/>
              <a:t>use the super movers videos on our class gallery to remind you of the different super movers moves (bee, caterpillar and anemone), then see if you can have a go at the moves yourself. You can make up your own movements to the tracks too. You could record a short video and send it via email so that we can watch your super mover moves</a:t>
            </a:r>
            <a:r>
              <a:rPr lang="en-GB" sz="1800" dirty="0" smtClean="0"/>
              <a:t>!</a:t>
            </a:r>
            <a:endParaRPr lang="en-GB" sz="1800" b="1" u="sng" dirty="0" smtClean="0"/>
          </a:p>
          <a:p>
            <a:pPr marL="0" indent="0">
              <a:buNone/>
            </a:pPr>
            <a:r>
              <a:rPr lang="en-GB" sz="1800" b="1" u="sng" dirty="0" smtClean="0"/>
              <a:t>Maths – </a:t>
            </a:r>
            <a:r>
              <a:rPr lang="en-GB" sz="1800" dirty="0" smtClean="0"/>
              <a:t>join in with our Maths Moment video. </a:t>
            </a:r>
            <a:r>
              <a:rPr lang="en-GB" sz="1800" dirty="0" smtClean="0"/>
              <a:t>Can you find lots of different ways to represent the number 6? You could spot the numeral 6 around your house or out and about, then collect lots of things which you can use to show 6. For example; 4 buttons and 2 counters, 6 cars, make the numeral 6 using playdough, counting out 6 of lots of differen</a:t>
            </a:r>
            <a:r>
              <a:rPr lang="en-GB" sz="1800" dirty="0" smtClean="0"/>
              <a:t>t objects.</a:t>
            </a:r>
          </a:p>
          <a:p>
            <a:pPr marL="0" indent="0">
              <a:buNone/>
            </a:pPr>
            <a:endParaRPr lang="en-GB" sz="1800" dirty="0"/>
          </a:p>
          <a:p>
            <a:pPr marL="0" indent="0">
              <a:buNone/>
            </a:pPr>
            <a:endParaRPr lang="en-GB" sz="1800" dirty="0" smtClean="0"/>
          </a:p>
          <a:p>
            <a:pPr marL="0" indent="0">
              <a:buNone/>
            </a:pPr>
            <a:r>
              <a:rPr lang="en-GB" sz="1800" b="1" u="sng" dirty="0" smtClean="0"/>
              <a:t>Investigate </a:t>
            </a:r>
            <a:r>
              <a:rPr lang="en-GB" sz="1800" b="1" u="sng" dirty="0" smtClean="0"/>
              <a:t>– </a:t>
            </a:r>
            <a:r>
              <a:rPr lang="en-GB" sz="1800" dirty="0" smtClean="0"/>
              <a:t>freeze </a:t>
            </a:r>
            <a:r>
              <a:rPr lang="en-GB" sz="1800" dirty="0" smtClean="0"/>
              <a:t>water in rubber gloves or in different containers. What does it look like and feel like? What happens when you pour salt on the ice? </a:t>
            </a:r>
          </a:p>
          <a:p>
            <a:pPr marL="0" indent="0">
              <a:buNone/>
            </a:pPr>
            <a:r>
              <a:rPr lang="en-GB" sz="1800" b="1" u="sng" dirty="0" smtClean="0"/>
              <a:t>Singing </a:t>
            </a:r>
            <a:r>
              <a:rPr lang="en-GB" sz="1800" b="1" u="sng" dirty="0" smtClean="0"/>
              <a:t>–</a:t>
            </a:r>
            <a:r>
              <a:rPr lang="en-GB" sz="1800" dirty="0" smtClean="0"/>
              <a:t> sing some of your favourite songs with a grown up at home. You might remember some of the songs from our singing bag.</a:t>
            </a:r>
          </a:p>
          <a:p>
            <a:pPr marL="0" indent="0">
              <a:buNone/>
            </a:pPr>
            <a:endParaRPr lang="en-GB" sz="1800" dirty="0" smtClean="0"/>
          </a:p>
          <a:p>
            <a:pPr marL="0" indent="0">
              <a:buNone/>
            </a:pPr>
            <a:endParaRPr lang="en-GB" sz="1800" dirty="0" smtClean="0"/>
          </a:p>
          <a:p>
            <a:pPr marL="0" indent="0">
              <a:buNone/>
            </a:pPr>
            <a:endParaRPr lang="en-GB" sz="1800" dirty="0"/>
          </a:p>
          <a:p>
            <a:pPr marL="0" indent="0">
              <a:buNone/>
            </a:pPr>
            <a:endParaRPr lang="en-GB" dirty="0"/>
          </a:p>
        </p:txBody>
      </p:sp>
      <p:pic>
        <p:nvPicPr>
          <p:cNvPr id="2056" name="Picture 8" descr="Making small numbers in different ways (practice) | Khan Academy"/>
          <p:cNvPicPr>
            <a:picLocks noChangeAspect="1" noChangeArrowheads="1"/>
          </p:cNvPicPr>
          <p:nvPr/>
        </p:nvPicPr>
        <p:blipFill rotWithShape="1">
          <a:blip r:embed="rId2">
            <a:extLst>
              <a:ext uri="{28A0092B-C50C-407E-A947-70E740481C1C}">
                <a14:useLocalDpi xmlns:a14="http://schemas.microsoft.com/office/drawing/2010/main" val="0"/>
              </a:ext>
            </a:extLst>
          </a:blip>
          <a:srcRect t="17725" r="27429" b="58649"/>
          <a:stretch/>
        </p:blipFill>
        <p:spPr bwMode="auto">
          <a:xfrm>
            <a:off x="1422672" y="4715692"/>
            <a:ext cx="2391682" cy="53557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Brickfinder - LEGO Movie 2 Collectible Minifigure Series Character Images"/>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419" t="51404" r="43599"/>
          <a:stretch/>
        </p:blipFill>
        <p:spPr bwMode="auto">
          <a:xfrm>
            <a:off x="4356916" y="4728899"/>
            <a:ext cx="1097280" cy="509163"/>
          </a:xfrm>
          <a:prstGeom prst="rect">
            <a:avLst/>
          </a:prstGeom>
          <a:noFill/>
          <a:extLst>
            <a:ext uri="{909E8E84-426E-40DD-AFC4-6F175D3DCCD1}">
              <a14:hiddenFill xmlns:a14="http://schemas.microsoft.com/office/drawing/2010/main">
                <a:solidFill>
                  <a:srgbClr val="FFFFFF"/>
                </a:solidFill>
              </a14:hiddenFill>
            </a:ext>
          </a:extLst>
        </p:spPr>
      </p:pic>
      <p:sp>
        <p:nvSpPr>
          <p:cNvPr id="8" name="Plus 7"/>
          <p:cNvSpPr/>
          <p:nvPr/>
        </p:nvSpPr>
        <p:spPr>
          <a:xfrm>
            <a:off x="5501640" y="4885509"/>
            <a:ext cx="128451" cy="195942"/>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2062" name="Picture 14" descr="Lego Bricks Images, Stock Photos &amp; Vectors | Shutterstock"/>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0375" r="17403" b="9322"/>
          <a:stretch/>
        </p:blipFill>
        <p:spPr bwMode="auto">
          <a:xfrm>
            <a:off x="5717722" y="4720126"/>
            <a:ext cx="461009" cy="724719"/>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Count O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69464" y="4663584"/>
            <a:ext cx="1049383" cy="763951"/>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Arrow Connector 9"/>
          <p:cNvCxnSpPr>
            <a:endCxn id="2064" idx="3"/>
          </p:cNvCxnSpPr>
          <p:nvPr/>
        </p:nvCxnSpPr>
        <p:spPr>
          <a:xfrm flipH="1">
            <a:off x="8918847" y="5045559"/>
            <a:ext cx="744583" cy="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9663429" y="4728899"/>
            <a:ext cx="2184581" cy="584775"/>
          </a:xfrm>
          <a:prstGeom prst="rect">
            <a:avLst/>
          </a:prstGeom>
          <a:noFill/>
        </p:spPr>
        <p:txBody>
          <a:bodyPr wrap="square" rtlCol="0">
            <a:spAutoFit/>
          </a:bodyPr>
          <a:lstStyle/>
          <a:p>
            <a:r>
              <a:rPr lang="en-GB" sz="1600" dirty="0" smtClean="0"/>
              <a:t>You could make a number poster like this.</a:t>
            </a:r>
            <a:endParaRPr lang="en-GB" sz="1600" dirty="0"/>
          </a:p>
        </p:txBody>
      </p:sp>
    </p:spTree>
    <p:extLst>
      <p:ext uri="{BB962C8B-B14F-4D97-AF65-F5344CB8AC3E}">
        <p14:creationId xmlns:p14="http://schemas.microsoft.com/office/powerpoint/2010/main" val="821599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470" y="0"/>
            <a:ext cx="10515600" cy="1325563"/>
          </a:xfrm>
        </p:spPr>
        <p:txBody>
          <a:bodyPr/>
          <a:lstStyle/>
          <a:p>
            <a:r>
              <a:rPr lang="en-GB" b="1" u="sng" dirty="0" smtClean="0"/>
              <a:t>Wednesday 27</a:t>
            </a:r>
            <a:r>
              <a:rPr lang="en-GB" b="1" u="sng" baseline="30000" dirty="0" smtClean="0"/>
              <a:t>th</a:t>
            </a:r>
            <a:r>
              <a:rPr lang="en-GB" b="1" u="sng" dirty="0" smtClean="0"/>
              <a:t> January</a:t>
            </a:r>
            <a:endParaRPr lang="en-GB" dirty="0"/>
          </a:p>
        </p:txBody>
      </p:sp>
      <p:sp>
        <p:nvSpPr>
          <p:cNvPr id="3" name="Content Placeholder 2"/>
          <p:cNvSpPr>
            <a:spLocks noGrp="1"/>
          </p:cNvSpPr>
          <p:nvPr>
            <p:ph idx="1"/>
          </p:nvPr>
        </p:nvSpPr>
        <p:spPr>
          <a:xfrm>
            <a:off x="331470" y="1120140"/>
            <a:ext cx="11727180" cy="5623560"/>
          </a:xfrm>
        </p:spPr>
        <p:txBody>
          <a:bodyPr>
            <a:normAutofit lnSpcReduction="10000"/>
          </a:bodyPr>
          <a:lstStyle/>
          <a:p>
            <a:pPr marL="0" indent="0">
              <a:buNone/>
            </a:pPr>
            <a:r>
              <a:rPr lang="en-GB" sz="1800" b="1" u="sng" dirty="0" smtClean="0"/>
              <a:t>Literacy – </a:t>
            </a:r>
            <a:r>
              <a:rPr lang="en-GB" sz="1800" dirty="0" smtClean="0"/>
              <a:t>You coul</a:t>
            </a:r>
            <a:r>
              <a:rPr lang="en-GB" sz="1800" dirty="0" smtClean="0"/>
              <a:t>d read some of the winter poems saved on our class gallery. Talk to your grown up’s about the poems, and about what you can see outside when it is winter. </a:t>
            </a:r>
            <a:r>
              <a:rPr lang="en-GB" sz="1800" dirty="0"/>
              <a:t>Our daily phonics will be on the link below. Please focus on set 1 sounds.  </a:t>
            </a:r>
          </a:p>
          <a:p>
            <a:pPr marL="0" indent="0" algn="ctr">
              <a:buNone/>
            </a:pPr>
            <a:r>
              <a:rPr lang="en-GB" sz="1800" dirty="0">
                <a:hlinkClick r:id="rId2"/>
              </a:rPr>
              <a:t>https://</a:t>
            </a:r>
            <a:r>
              <a:rPr lang="en-GB" sz="1800" dirty="0" smtClean="0">
                <a:hlinkClick r:id="rId2"/>
              </a:rPr>
              <a:t>www.youtube.com/watch?v=uYAxX2WO9jk</a:t>
            </a:r>
            <a:endParaRPr lang="en-GB" sz="1800" dirty="0" smtClean="0"/>
          </a:p>
          <a:p>
            <a:pPr marL="0" indent="0" algn="ctr">
              <a:buNone/>
            </a:pPr>
            <a:endParaRPr lang="en-GB" sz="1800" b="1" u="sng" dirty="0"/>
          </a:p>
          <a:p>
            <a:pPr marL="0" indent="0">
              <a:buNone/>
            </a:pPr>
            <a:r>
              <a:rPr lang="en-GB" sz="1800" b="1" u="sng" dirty="0" smtClean="0"/>
              <a:t>Learning </a:t>
            </a:r>
            <a:r>
              <a:rPr lang="en-GB" sz="1800" b="1" u="sng" dirty="0" smtClean="0"/>
              <a:t>through play </a:t>
            </a:r>
            <a:r>
              <a:rPr lang="en-GB" sz="1800" b="1" u="sng" dirty="0" smtClean="0"/>
              <a:t>– </a:t>
            </a:r>
            <a:r>
              <a:rPr lang="en-GB" sz="1800" dirty="0"/>
              <a:t>an opportunity for children to choose something that they would like to play with, and to follow their own interests and imagination to create models, art work, stories and songs. </a:t>
            </a:r>
            <a:endParaRPr lang="en-GB" sz="1800" b="1" u="sng" dirty="0"/>
          </a:p>
          <a:p>
            <a:pPr marL="0" indent="0">
              <a:buNone/>
            </a:pPr>
            <a:r>
              <a:rPr lang="en-GB" sz="1800" b="1" u="sng" dirty="0" smtClean="0"/>
              <a:t>Outdoors – </a:t>
            </a:r>
            <a:r>
              <a:rPr lang="en-GB" sz="1800" dirty="0" smtClean="0"/>
              <a:t>enjoy finding different ways of balancing and moving outside. We are focusing on c</a:t>
            </a:r>
            <a:r>
              <a:rPr lang="en-GB" sz="1800" dirty="0" smtClean="0"/>
              <a:t>hanging speed and direction when running or moving quickly around the space. You could play the traffic light game, ask your grown up to shout out one of the traffic light colours. Green means go, amber means move in slow motion, and red means freeze!</a:t>
            </a:r>
          </a:p>
          <a:p>
            <a:pPr marL="0" indent="0">
              <a:buNone/>
            </a:pPr>
            <a:r>
              <a:rPr lang="en-GB" sz="1800" b="1" u="sng" dirty="0" smtClean="0"/>
              <a:t>Maths – </a:t>
            </a:r>
            <a:r>
              <a:rPr lang="en-GB" sz="1800" dirty="0" smtClean="0"/>
              <a:t>choose a number card from your home learning pack, and ask someone in your house to challenge you to ‘act out the number’ using different movements (hopping, skipping, jumping, clapping, tapping, stamping etc.) Don’t forget that you can challenge your family too!</a:t>
            </a:r>
            <a:endParaRPr lang="en-GB" sz="1800" dirty="0" smtClean="0"/>
          </a:p>
          <a:p>
            <a:pPr marL="0" indent="0">
              <a:buNone/>
            </a:pPr>
            <a:r>
              <a:rPr lang="en-GB" sz="1800" b="1" u="sng" dirty="0"/>
              <a:t>P.E – </a:t>
            </a:r>
            <a:r>
              <a:rPr lang="en-GB" sz="1800" dirty="0" smtClean="0"/>
              <a:t>Play ‘Freeze Tag’ with your family in the garden or the park. One person needs to be the ‘Ice Dragon’ (or something similar and equally as exciting!), who chases and tags the other people in the game. If the Ice Dragon catches you, you need to freeze like a snowflake. One of the other players can come and melt the snowflake and free you by touching your shoulder. Take it in turns to be the Ice Dragon and the snowflakes.</a:t>
            </a:r>
            <a:endParaRPr lang="en-GB" sz="1800" b="1" u="sng" dirty="0" smtClean="0"/>
          </a:p>
          <a:p>
            <a:pPr marL="0" indent="0">
              <a:buNone/>
            </a:pPr>
            <a:r>
              <a:rPr lang="en-GB" sz="1800" b="1" u="sng" dirty="0" smtClean="0"/>
              <a:t>Story </a:t>
            </a:r>
            <a:r>
              <a:rPr lang="en-GB" sz="1800" b="1" u="sng" dirty="0" smtClean="0"/>
              <a:t>–</a:t>
            </a:r>
            <a:r>
              <a:rPr lang="en-GB" sz="1800" dirty="0" smtClean="0"/>
              <a:t> </a:t>
            </a:r>
            <a:r>
              <a:rPr lang="en-GB" sz="1800" dirty="0"/>
              <a:t>Choose a story from the Cbeebies story time website (link below). Tell a grown up something that happened in the story. </a:t>
            </a:r>
          </a:p>
          <a:p>
            <a:pPr marL="0" indent="0" algn="ctr">
              <a:buNone/>
            </a:pPr>
            <a:r>
              <a:rPr lang="en-GB" sz="1800" dirty="0"/>
              <a:t>https://www.bbc.co.uk/cbeebies/stories</a:t>
            </a:r>
          </a:p>
          <a:p>
            <a:pPr marL="0" indent="0">
              <a:buNone/>
            </a:pPr>
            <a:endParaRPr lang="en-GB" sz="1800" dirty="0"/>
          </a:p>
          <a:p>
            <a:pPr marL="0" indent="0">
              <a:buNone/>
            </a:pPr>
            <a:endParaRPr lang="en-GB" dirty="0"/>
          </a:p>
        </p:txBody>
      </p:sp>
      <p:pic>
        <p:nvPicPr>
          <p:cNvPr id="4" name="Picture 2" descr="BBC CBeebies Storytime – Bedtime stories for kids – Apps bei Google Pl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47617" y="5815950"/>
            <a:ext cx="1634036" cy="799202"/>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Winter Clipart (100+ pieces) – Discovery Center Sto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77952" y="1554912"/>
            <a:ext cx="1777728" cy="112211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winter clipart - Clip Art Libra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64882" y="1706136"/>
            <a:ext cx="2288215" cy="854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2869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806"/>
            <a:ext cx="10515600" cy="742949"/>
          </a:xfrm>
        </p:spPr>
        <p:txBody>
          <a:bodyPr/>
          <a:lstStyle/>
          <a:p>
            <a:r>
              <a:rPr lang="en-GB" b="1" u="sng" dirty="0" smtClean="0"/>
              <a:t>Thursday 28</a:t>
            </a:r>
            <a:r>
              <a:rPr lang="en-GB" b="1" u="sng" baseline="30000" dirty="0" smtClean="0"/>
              <a:t>th</a:t>
            </a:r>
            <a:r>
              <a:rPr lang="en-GB" b="1" u="sng" dirty="0" smtClean="0"/>
              <a:t> January</a:t>
            </a:r>
            <a:endParaRPr lang="en-GB" dirty="0"/>
          </a:p>
        </p:txBody>
      </p:sp>
      <p:sp>
        <p:nvSpPr>
          <p:cNvPr id="5" name="Content Placeholder 2"/>
          <p:cNvSpPr>
            <a:spLocks noGrp="1"/>
          </p:cNvSpPr>
          <p:nvPr>
            <p:ph idx="1"/>
          </p:nvPr>
        </p:nvSpPr>
        <p:spPr>
          <a:xfrm>
            <a:off x="65314" y="653143"/>
            <a:ext cx="12126685" cy="6335486"/>
          </a:xfrm>
        </p:spPr>
        <p:txBody>
          <a:bodyPr>
            <a:normAutofit fontScale="92500" lnSpcReduction="10000"/>
          </a:bodyPr>
          <a:lstStyle/>
          <a:p>
            <a:pPr marL="0" indent="0">
              <a:buNone/>
            </a:pPr>
            <a:r>
              <a:rPr lang="en-GB" b="1" u="sng" dirty="0" smtClean="0"/>
              <a:t>Literacy – </a:t>
            </a:r>
            <a:r>
              <a:rPr lang="en-GB" sz="1800" dirty="0" smtClean="0"/>
              <a:t>Create your own ‘Winter is…’ poem like the one Mrs Taylor read in our video. Don’t forget to send your poems into school so that we can read them to your friends in the classroom! </a:t>
            </a:r>
            <a:r>
              <a:rPr lang="en-GB" sz="1800" dirty="0"/>
              <a:t>Our daily phonics will be on the link below. Please focus on set 1 sounds.  </a:t>
            </a:r>
          </a:p>
          <a:p>
            <a:pPr marL="0" indent="0" algn="ctr">
              <a:buNone/>
            </a:pPr>
            <a:r>
              <a:rPr lang="en-GB" sz="1800" dirty="0"/>
              <a:t>https://</a:t>
            </a:r>
            <a:r>
              <a:rPr lang="en-GB" sz="1800" dirty="0" smtClean="0"/>
              <a:t>www.youtube.com/watch?v=uYAxX2WO9jk</a:t>
            </a:r>
            <a:endParaRPr lang="en-GB" sz="1800" b="1" u="sng" dirty="0" smtClean="0"/>
          </a:p>
          <a:p>
            <a:pPr marL="0" indent="0">
              <a:buNone/>
            </a:pPr>
            <a:endParaRPr lang="en-GB" sz="100" dirty="0" smtClean="0"/>
          </a:p>
          <a:p>
            <a:pPr marL="0" indent="0">
              <a:buNone/>
            </a:pPr>
            <a:r>
              <a:rPr lang="en-GB" b="1" u="sng" dirty="0" smtClean="0"/>
              <a:t>Learning through play – </a:t>
            </a:r>
            <a:r>
              <a:rPr lang="en-GB" sz="1800" dirty="0"/>
              <a:t>an opportunity for children to choose something that they would like to play with, and to follow their own interests and imagination to create models, art work, stories and songs. </a:t>
            </a:r>
            <a:endParaRPr lang="en-GB" sz="1800" b="1" u="sng" dirty="0"/>
          </a:p>
          <a:p>
            <a:pPr marL="0" indent="0">
              <a:buNone/>
            </a:pPr>
            <a:r>
              <a:rPr lang="en-GB" b="1" u="sng" dirty="0" smtClean="0"/>
              <a:t>Outdoors </a:t>
            </a:r>
            <a:r>
              <a:rPr lang="en-GB" b="1" u="sng" dirty="0" smtClean="0"/>
              <a:t>– </a:t>
            </a:r>
            <a:r>
              <a:rPr lang="en-GB" sz="1800" dirty="0"/>
              <a:t>practise jumping, skipping, hopping, running in and out of objects, and balancing. Can you hold a balance for 5 seconds? Challenge yourself and see how many hops, skips or jumps you can do in 30 seconds</a:t>
            </a:r>
            <a:r>
              <a:rPr lang="en-GB" sz="1800" dirty="0" smtClean="0"/>
              <a:t>.</a:t>
            </a:r>
            <a:endParaRPr lang="en-GB" sz="1800" b="1" u="sng" dirty="0" smtClean="0"/>
          </a:p>
          <a:p>
            <a:pPr marL="0" indent="0">
              <a:buNone/>
            </a:pPr>
            <a:r>
              <a:rPr lang="en-GB" b="1" u="sng" dirty="0" smtClean="0"/>
              <a:t>Maths –  </a:t>
            </a:r>
            <a:r>
              <a:rPr lang="en-GB" sz="1800" dirty="0" smtClean="0"/>
              <a:t>Cut out some different sized 2D shapes (circle, triangle, square, rectangle) from coloured card or paper. Can you create your own picture using the 2D shapes? Ask your grown up to write down your explanation about what your picture is. You could take a photo and send this into school.</a:t>
            </a:r>
          </a:p>
          <a:p>
            <a:pPr marL="0" indent="0">
              <a:buNone/>
            </a:pPr>
            <a:endParaRPr lang="en-GB" sz="1800" dirty="0" smtClean="0"/>
          </a:p>
          <a:p>
            <a:pPr marL="0" indent="0">
              <a:buNone/>
            </a:pPr>
            <a:endParaRPr lang="en-GB" sz="1800" dirty="0" smtClean="0"/>
          </a:p>
          <a:p>
            <a:pPr marL="0" indent="0">
              <a:buNone/>
            </a:pPr>
            <a:r>
              <a:rPr lang="en-GB" b="1" u="sng" dirty="0" smtClean="0"/>
              <a:t>Investigate </a:t>
            </a:r>
            <a:r>
              <a:rPr lang="en-GB" b="1" u="sng" dirty="0" smtClean="0"/>
              <a:t>– </a:t>
            </a:r>
            <a:r>
              <a:rPr lang="en-GB" sz="1800" dirty="0"/>
              <a:t>M</a:t>
            </a:r>
            <a:r>
              <a:rPr lang="en-GB" sz="1800" dirty="0" smtClean="0"/>
              <a:t>ake ice lollies, and choose your own flavours. You could use a lolly mould or a plastic cup and a lollipop stick. </a:t>
            </a:r>
            <a:r>
              <a:rPr lang="en-GB" sz="1800" dirty="0" smtClean="0"/>
              <a:t>Here is a link to some ice lolly recipes you could try at home. Enjoy!</a:t>
            </a:r>
          </a:p>
          <a:p>
            <a:pPr marL="0" indent="0" algn="ctr">
              <a:buNone/>
            </a:pPr>
            <a:r>
              <a:rPr lang="en-GB" sz="1800" dirty="0" smtClean="0"/>
              <a:t> </a:t>
            </a:r>
            <a:r>
              <a:rPr lang="en-GB" sz="1800" dirty="0">
                <a:hlinkClick r:id="rId2"/>
              </a:rPr>
              <a:t>https://</a:t>
            </a:r>
            <a:r>
              <a:rPr lang="en-GB" sz="1800" dirty="0" smtClean="0">
                <a:hlinkClick r:id="rId2"/>
              </a:rPr>
              <a:t>www.bbcgoodfood.com/recipes/collection/ice-lolly-recipes</a:t>
            </a:r>
            <a:endParaRPr lang="en-GB" sz="1800" dirty="0" smtClean="0"/>
          </a:p>
          <a:p>
            <a:pPr marL="0" indent="0" algn="ctr">
              <a:buNone/>
            </a:pPr>
            <a:endParaRPr lang="en-GB" sz="1800" dirty="0" smtClean="0"/>
          </a:p>
          <a:p>
            <a:pPr marL="0" indent="0">
              <a:buNone/>
            </a:pPr>
            <a:r>
              <a:rPr lang="en-GB" b="1" u="sng" dirty="0" smtClean="0"/>
              <a:t>Singing –</a:t>
            </a:r>
            <a:r>
              <a:rPr lang="en-GB" dirty="0" smtClean="0"/>
              <a:t> </a:t>
            </a:r>
            <a:r>
              <a:rPr lang="en-GB" sz="1800" dirty="0"/>
              <a:t>sing some of your favourite songs with a grown up at home. You might remember some of the songs from our singing bag.</a:t>
            </a:r>
          </a:p>
          <a:p>
            <a:pPr marL="0" indent="0">
              <a:buNone/>
            </a:pPr>
            <a:endParaRPr lang="en-GB" sz="1800" dirty="0"/>
          </a:p>
        </p:txBody>
      </p:sp>
      <p:pic>
        <p:nvPicPr>
          <p:cNvPr id="3074" name="Picture 2" descr="Homemade Healthy Ice Lollies - Eat Drink Live W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7507" y="5167254"/>
            <a:ext cx="1339533" cy="1003357"/>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Watermelon pineapple ice lollies recipe – From bowl to sou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7438" y="5402386"/>
            <a:ext cx="1143987" cy="76822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2D Shape Activity - English/Mandarin Chinese - 2D Shape Activity Picture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41425" y="3879974"/>
            <a:ext cx="2070655" cy="1035328"/>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15 Fun, Hands On Activities for Learning About 2D and 3D Shape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1163" y="3879974"/>
            <a:ext cx="1499785" cy="994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301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8"/>
            <a:ext cx="10515600" cy="966909"/>
          </a:xfrm>
        </p:spPr>
        <p:txBody>
          <a:bodyPr/>
          <a:lstStyle/>
          <a:p>
            <a:r>
              <a:rPr lang="en-GB" b="1" u="sng" dirty="0" smtClean="0"/>
              <a:t>Friday 29</a:t>
            </a:r>
            <a:r>
              <a:rPr lang="en-GB" b="1" u="sng" baseline="30000" dirty="0" smtClean="0"/>
              <a:t>th</a:t>
            </a:r>
            <a:r>
              <a:rPr lang="en-GB" b="1" u="sng" dirty="0" smtClean="0"/>
              <a:t> January</a:t>
            </a:r>
            <a:endParaRPr lang="en-GB" b="1" u="sng" dirty="0"/>
          </a:p>
        </p:txBody>
      </p:sp>
      <p:sp>
        <p:nvSpPr>
          <p:cNvPr id="3" name="Content Placeholder 2"/>
          <p:cNvSpPr>
            <a:spLocks noGrp="1"/>
          </p:cNvSpPr>
          <p:nvPr>
            <p:ph idx="1"/>
          </p:nvPr>
        </p:nvSpPr>
        <p:spPr>
          <a:xfrm>
            <a:off x="0" y="1074420"/>
            <a:ext cx="12192000" cy="5783580"/>
          </a:xfrm>
        </p:spPr>
        <p:txBody>
          <a:bodyPr>
            <a:noAutofit/>
          </a:bodyPr>
          <a:lstStyle/>
          <a:p>
            <a:pPr marL="0" indent="0">
              <a:buNone/>
            </a:pPr>
            <a:r>
              <a:rPr lang="en-GB" sz="1800" b="1" u="sng" dirty="0" smtClean="0"/>
              <a:t>Literacy –  </a:t>
            </a:r>
            <a:r>
              <a:rPr lang="en-GB" sz="1800" dirty="0"/>
              <a:t>Please keep practising writing the letters in your name. Don’t forget that you could make the letters out of playdough, draw them in a tray of sand, write them on the driveway with chalk, or paint them </a:t>
            </a:r>
            <a:r>
              <a:rPr lang="en-GB" sz="1800" dirty="0" smtClean="0"/>
              <a:t>too. </a:t>
            </a:r>
            <a:r>
              <a:rPr lang="en-GB" sz="1800" dirty="0" smtClean="0"/>
              <a:t>Our </a:t>
            </a:r>
            <a:r>
              <a:rPr lang="en-GB" sz="1800" dirty="0"/>
              <a:t>daily phonics will be on the link below. Please focus on set 1 sounds.  </a:t>
            </a:r>
          </a:p>
          <a:p>
            <a:pPr marL="0" indent="0" algn="ctr">
              <a:buNone/>
            </a:pPr>
            <a:r>
              <a:rPr lang="en-GB" sz="1800" dirty="0"/>
              <a:t>https://</a:t>
            </a:r>
            <a:r>
              <a:rPr lang="en-GB" sz="1800" dirty="0" smtClean="0"/>
              <a:t>www.youtube.com/watch?v=uYAxX2WO9jk</a:t>
            </a:r>
            <a:r>
              <a:rPr lang="en-GB" sz="1800" dirty="0" smtClean="0"/>
              <a:t>		</a:t>
            </a:r>
          </a:p>
          <a:p>
            <a:pPr marL="0" indent="0">
              <a:buNone/>
            </a:pPr>
            <a:endParaRPr lang="en-GB" sz="1800" dirty="0" smtClean="0"/>
          </a:p>
          <a:p>
            <a:pPr marL="0" indent="0">
              <a:buNone/>
            </a:pPr>
            <a:r>
              <a:rPr lang="en-GB" sz="1800" b="1" u="sng" dirty="0" smtClean="0"/>
              <a:t>Learning through play – </a:t>
            </a:r>
            <a:r>
              <a:rPr lang="en-GB" sz="1800" dirty="0"/>
              <a:t>an opportunity for children to choose something that they would like to play with, and to follow their own interests and imagination to create models, art work, stories and songs. </a:t>
            </a:r>
            <a:endParaRPr lang="en-GB" sz="1800" b="1" u="sng" dirty="0"/>
          </a:p>
          <a:p>
            <a:pPr marL="0" indent="0">
              <a:buNone/>
            </a:pPr>
            <a:endParaRPr lang="en-GB" sz="100" dirty="0"/>
          </a:p>
          <a:p>
            <a:pPr marL="0" indent="0">
              <a:buNone/>
            </a:pPr>
            <a:r>
              <a:rPr lang="en-GB" sz="1800" b="1" u="sng" dirty="0" smtClean="0"/>
              <a:t>Outdoors – </a:t>
            </a:r>
            <a:r>
              <a:rPr lang="en-GB" sz="1800" dirty="0"/>
              <a:t>Go for a walk with your family. Talk about your favourite things from our home learning this week. Why did you like it? What was their favourite thing that they did this week?</a:t>
            </a:r>
          </a:p>
          <a:p>
            <a:pPr marL="0" indent="0">
              <a:buNone/>
            </a:pPr>
            <a:endParaRPr lang="en-GB" sz="1800" dirty="0" smtClean="0"/>
          </a:p>
          <a:p>
            <a:pPr marL="0" indent="0">
              <a:buNone/>
            </a:pPr>
            <a:r>
              <a:rPr lang="en-GB" sz="1800" b="1" u="sng" dirty="0" smtClean="0"/>
              <a:t>Maths – </a:t>
            </a:r>
            <a:r>
              <a:rPr lang="en-GB" sz="1800" dirty="0" smtClean="0"/>
              <a:t>practise c</a:t>
            </a:r>
            <a:r>
              <a:rPr lang="en-GB" sz="1800" dirty="0" smtClean="0"/>
              <a:t>ounting forwards from 0-10. Can you count backwards like you are blasting off to space? When you are really confident counting forwards and backwards, try starting and ending at different numbers. For example; start at 3 and end at 9. This will help you build lots of fluency with your counting.</a:t>
            </a:r>
            <a:endParaRPr lang="en-GB" sz="1800" dirty="0"/>
          </a:p>
          <a:p>
            <a:pPr marL="0" indent="0">
              <a:buNone/>
            </a:pPr>
            <a:r>
              <a:rPr lang="en-GB" sz="1800" b="1" u="sng" dirty="0" smtClean="0"/>
              <a:t>Art – </a:t>
            </a:r>
            <a:r>
              <a:rPr lang="en-GB" sz="1800" dirty="0" smtClean="0"/>
              <a:t>make your own musical instrument using things you find at home. Can you listen to som</a:t>
            </a:r>
            <a:r>
              <a:rPr lang="en-GB" sz="1800" dirty="0" smtClean="0"/>
              <a:t>e staccato music and make spiky, quick, frosty noises using your instruments?</a:t>
            </a:r>
          </a:p>
          <a:p>
            <a:pPr marL="0" indent="0">
              <a:buNone/>
            </a:pPr>
            <a:endParaRPr lang="en-GB" sz="1800" b="1" u="sng" dirty="0"/>
          </a:p>
          <a:p>
            <a:pPr marL="0" indent="0">
              <a:buNone/>
            </a:pPr>
            <a:r>
              <a:rPr lang="en-GB" sz="1800" b="1" u="sng" dirty="0" smtClean="0"/>
              <a:t>Story –</a:t>
            </a:r>
            <a:r>
              <a:rPr lang="en-GB" sz="1800" dirty="0"/>
              <a:t> </a:t>
            </a:r>
            <a:r>
              <a:rPr lang="en-GB" sz="1800" dirty="0" smtClean="0"/>
              <a:t>Can you retell the stories ‘The Snowflake Mistake’ and ‘Lost and Found’? You could draw pictures or make props to help you too. You could even get a </a:t>
            </a:r>
            <a:r>
              <a:rPr lang="en-GB" sz="1800" dirty="0" smtClean="0"/>
              <a:t>grown up to </a:t>
            </a:r>
            <a:r>
              <a:rPr lang="en-GB" sz="1800" dirty="0" smtClean="0"/>
              <a:t>record you telling the story and send the video into school.</a:t>
            </a:r>
            <a:endParaRPr lang="en-GB" sz="1800" dirty="0"/>
          </a:p>
        </p:txBody>
      </p:sp>
      <p:pic>
        <p:nvPicPr>
          <p:cNvPr id="4098" name="Picture 2" descr="Free Favorite Cliparts, Download Free Clip Art, Free Clip Art on Clip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181" y="3754308"/>
            <a:ext cx="2875008" cy="68506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20 DIY Musical Instruments for Kids to Make | ArtsyCraftsyMo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9826" y="5633468"/>
            <a:ext cx="1034324" cy="688296"/>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Strike Up the Band: Creating Homemade Instrument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70867" y="5659176"/>
            <a:ext cx="884588" cy="662587"/>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10 SIMPLE MUSIC INSTRUMENTS KIDS CAN MAK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92172" y="5659176"/>
            <a:ext cx="965381" cy="662587"/>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Two Easy Musical Crafts And 16 Activities For Cinco De Mayo Fun! | Making  Multicultural Music"/>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83195" y="5659176"/>
            <a:ext cx="912612" cy="666241"/>
          </a:xfrm>
          <a:prstGeom prst="rect">
            <a:avLst/>
          </a:prstGeom>
          <a:noFill/>
          <a:extLst>
            <a:ext uri="{909E8E84-426E-40DD-AFC4-6F175D3DCCD1}">
              <a14:hiddenFill xmlns:a14="http://schemas.microsoft.com/office/drawing/2010/main">
                <a:solidFill>
                  <a:srgbClr val="FFFFFF"/>
                </a:solidFill>
              </a14:hiddenFill>
            </a:ext>
          </a:extLst>
        </p:spPr>
      </p:pic>
      <p:pic>
        <p:nvPicPr>
          <p:cNvPr id="4108" name="Picture 12" descr="8 ideas to teach music at hom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04500" y="5659177"/>
            <a:ext cx="1219047" cy="682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746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566</TotalTime>
  <Words>1498</Words>
  <Application>Microsoft Office PowerPoint</Application>
  <PresentationFormat>Widescreen</PresentationFormat>
  <Paragraphs>63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Ladybirds Home Learning</vt:lpstr>
      <vt:lpstr>Monday 25th January</vt:lpstr>
      <vt:lpstr>Tuesday 26th January</vt:lpstr>
      <vt:lpstr>Wednesday 27th January</vt:lpstr>
      <vt:lpstr>Thursday 28th January</vt:lpstr>
      <vt:lpstr>Friday 29th January</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Ladybirds Home Learning</dc:title>
  <dc:creator>Windows User</dc:creator>
  <cp:lastModifiedBy>Windows User</cp:lastModifiedBy>
  <cp:revision>56</cp:revision>
  <dcterms:created xsi:type="dcterms:W3CDTF">2021-01-05T10:26:17Z</dcterms:created>
  <dcterms:modified xsi:type="dcterms:W3CDTF">2021-01-18T11:30:25Z</dcterms:modified>
</cp:coreProperties>
</file>