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57"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90"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9700EB8-A019-4C77-A93E-8C854095EC16}"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2360640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700EB8-A019-4C77-A93E-8C854095EC16}"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231243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700EB8-A019-4C77-A93E-8C854095EC16}"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859608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9700EB8-A019-4C77-A93E-8C854095EC16}"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64030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9700EB8-A019-4C77-A93E-8C854095EC16}" type="datetimeFigureOut">
              <a:rPr lang="en-GB" smtClean="0"/>
              <a:t>05/01/2021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1391035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9700EB8-A019-4C77-A93E-8C854095EC16}"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217084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700EB8-A019-4C77-A93E-8C854095EC16}" type="datetimeFigureOut">
              <a:rPr lang="en-GB" smtClean="0"/>
              <a:t>05/01/2021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2580012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9700EB8-A019-4C77-A93E-8C854095EC16}" type="datetimeFigureOut">
              <a:rPr lang="en-GB" smtClean="0"/>
              <a:t>05/01/2021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183437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00EB8-A019-4C77-A93E-8C854095EC16}" type="datetimeFigureOut">
              <a:rPr lang="en-GB" smtClean="0"/>
              <a:t>05/01/2021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1346176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00EB8-A019-4C77-A93E-8C854095EC16}"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310487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9700EB8-A019-4C77-A93E-8C854095EC16}" type="datetimeFigureOut">
              <a:rPr lang="en-GB" smtClean="0"/>
              <a:t>05/01/2021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B308E-9BCE-4160-B4C7-9E1D5E0DEAB5}" type="slidenum">
              <a:rPr lang="en-GB" smtClean="0"/>
              <a:t>‹#›</a:t>
            </a:fld>
            <a:endParaRPr lang="en-GB"/>
          </a:p>
        </p:txBody>
      </p:sp>
    </p:spTree>
    <p:extLst>
      <p:ext uri="{BB962C8B-B14F-4D97-AF65-F5344CB8AC3E}">
        <p14:creationId xmlns:p14="http://schemas.microsoft.com/office/powerpoint/2010/main" val="139034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00EB8-A019-4C77-A93E-8C854095EC16}" type="datetimeFigureOut">
              <a:rPr lang="en-GB" smtClean="0"/>
              <a:t>05/01/2021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B308E-9BCE-4160-B4C7-9E1D5E0DEAB5}" type="slidenum">
              <a:rPr lang="en-GB" smtClean="0"/>
              <a:t>‹#›</a:t>
            </a:fld>
            <a:endParaRPr lang="en-GB"/>
          </a:p>
        </p:txBody>
      </p:sp>
    </p:spTree>
    <p:extLst>
      <p:ext uri="{BB962C8B-B14F-4D97-AF65-F5344CB8AC3E}">
        <p14:creationId xmlns:p14="http://schemas.microsoft.com/office/powerpoint/2010/main" val="1144116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o9D5lfqZF3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Ladybirds Home Learning</a:t>
            </a:r>
            <a:endParaRPr lang="en-GB" dirty="0"/>
          </a:p>
        </p:txBody>
      </p:sp>
      <p:sp>
        <p:nvSpPr>
          <p:cNvPr id="3" name="Subtitle 2"/>
          <p:cNvSpPr>
            <a:spLocks noGrp="1"/>
          </p:cNvSpPr>
          <p:nvPr>
            <p:ph type="subTitle" idx="1"/>
          </p:nvPr>
        </p:nvSpPr>
        <p:spPr/>
        <p:txBody>
          <a:bodyPr/>
          <a:lstStyle/>
          <a:p>
            <a:r>
              <a:rPr lang="en-GB" dirty="0" smtClean="0"/>
              <a:t>Week 1 – 6</a:t>
            </a:r>
            <a:r>
              <a:rPr lang="en-GB" baseline="30000" dirty="0" smtClean="0"/>
              <a:t>th</a:t>
            </a:r>
            <a:r>
              <a:rPr lang="en-GB" dirty="0" smtClean="0"/>
              <a:t>, 7</a:t>
            </a:r>
            <a:r>
              <a:rPr lang="en-GB" baseline="30000" dirty="0" smtClean="0"/>
              <a:t>th</a:t>
            </a:r>
            <a:r>
              <a:rPr lang="en-GB" dirty="0" smtClean="0"/>
              <a:t> and 8</a:t>
            </a:r>
            <a:r>
              <a:rPr lang="en-GB" baseline="30000" dirty="0" smtClean="0"/>
              <a:t>th</a:t>
            </a:r>
            <a:r>
              <a:rPr lang="en-GB" dirty="0" smtClean="0"/>
              <a:t> January</a:t>
            </a:r>
            <a:endParaRPr lang="en-GB" dirty="0"/>
          </a:p>
        </p:txBody>
      </p:sp>
      <p:pic>
        <p:nvPicPr>
          <p:cNvPr id="1030" name="Picture 6" descr="Ladybug On Leaf Images, Stock Photos &amp; Vector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12947"/>
          <a:stretch/>
        </p:blipFill>
        <p:spPr bwMode="auto">
          <a:xfrm>
            <a:off x="5067300" y="4383881"/>
            <a:ext cx="2057400" cy="1931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97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0815"/>
            <a:ext cx="10515600" cy="1325563"/>
          </a:xfrm>
        </p:spPr>
        <p:txBody>
          <a:bodyPr/>
          <a:lstStyle/>
          <a:p>
            <a:r>
              <a:rPr lang="en-GB" b="1" u="sng" dirty="0" smtClean="0"/>
              <a:t>Wednesday 6</a:t>
            </a:r>
            <a:r>
              <a:rPr lang="en-GB" b="1" u="sng" baseline="30000" dirty="0" smtClean="0"/>
              <a:t>th</a:t>
            </a:r>
            <a:r>
              <a:rPr lang="en-GB" b="1" u="sng" dirty="0" smtClean="0"/>
              <a:t> Jan</a:t>
            </a:r>
            <a:endParaRPr lang="en-GB" dirty="0"/>
          </a:p>
        </p:txBody>
      </p:sp>
      <p:sp>
        <p:nvSpPr>
          <p:cNvPr id="3" name="Content Placeholder 2"/>
          <p:cNvSpPr>
            <a:spLocks noGrp="1"/>
          </p:cNvSpPr>
          <p:nvPr>
            <p:ph idx="1"/>
          </p:nvPr>
        </p:nvSpPr>
        <p:spPr>
          <a:xfrm>
            <a:off x="331470" y="1120140"/>
            <a:ext cx="11727180" cy="5623560"/>
          </a:xfrm>
        </p:spPr>
        <p:txBody>
          <a:bodyPr>
            <a:normAutofit/>
          </a:bodyPr>
          <a:lstStyle/>
          <a:p>
            <a:pPr marL="0" indent="0">
              <a:buNone/>
            </a:pPr>
            <a:r>
              <a:rPr lang="en-GB" sz="1800" b="1" u="sng" dirty="0" smtClean="0"/>
              <a:t>Literacy – </a:t>
            </a:r>
            <a:r>
              <a:rPr lang="en-GB" sz="1800" dirty="0" smtClean="0"/>
              <a:t>Can you make marks using the things you find at home? You could use your finger in a plate of flour, draw using chalk outside on the floor, or glitter in a tray. Our </a:t>
            </a:r>
            <a:r>
              <a:rPr lang="en-GB" sz="1800" dirty="0"/>
              <a:t>daily phonics will be on the link below. Please focus on set 1 sounds.</a:t>
            </a:r>
          </a:p>
          <a:p>
            <a:pPr marL="0" indent="0" algn="ctr">
              <a:buNone/>
            </a:pPr>
            <a:r>
              <a:rPr lang="en-GB" sz="1800" dirty="0"/>
              <a:t>https://www.youtube.com/watch?v=B6ltPCRM93E</a:t>
            </a:r>
            <a:endParaRPr lang="en-GB" sz="1800" b="1" u="sng" dirty="0"/>
          </a:p>
          <a:p>
            <a:pPr marL="0" indent="0">
              <a:buNone/>
            </a:pPr>
            <a:r>
              <a:rPr lang="en-GB" sz="1800" b="1" u="sng" dirty="0" smtClean="0"/>
              <a:t>Learning through play – </a:t>
            </a:r>
            <a:r>
              <a:rPr lang="en-GB" sz="1800" dirty="0"/>
              <a:t>an opportunity for children to choose something that they would like to play with. You could have a go at the fine motor activities below. </a:t>
            </a:r>
            <a:endParaRPr lang="en-GB" sz="1800" dirty="0" smtClean="0"/>
          </a:p>
          <a:p>
            <a:pPr marL="0" indent="0">
              <a:buNone/>
            </a:pPr>
            <a:endParaRPr lang="en-GB" sz="1800" dirty="0" smtClean="0"/>
          </a:p>
          <a:p>
            <a:pPr marL="0" indent="0">
              <a:buNone/>
            </a:pPr>
            <a:endParaRPr lang="en-GB" sz="1800" dirty="0" smtClean="0"/>
          </a:p>
          <a:p>
            <a:pPr marL="0" indent="0">
              <a:buNone/>
            </a:pPr>
            <a:endParaRPr lang="en-GB" sz="1800" dirty="0" smtClean="0"/>
          </a:p>
          <a:p>
            <a:pPr marL="0" indent="0">
              <a:buNone/>
            </a:pPr>
            <a:r>
              <a:rPr lang="en-GB" sz="1800" b="1" u="sng" dirty="0" smtClean="0"/>
              <a:t>Outdoors – </a:t>
            </a:r>
            <a:r>
              <a:rPr lang="en-GB" sz="1800" dirty="0" smtClean="0"/>
              <a:t>Practise skills like skipping, hopping, jumping, running and balancing. We are going to be developing these skills during our Supermovers sessions next week.</a:t>
            </a:r>
          </a:p>
          <a:p>
            <a:pPr marL="0" indent="0">
              <a:buNone/>
            </a:pPr>
            <a:r>
              <a:rPr lang="en-GB" sz="1800" b="1" u="sng" dirty="0" smtClean="0"/>
              <a:t>Maths – </a:t>
            </a:r>
            <a:r>
              <a:rPr lang="en-GB" sz="1800" dirty="0" smtClean="0"/>
              <a:t>join in with our Maths Moment video. Can you use pasta shapes and spaghetti to make different patterns? </a:t>
            </a:r>
            <a:r>
              <a:rPr lang="en-GB" sz="1800" dirty="0" smtClean="0"/>
              <a:t>You could count out the correct number of pasta shells and match them to a number that your grown up writes for you. </a:t>
            </a:r>
            <a:endParaRPr lang="en-GB" sz="1800" dirty="0" smtClean="0"/>
          </a:p>
          <a:p>
            <a:pPr marL="0" indent="0">
              <a:buNone/>
            </a:pPr>
            <a:r>
              <a:rPr lang="en-GB" sz="1800" b="1" u="sng" dirty="0" smtClean="0"/>
              <a:t>P.E – </a:t>
            </a:r>
            <a:r>
              <a:rPr lang="en-GB" sz="1800" dirty="0" smtClean="0"/>
              <a:t>join in with our dough disco songs using this link. You could use a recipe and make your own playdough if you don’t have any at home.  </a:t>
            </a:r>
            <a:r>
              <a:rPr lang="en-GB" sz="1800" dirty="0" smtClean="0">
                <a:hlinkClick r:id="rId2"/>
              </a:rPr>
              <a:t>https://www.youtube.com/watch?v=o9D5lfqZF3o</a:t>
            </a:r>
            <a:endParaRPr lang="en-GB" sz="1800" dirty="0" smtClean="0"/>
          </a:p>
          <a:p>
            <a:pPr marL="0" indent="0">
              <a:buNone/>
            </a:pPr>
            <a:r>
              <a:rPr lang="en-GB" sz="1800" b="1" u="sng" dirty="0" smtClean="0"/>
              <a:t>Story –</a:t>
            </a:r>
            <a:r>
              <a:rPr lang="en-GB" sz="1800" dirty="0" smtClean="0"/>
              <a:t> Listen to our story ‘Meg’s Eggs’ online using the link below. Talk about what happens in the story, and about the pictures. What is your favourite part of the story? Why? </a:t>
            </a:r>
          </a:p>
          <a:p>
            <a:pPr marL="0" indent="0" algn="ctr">
              <a:buNone/>
            </a:pPr>
            <a:r>
              <a:rPr lang="en-GB" sz="1800" dirty="0" smtClean="0"/>
              <a:t>https://www.youtube.com/watch?v=FWQOM4C_vI0</a:t>
            </a:r>
          </a:p>
          <a:p>
            <a:pPr marL="0" indent="0">
              <a:buNone/>
            </a:pPr>
            <a:endParaRPr lang="en-GB" sz="1800" dirty="0" smtClean="0"/>
          </a:p>
          <a:p>
            <a:pPr marL="0" indent="0">
              <a:buNone/>
            </a:pPr>
            <a:endParaRPr lang="en-GB" sz="1800" dirty="0" smtClean="0"/>
          </a:p>
          <a:p>
            <a:pPr marL="0" indent="0">
              <a:buNone/>
            </a:pPr>
            <a:endParaRPr lang="en-GB" sz="1800" dirty="0"/>
          </a:p>
          <a:p>
            <a:pPr marL="0" indent="0">
              <a:buNone/>
            </a:pPr>
            <a:endParaRPr lang="en-GB" dirty="0"/>
          </a:p>
        </p:txBody>
      </p:sp>
      <p:pic>
        <p:nvPicPr>
          <p:cNvPr id="4" name="Picture 3"/>
          <p:cNvPicPr>
            <a:picLocks noChangeAspect="1"/>
          </p:cNvPicPr>
          <p:nvPr/>
        </p:nvPicPr>
        <p:blipFill>
          <a:blip r:embed="rId3"/>
          <a:stretch>
            <a:fillRect/>
          </a:stretch>
        </p:blipFill>
        <p:spPr>
          <a:xfrm>
            <a:off x="5726430" y="2618207"/>
            <a:ext cx="1543050" cy="1072737"/>
          </a:xfrm>
          <a:prstGeom prst="rect">
            <a:avLst/>
          </a:prstGeom>
        </p:spPr>
      </p:pic>
      <p:pic>
        <p:nvPicPr>
          <p:cNvPr id="5" name="Picture 4"/>
          <p:cNvPicPr>
            <a:picLocks noChangeAspect="1"/>
          </p:cNvPicPr>
          <p:nvPr/>
        </p:nvPicPr>
        <p:blipFill>
          <a:blip r:embed="rId4"/>
          <a:stretch>
            <a:fillRect/>
          </a:stretch>
        </p:blipFill>
        <p:spPr>
          <a:xfrm>
            <a:off x="7422833" y="2716269"/>
            <a:ext cx="1664018" cy="983187"/>
          </a:xfrm>
          <a:prstGeom prst="rect">
            <a:avLst/>
          </a:prstGeom>
        </p:spPr>
      </p:pic>
    </p:spTree>
    <p:extLst>
      <p:ext uri="{BB962C8B-B14F-4D97-AF65-F5344CB8AC3E}">
        <p14:creationId xmlns:p14="http://schemas.microsoft.com/office/powerpoint/2010/main" val="2691963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70" y="-11429"/>
            <a:ext cx="10515600" cy="742949"/>
          </a:xfrm>
        </p:spPr>
        <p:txBody>
          <a:bodyPr/>
          <a:lstStyle/>
          <a:p>
            <a:r>
              <a:rPr lang="en-GB" b="1" u="sng" dirty="0" smtClean="0"/>
              <a:t>Thursday 7</a:t>
            </a:r>
            <a:r>
              <a:rPr lang="en-GB" b="1" u="sng" baseline="30000" dirty="0" smtClean="0"/>
              <a:t>th</a:t>
            </a:r>
            <a:r>
              <a:rPr lang="en-GB" b="1" u="sng" dirty="0" smtClean="0"/>
              <a:t> Jan</a:t>
            </a:r>
            <a:endParaRPr lang="en-GB" dirty="0"/>
          </a:p>
        </p:txBody>
      </p:sp>
      <p:sp>
        <p:nvSpPr>
          <p:cNvPr id="5" name="Content Placeholder 2"/>
          <p:cNvSpPr>
            <a:spLocks noGrp="1"/>
          </p:cNvSpPr>
          <p:nvPr>
            <p:ph idx="1"/>
          </p:nvPr>
        </p:nvSpPr>
        <p:spPr>
          <a:xfrm>
            <a:off x="445770" y="731520"/>
            <a:ext cx="11407140" cy="6126480"/>
          </a:xfrm>
        </p:spPr>
        <p:txBody>
          <a:bodyPr>
            <a:normAutofit fontScale="85000" lnSpcReduction="20000"/>
          </a:bodyPr>
          <a:lstStyle/>
          <a:p>
            <a:pPr marL="0" indent="0">
              <a:buNone/>
            </a:pPr>
            <a:r>
              <a:rPr lang="en-GB" b="1" u="sng" dirty="0" smtClean="0"/>
              <a:t>Literacy – </a:t>
            </a:r>
            <a:r>
              <a:rPr lang="en-GB" sz="1900" dirty="0"/>
              <a:t>practice writing the letters in your name. Ask grown up to write it first for you to copy, then have a go yourself! Our daily phonics will be on the link below. Please focus on set 1 </a:t>
            </a:r>
            <a:r>
              <a:rPr lang="en-GB" sz="1900" dirty="0" smtClean="0"/>
              <a:t>sounds. </a:t>
            </a:r>
            <a:r>
              <a:rPr lang="en-GB" sz="1900" dirty="0" smtClean="0"/>
              <a:t>https://www.youtube.com/watch?v=B6ltPCRM93E</a:t>
            </a:r>
            <a:endParaRPr lang="en-GB" sz="1900" b="1" u="sng" dirty="0" smtClean="0"/>
          </a:p>
          <a:p>
            <a:pPr marL="0" indent="0">
              <a:buNone/>
            </a:pPr>
            <a:endParaRPr lang="en-GB" sz="1600" dirty="0" smtClean="0"/>
          </a:p>
          <a:p>
            <a:pPr marL="0" indent="0">
              <a:buNone/>
            </a:pPr>
            <a:r>
              <a:rPr lang="en-GB" b="1" u="sng" dirty="0" smtClean="0"/>
              <a:t>Learning through play – </a:t>
            </a:r>
            <a:r>
              <a:rPr lang="en-GB" sz="1900" dirty="0" smtClean="0"/>
              <a:t>an opportunity for children to choose something that they would like to play with. You could have a go at the fine motor activities below. </a:t>
            </a:r>
          </a:p>
          <a:p>
            <a:pPr marL="0" indent="0">
              <a:buNone/>
            </a:pPr>
            <a:endParaRPr lang="en-GB" sz="1900" dirty="0" smtClean="0"/>
          </a:p>
          <a:p>
            <a:pPr marL="0" indent="0">
              <a:buNone/>
            </a:pPr>
            <a:endParaRPr lang="en-GB" sz="1900" b="1" u="sng" dirty="0" smtClean="0"/>
          </a:p>
          <a:p>
            <a:pPr marL="0" indent="0">
              <a:buNone/>
            </a:pPr>
            <a:endParaRPr lang="en-GB" sz="1600" b="1" u="sng" dirty="0" smtClean="0"/>
          </a:p>
          <a:p>
            <a:pPr marL="0" indent="0">
              <a:buNone/>
            </a:pPr>
            <a:r>
              <a:rPr lang="en-GB" b="1" u="sng" dirty="0" smtClean="0"/>
              <a:t>Outdoors – </a:t>
            </a:r>
            <a:r>
              <a:rPr lang="en-GB" sz="1900" dirty="0" smtClean="0"/>
              <a:t>Practise skills like skipping, hopping, jumping, running and balancing. We are going to be developing these skills during our Supermovers sessions next week.</a:t>
            </a:r>
          </a:p>
          <a:p>
            <a:pPr marL="0" indent="0">
              <a:buNone/>
            </a:pPr>
            <a:endParaRPr lang="en-GB" sz="1900" dirty="0" smtClean="0"/>
          </a:p>
          <a:p>
            <a:pPr marL="0" indent="0">
              <a:buNone/>
            </a:pPr>
            <a:r>
              <a:rPr lang="en-GB" b="1" u="sng" dirty="0" smtClean="0"/>
              <a:t>Maths – </a:t>
            </a:r>
            <a:r>
              <a:rPr lang="en-GB" sz="1900" dirty="0" smtClean="0"/>
              <a:t>join in with our Maths Moment video. Can you choose a number and find different ways to show it using the things you find in your house. Here are some examples;</a:t>
            </a:r>
          </a:p>
          <a:p>
            <a:pPr marL="0" indent="0">
              <a:buNone/>
            </a:pPr>
            <a:endParaRPr lang="en-GB" sz="1900" dirty="0" smtClean="0"/>
          </a:p>
          <a:p>
            <a:pPr marL="0" indent="0">
              <a:buNone/>
            </a:pPr>
            <a:endParaRPr lang="en-GB" sz="1300" dirty="0" smtClean="0"/>
          </a:p>
          <a:p>
            <a:pPr marL="0" indent="0">
              <a:buNone/>
            </a:pPr>
            <a:endParaRPr lang="en-GB" dirty="0"/>
          </a:p>
          <a:p>
            <a:pPr marL="0" indent="0">
              <a:buNone/>
            </a:pPr>
            <a:r>
              <a:rPr lang="en-GB" b="1" u="sng" dirty="0" smtClean="0"/>
              <a:t>Investigate – </a:t>
            </a:r>
            <a:r>
              <a:rPr lang="en-GB" sz="1800" dirty="0" smtClean="0"/>
              <a:t>look outside and talk about the things that you can see. What do the trees look like in winter? What is the weather like?</a:t>
            </a:r>
            <a:endParaRPr lang="en-GB" sz="2300" dirty="0"/>
          </a:p>
          <a:p>
            <a:pPr marL="0" indent="0">
              <a:buNone/>
            </a:pPr>
            <a:endParaRPr lang="en-GB" dirty="0" smtClean="0"/>
          </a:p>
          <a:p>
            <a:pPr marL="0" indent="0">
              <a:buNone/>
            </a:pPr>
            <a:r>
              <a:rPr lang="en-GB" b="1" u="sng" dirty="0" smtClean="0"/>
              <a:t>Singing –</a:t>
            </a:r>
            <a:r>
              <a:rPr lang="en-GB" dirty="0" smtClean="0"/>
              <a:t> </a:t>
            </a:r>
            <a:r>
              <a:rPr lang="en-GB" sz="1800" dirty="0" smtClean="0"/>
              <a:t>sing some of your favourite songs with a grown up at home. You might remember some of the songs from our singing bag.</a:t>
            </a:r>
            <a:endParaRPr lang="en-GB" sz="1800" dirty="0"/>
          </a:p>
        </p:txBody>
      </p:sp>
      <p:pic>
        <p:nvPicPr>
          <p:cNvPr id="3076" name="Picture 4" descr="Outdoor Maths Activities EYFS – Outdoor Maths Ideas – Play of the Wi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132" y="4173985"/>
            <a:ext cx="1037353" cy="12119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aths in the EYFS Enabling Environ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7570" y="4173985"/>
            <a:ext cx="1690409" cy="10966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ath Centers for the Beginning of the Year (FREEBIE included!) - A  Kinderteacher 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9925" y="4211692"/>
            <a:ext cx="1058938" cy="10589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rot="5400000">
            <a:off x="11453338" y="6152201"/>
            <a:ext cx="799142" cy="612457"/>
          </a:xfrm>
          <a:prstGeom prst="rect">
            <a:avLst/>
          </a:prstGeom>
        </p:spPr>
      </p:pic>
      <p:pic>
        <p:nvPicPr>
          <p:cNvPr id="7" name="Picture 6"/>
          <p:cNvPicPr>
            <a:picLocks noChangeAspect="1"/>
          </p:cNvPicPr>
          <p:nvPr/>
        </p:nvPicPr>
        <p:blipFill rotWithShape="1">
          <a:blip r:embed="rId6"/>
          <a:srcRect l="10000" r="39278" b="38000"/>
          <a:stretch/>
        </p:blipFill>
        <p:spPr>
          <a:xfrm rot="5400000">
            <a:off x="11082545" y="5618104"/>
            <a:ext cx="735197" cy="555881"/>
          </a:xfrm>
          <a:prstGeom prst="rect">
            <a:avLst/>
          </a:prstGeom>
        </p:spPr>
      </p:pic>
      <p:pic>
        <p:nvPicPr>
          <p:cNvPr id="8" name="Picture 7"/>
          <p:cNvPicPr>
            <a:picLocks noChangeAspect="1"/>
          </p:cNvPicPr>
          <p:nvPr/>
        </p:nvPicPr>
        <p:blipFill rotWithShape="1">
          <a:blip r:embed="rId7"/>
          <a:srcRect l="9912" t="-190" r="2901" b="4603"/>
          <a:stretch/>
        </p:blipFill>
        <p:spPr>
          <a:xfrm rot="5400000">
            <a:off x="4418163" y="1558019"/>
            <a:ext cx="1178814" cy="1789469"/>
          </a:xfrm>
          <a:prstGeom prst="rect">
            <a:avLst/>
          </a:prstGeom>
        </p:spPr>
      </p:pic>
      <p:pic>
        <p:nvPicPr>
          <p:cNvPr id="9" name="Picture 8"/>
          <p:cNvPicPr>
            <a:picLocks noChangeAspect="1"/>
          </p:cNvPicPr>
          <p:nvPr/>
        </p:nvPicPr>
        <p:blipFill>
          <a:blip r:embed="rId8"/>
          <a:stretch>
            <a:fillRect/>
          </a:stretch>
        </p:blipFill>
        <p:spPr>
          <a:xfrm>
            <a:off x="6021473" y="1863345"/>
            <a:ext cx="1895661" cy="1178815"/>
          </a:xfrm>
          <a:prstGeom prst="rect">
            <a:avLst/>
          </a:prstGeom>
        </p:spPr>
      </p:pic>
    </p:spTree>
    <p:extLst>
      <p:ext uri="{BB962C8B-B14F-4D97-AF65-F5344CB8AC3E}">
        <p14:creationId xmlns:p14="http://schemas.microsoft.com/office/powerpoint/2010/main" val="2953014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897"/>
            <a:ext cx="10515600" cy="1325563"/>
          </a:xfrm>
        </p:spPr>
        <p:txBody>
          <a:bodyPr/>
          <a:lstStyle/>
          <a:p>
            <a:r>
              <a:rPr lang="en-GB" b="1" u="sng" dirty="0" smtClean="0"/>
              <a:t>Friday 8</a:t>
            </a:r>
            <a:r>
              <a:rPr lang="en-GB" b="1" u="sng" baseline="30000" dirty="0" smtClean="0"/>
              <a:t>th</a:t>
            </a:r>
            <a:r>
              <a:rPr lang="en-GB" b="1" u="sng" dirty="0" smtClean="0"/>
              <a:t> Jan</a:t>
            </a:r>
            <a:endParaRPr lang="en-GB" b="1" u="sng" dirty="0"/>
          </a:p>
        </p:txBody>
      </p:sp>
      <p:sp>
        <p:nvSpPr>
          <p:cNvPr id="3" name="Content Placeholder 2"/>
          <p:cNvSpPr>
            <a:spLocks noGrp="1"/>
          </p:cNvSpPr>
          <p:nvPr>
            <p:ph idx="1"/>
          </p:nvPr>
        </p:nvSpPr>
        <p:spPr>
          <a:xfrm>
            <a:off x="838200" y="1074420"/>
            <a:ext cx="10991850" cy="5783580"/>
          </a:xfrm>
        </p:spPr>
        <p:txBody>
          <a:bodyPr>
            <a:normAutofit fontScale="62500" lnSpcReduction="20000"/>
          </a:bodyPr>
          <a:lstStyle/>
          <a:p>
            <a:pPr marL="0" indent="0">
              <a:buNone/>
            </a:pPr>
            <a:r>
              <a:rPr lang="en-GB" b="1" u="sng" dirty="0" smtClean="0"/>
              <a:t>Literacy – </a:t>
            </a:r>
            <a:r>
              <a:rPr lang="en-GB" sz="2600" dirty="0" smtClean="0"/>
              <a:t>practice writing the letters in your name. Ask grown up to write it first for you to copy, then have a go yourself! Our daily phonics will be on the link below. Please focus on set 1 sounds.</a:t>
            </a:r>
          </a:p>
          <a:p>
            <a:pPr marL="0" indent="0" algn="ctr">
              <a:buNone/>
            </a:pPr>
            <a:r>
              <a:rPr lang="en-GB" sz="2300" dirty="0" smtClean="0"/>
              <a:t>https://www.youtube.com/watch?v=B6ltPCRM93E</a:t>
            </a:r>
            <a:endParaRPr lang="en-GB" sz="2300" b="1" u="sng" dirty="0" smtClean="0"/>
          </a:p>
          <a:p>
            <a:pPr marL="0" indent="0">
              <a:buNone/>
            </a:pPr>
            <a:endParaRPr lang="en-GB" dirty="0" smtClean="0"/>
          </a:p>
          <a:p>
            <a:pPr marL="0" indent="0">
              <a:buNone/>
            </a:pPr>
            <a:r>
              <a:rPr lang="en-GB" b="1" u="sng" dirty="0" smtClean="0"/>
              <a:t>Learning through play – </a:t>
            </a:r>
            <a:r>
              <a:rPr lang="en-GB" sz="2600" dirty="0" smtClean="0"/>
              <a:t>an opportunity for children to choose something that they would like to play with. It could be linked to a book, for example ‘Harry and his bucketful of dinosaurs’ where children could create their own dinosaur world using Lego, blocks, painting, drawing etc. The possibilities are endless!</a:t>
            </a:r>
            <a:endParaRPr lang="en-GB" sz="2600" b="1" u="sng" dirty="0" smtClean="0"/>
          </a:p>
          <a:p>
            <a:pPr marL="0" indent="0">
              <a:buNone/>
            </a:pPr>
            <a:endParaRPr lang="en-GB" dirty="0"/>
          </a:p>
          <a:p>
            <a:pPr marL="0" indent="0">
              <a:buNone/>
            </a:pPr>
            <a:r>
              <a:rPr lang="en-GB" b="1" u="sng" dirty="0" smtClean="0"/>
              <a:t>Outdoors – </a:t>
            </a:r>
            <a:r>
              <a:rPr lang="en-GB" sz="2600" dirty="0" smtClean="0"/>
              <a:t>collect interesting natural materials from the garden or an outside space near your home. Talk about the things that you find with your family. Carry them carefully, you’ll need them for our art work later on!</a:t>
            </a:r>
          </a:p>
          <a:p>
            <a:pPr marL="0" indent="0">
              <a:buNone/>
            </a:pPr>
            <a:endParaRPr lang="en-GB" dirty="0" smtClean="0"/>
          </a:p>
          <a:p>
            <a:pPr marL="0" indent="0">
              <a:buNone/>
            </a:pPr>
            <a:r>
              <a:rPr lang="en-GB" b="1" u="sng" dirty="0" smtClean="0"/>
              <a:t>Maths – </a:t>
            </a:r>
            <a:r>
              <a:rPr lang="en-GB" sz="2600" dirty="0" smtClean="0"/>
              <a:t>join in with our Maths Moment video, then play the dice game (video explanation online)</a:t>
            </a:r>
          </a:p>
          <a:p>
            <a:pPr marL="0" indent="0">
              <a:buNone/>
            </a:pPr>
            <a:endParaRPr lang="en-GB" dirty="0"/>
          </a:p>
          <a:p>
            <a:pPr marL="0" indent="0">
              <a:buNone/>
            </a:pPr>
            <a:r>
              <a:rPr lang="en-GB" b="1" u="sng" dirty="0" smtClean="0"/>
              <a:t>Art – </a:t>
            </a:r>
            <a:r>
              <a:rPr lang="en-GB" sz="2600" dirty="0"/>
              <a:t>create a picture using </a:t>
            </a:r>
            <a:r>
              <a:rPr lang="en-GB" sz="2600" dirty="0" smtClean="0"/>
              <a:t>the natural materials that you collected when you went outside. Snap a picture and send it into school. Here are some examples;</a:t>
            </a:r>
          </a:p>
          <a:p>
            <a:pPr marL="0" indent="0">
              <a:buNone/>
            </a:pPr>
            <a:endParaRPr lang="en-GB" sz="2300" dirty="0"/>
          </a:p>
          <a:p>
            <a:pPr marL="0" indent="0">
              <a:buNone/>
            </a:pPr>
            <a:endParaRPr lang="en-GB" dirty="0" smtClean="0"/>
          </a:p>
          <a:p>
            <a:pPr marL="0" indent="0">
              <a:buNone/>
            </a:pPr>
            <a:endParaRPr lang="en-GB" dirty="0" smtClean="0"/>
          </a:p>
          <a:p>
            <a:pPr marL="0" indent="0">
              <a:buNone/>
            </a:pPr>
            <a:r>
              <a:rPr lang="en-GB" b="1" u="sng" dirty="0" smtClean="0"/>
              <a:t>Story –</a:t>
            </a:r>
            <a:r>
              <a:rPr lang="en-GB" dirty="0" smtClean="0"/>
              <a:t> </a:t>
            </a:r>
            <a:r>
              <a:rPr lang="en-GB" sz="2300" dirty="0" smtClean="0"/>
              <a:t>Listen to our story ‘Harry and his bucketful of dinosaurs’ online using the link below. Talk about what happens in the story, and about the pictures. What is your favourite part of the story? Why? </a:t>
            </a:r>
          </a:p>
          <a:p>
            <a:pPr marL="0" indent="0" algn="ctr">
              <a:buNone/>
            </a:pPr>
            <a:r>
              <a:rPr lang="en-GB" sz="2300" dirty="0" smtClean="0"/>
              <a:t>https://www.youtube.com/watch?v=uWoopkMgLqM</a:t>
            </a:r>
          </a:p>
          <a:p>
            <a:pPr marL="0" indent="0">
              <a:buNone/>
            </a:pPr>
            <a:endParaRPr lang="en-GB" sz="1800" dirty="0"/>
          </a:p>
        </p:txBody>
      </p:sp>
      <p:pic>
        <p:nvPicPr>
          <p:cNvPr id="2052" name="Picture 4" descr="10 Ideas for Creating with Natural Materia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165" y="4879278"/>
            <a:ext cx="884555" cy="10500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3 - 5 years - E-resource: Creating art using natural material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6175" y="4932195"/>
            <a:ext cx="1570355" cy="9971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atural Wooden Dinosaur Shapes - Naturals | CleverPatch - Art &amp; Craft  Supplies"/>
          <p:cNvPicPr>
            <a:picLocks noChangeAspect="1" noChangeArrowheads="1"/>
          </p:cNvPicPr>
          <p:nvPr/>
        </p:nvPicPr>
        <p:blipFill rotWithShape="1">
          <a:blip r:embed="rId4">
            <a:extLst>
              <a:ext uri="{28A0092B-C50C-407E-A947-70E740481C1C}">
                <a14:useLocalDpi xmlns:a14="http://schemas.microsoft.com/office/drawing/2010/main" val="0"/>
              </a:ext>
            </a:extLst>
          </a:blip>
          <a:srcRect r="25659" b="53600"/>
          <a:stretch/>
        </p:blipFill>
        <p:spPr bwMode="auto">
          <a:xfrm>
            <a:off x="6975792" y="4934962"/>
            <a:ext cx="1593215" cy="994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4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713</Words>
  <Application>Microsoft Office PowerPoint</Application>
  <PresentationFormat>Widescreen</PresentationFormat>
  <Paragraphs>48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Ladybirds Home Learning</vt:lpstr>
      <vt:lpstr>Wednesday 6th Jan</vt:lpstr>
      <vt:lpstr>Thursday 7th Jan</vt:lpstr>
      <vt:lpstr>Friday 8th Jan</vt:lpstr>
    </vt:vector>
  </TitlesOfParts>
  <Company>Sheffield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Ladybirds Home Learning</dc:title>
  <dc:creator>Windows User</dc:creator>
  <cp:lastModifiedBy>Windows User</cp:lastModifiedBy>
  <cp:revision>8</cp:revision>
  <dcterms:created xsi:type="dcterms:W3CDTF">2021-01-05T10:26:17Z</dcterms:created>
  <dcterms:modified xsi:type="dcterms:W3CDTF">2021-01-05T11:23:33Z</dcterms:modified>
</cp:coreProperties>
</file>