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6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00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4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6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1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7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3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4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FB43-9042-48FF-9114-BBCA2838254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C99A-ADC5-434D-A944-2B4FD1276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8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382" y="5015201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How  to  be  safe  near  a  bonfire.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irepit and camp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8" y="833437"/>
            <a:ext cx="3792970" cy="37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5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7763"/>
            <a:ext cx="10515600" cy="224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Bonfires are exciting and so much fun. But they can be very dangerous and they can hurt you if you are not very careful.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We are going to learn the bonfire rules…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Fire Safety With Kids - CLUB 4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378329"/>
            <a:ext cx="7098867" cy="35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3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018" y="-99937"/>
            <a:ext cx="7793182" cy="5186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491" y="5340927"/>
            <a:ext cx="10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Listen carefully to the grown ups ALL THE TIME so that they can keep you safe.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2163"/>
            <a:ext cx="10515600" cy="133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400" dirty="0" smtClean="0">
                <a:latin typeface="Comic Sans MS" panose="030F0702030302020204" pitchFamily="66" charset="0"/>
              </a:rPr>
              <a:t>Sit next to a friend and stay sitting down sensibly on your log at all times.</a:t>
            </a:r>
            <a:endParaRPr lang="en-GB" sz="3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hildren sitting on a log together stock photo - OFF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84" y="395864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332508"/>
            <a:ext cx="7813964" cy="4395355"/>
          </a:xfrm>
          <a:prstGeom prst="rect">
            <a:avLst/>
          </a:prstGeom>
        </p:spPr>
      </p:pic>
      <p:sp>
        <p:nvSpPr>
          <p:cNvPr id="4" name="AutoShape 2" descr="Playing with fire: the childcare centres exposing children to risk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4862945"/>
            <a:ext cx="10515600" cy="1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Do not touch the fire pit!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925290"/>
            <a:ext cx="10515600" cy="19327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Cook your marshmallow on a long stick over the flames.</a:t>
            </a: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Do not put it into the fire.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ow to Plan the Best Scout Campfire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18" y="370897"/>
            <a:ext cx="7835963" cy="43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6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4673"/>
            <a:ext cx="10515600" cy="1002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Blow on your marshmallow 10 times to cool it down!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hild, blowing, girl, curly, blow, curly-hair, marshmallow, little-girl  stock photo a297a161-effc-47ec-8150-b9fc823fd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4" y="216765"/>
            <a:ext cx="6494607" cy="48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8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649" y="429623"/>
            <a:ext cx="6615099" cy="4412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741" y="5172890"/>
            <a:ext cx="829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Put out the fire!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7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smtClean="0">
                <a:latin typeface="Comic Sans MS" panose="030F0702030302020204" pitchFamily="66" charset="0"/>
              </a:rPr>
              <a:t>Bonfire Rules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Listen.</a:t>
            </a:r>
          </a:p>
          <a:p>
            <a:r>
              <a:rPr lang="en-GB" dirty="0" smtClean="0"/>
              <a:t>Sit on the log.</a:t>
            </a:r>
          </a:p>
          <a:p>
            <a:r>
              <a:rPr lang="en-GB" dirty="0" smtClean="0"/>
              <a:t>Do not touch the fire.</a:t>
            </a:r>
          </a:p>
          <a:p>
            <a:r>
              <a:rPr lang="en-GB" dirty="0" smtClean="0"/>
              <a:t>Blow on your marshmallow.</a:t>
            </a:r>
          </a:p>
          <a:p>
            <a:r>
              <a:rPr lang="en-GB" dirty="0" smtClean="0"/>
              <a:t>Put out the fire.</a:t>
            </a:r>
            <a:endParaRPr lang="en-GB" dirty="0"/>
          </a:p>
        </p:txBody>
      </p:sp>
      <p:pic>
        <p:nvPicPr>
          <p:cNvPr id="7170" name="Picture 2" descr="Kid, boy gesturing thumbs up, child, image File Formats, hand png | Klipar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7" b="99247" l="1461" r="94270">
                        <a14:foregroundMark x1="25169" y1="87113" x2="25281" y2="87448"/>
                        <a14:foregroundMark x1="26629" y1="93054" x2="26629" y2="93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78" y="596659"/>
            <a:ext cx="4599653" cy="61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312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89</TotalTime>
  <Words>145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Bonfire Rules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Featherstone</dc:creator>
  <cp:lastModifiedBy>Sarah Featherstone</cp:lastModifiedBy>
  <cp:revision>8</cp:revision>
  <dcterms:created xsi:type="dcterms:W3CDTF">2020-11-03T14:57:34Z</dcterms:created>
  <dcterms:modified xsi:type="dcterms:W3CDTF">2020-11-03T16:26:50Z</dcterms:modified>
</cp:coreProperties>
</file>