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ED2F-3783-4C19-9B62-89F3CA84BFFE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33AC-692E-47DD-9812-F796ECA7F5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850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ED2F-3783-4C19-9B62-89F3CA84BFFE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33AC-692E-47DD-9812-F796ECA7F5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877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ED2F-3783-4C19-9B62-89F3CA84BFFE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33AC-692E-47DD-9812-F796ECA7F5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774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ED2F-3783-4C19-9B62-89F3CA84BFFE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33AC-692E-47DD-9812-F796ECA7F5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8965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ED2F-3783-4C19-9B62-89F3CA84BFFE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33AC-692E-47DD-9812-F796ECA7F5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ED2F-3783-4C19-9B62-89F3CA84BFFE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33AC-692E-47DD-9812-F796ECA7F5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33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ED2F-3783-4C19-9B62-89F3CA84BFFE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33AC-692E-47DD-9812-F796ECA7F5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892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ED2F-3783-4C19-9B62-89F3CA84BFFE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33AC-692E-47DD-9812-F796ECA7F5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39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ED2F-3783-4C19-9B62-89F3CA84BFFE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33AC-692E-47DD-9812-F796ECA7F5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770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ED2F-3783-4C19-9B62-89F3CA84BFFE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33AC-692E-47DD-9812-F796ECA7F5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931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CED2F-3783-4C19-9B62-89F3CA84BFFE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333AC-692E-47DD-9812-F796ECA7F5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312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CED2F-3783-4C19-9B62-89F3CA84BFFE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333AC-692E-47DD-9812-F796ECA7F5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4605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203725"/>
              </p:ext>
            </p:extLst>
          </p:nvPr>
        </p:nvGraphicFramePr>
        <p:xfrm>
          <a:off x="2031998" y="719664"/>
          <a:ext cx="8566728" cy="5099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3364">
                  <a:extLst>
                    <a:ext uri="{9D8B030D-6E8A-4147-A177-3AD203B41FA5}">
                      <a16:colId xmlns:a16="http://schemas.microsoft.com/office/drawing/2014/main" val="1760164616"/>
                    </a:ext>
                  </a:extLst>
                </a:gridCol>
                <a:gridCol w="4283364">
                  <a:extLst>
                    <a:ext uri="{9D8B030D-6E8A-4147-A177-3AD203B41FA5}">
                      <a16:colId xmlns:a16="http://schemas.microsoft.com/office/drawing/2014/main" val="2657285105"/>
                    </a:ext>
                  </a:extLst>
                </a:gridCol>
              </a:tblGrid>
              <a:tr h="25496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8435780"/>
                  </a:ext>
                </a:extLst>
              </a:tr>
              <a:tr h="25496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9016542"/>
                  </a:ext>
                </a:extLst>
              </a:tr>
            </a:tbl>
          </a:graphicData>
        </a:graphic>
      </p:graphicFrame>
      <p:pic>
        <p:nvPicPr>
          <p:cNvPr id="1026" name="Picture 2" descr="Flying Fish, Fish, Aquarium, Tropical Fish, Se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422" y="719664"/>
            <a:ext cx="2243643" cy="2375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nake, Black Yellow, Non Toxic, Isolate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601" y="3602182"/>
            <a:ext cx="2877427" cy="1711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rog, Sitting, Amphibian, Wildlife, Isolated, Toa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00506" y="3408651"/>
            <a:ext cx="2442457" cy="2098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uck, Mallard, Drake, Transparent, Isolated, Water Bir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601" y="839448"/>
            <a:ext cx="3383756" cy="225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125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943624"/>
              </p:ext>
            </p:extLst>
          </p:nvPr>
        </p:nvGraphicFramePr>
        <p:xfrm>
          <a:off x="2031998" y="719664"/>
          <a:ext cx="8566728" cy="5099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3364">
                  <a:extLst>
                    <a:ext uri="{9D8B030D-6E8A-4147-A177-3AD203B41FA5}">
                      <a16:colId xmlns:a16="http://schemas.microsoft.com/office/drawing/2014/main" val="1760164616"/>
                    </a:ext>
                  </a:extLst>
                </a:gridCol>
                <a:gridCol w="4283364">
                  <a:extLst>
                    <a:ext uri="{9D8B030D-6E8A-4147-A177-3AD203B41FA5}">
                      <a16:colId xmlns:a16="http://schemas.microsoft.com/office/drawing/2014/main" val="2657285105"/>
                    </a:ext>
                  </a:extLst>
                </a:gridCol>
              </a:tblGrid>
              <a:tr h="25496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8435780"/>
                  </a:ext>
                </a:extLst>
              </a:tr>
              <a:tr h="25496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9016542"/>
                  </a:ext>
                </a:extLst>
              </a:tr>
            </a:tbl>
          </a:graphicData>
        </a:graphic>
      </p:graphicFrame>
      <p:pic>
        <p:nvPicPr>
          <p:cNvPr id="4098" name="Picture 2" descr="Animal, Reptile, Creature, Shell, Snail, Wirbell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217" y="1080655"/>
            <a:ext cx="2822647" cy="1881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Spider, Close, Isolate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072" y="1302328"/>
            <a:ext cx="3182176" cy="1786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ayman, Crocodile, Alligator, Reptile, Dangerou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474" y="3323411"/>
            <a:ext cx="4614361" cy="230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Bird, Jay, Isolated, Png, Feather, Nut, Peanut, Foo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072" y="3323411"/>
            <a:ext cx="3185747" cy="2180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2731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031998" y="719664"/>
          <a:ext cx="8566728" cy="5099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3364">
                  <a:extLst>
                    <a:ext uri="{9D8B030D-6E8A-4147-A177-3AD203B41FA5}">
                      <a16:colId xmlns:a16="http://schemas.microsoft.com/office/drawing/2014/main" val="1760164616"/>
                    </a:ext>
                  </a:extLst>
                </a:gridCol>
                <a:gridCol w="4283364">
                  <a:extLst>
                    <a:ext uri="{9D8B030D-6E8A-4147-A177-3AD203B41FA5}">
                      <a16:colId xmlns:a16="http://schemas.microsoft.com/office/drawing/2014/main" val="2657285105"/>
                    </a:ext>
                  </a:extLst>
                </a:gridCol>
              </a:tblGrid>
              <a:tr h="25496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8435780"/>
                  </a:ext>
                </a:extLst>
              </a:tr>
              <a:tr h="25496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9016542"/>
                  </a:ext>
                </a:extLst>
              </a:tr>
            </a:tbl>
          </a:graphicData>
        </a:graphic>
      </p:graphicFrame>
      <p:pic>
        <p:nvPicPr>
          <p:cNvPr id="3074" name="Picture 2" descr="Shark, 3D Model, Biology, Fis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636" y="970297"/>
            <a:ext cx="3851564" cy="2166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Starfish, Dried, Decorative, Marin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38" t="37160"/>
          <a:stretch/>
        </p:blipFill>
        <p:spPr bwMode="auto">
          <a:xfrm>
            <a:off x="2436930" y="1107976"/>
            <a:ext cx="3445549" cy="187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Alphabet Word Images, Animal, Wor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229" y="3643746"/>
            <a:ext cx="1817985" cy="173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Elephant, Animal, African, Nature, Mammal, Wildlif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958" y="3136803"/>
            <a:ext cx="4035768" cy="268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876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031998" y="719664"/>
          <a:ext cx="8566728" cy="5099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3364">
                  <a:extLst>
                    <a:ext uri="{9D8B030D-6E8A-4147-A177-3AD203B41FA5}">
                      <a16:colId xmlns:a16="http://schemas.microsoft.com/office/drawing/2014/main" val="1760164616"/>
                    </a:ext>
                  </a:extLst>
                </a:gridCol>
                <a:gridCol w="4283364">
                  <a:extLst>
                    <a:ext uri="{9D8B030D-6E8A-4147-A177-3AD203B41FA5}">
                      <a16:colId xmlns:a16="http://schemas.microsoft.com/office/drawing/2014/main" val="2657285105"/>
                    </a:ext>
                  </a:extLst>
                </a:gridCol>
              </a:tblGrid>
              <a:tr h="25496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8435780"/>
                  </a:ext>
                </a:extLst>
              </a:tr>
              <a:tr h="25496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9016542"/>
                  </a:ext>
                </a:extLst>
              </a:tr>
            </a:tbl>
          </a:graphicData>
        </a:graphic>
      </p:graphicFrame>
      <p:pic>
        <p:nvPicPr>
          <p:cNvPr id="2050" name="Picture 2" descr="Colorful, Trigger Fish, Fish, Taxidermy, Mount, Mar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810" y="3385732"/>
            <a:ext cx="2946846" cy="225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Orca, Killer Whale, Sea Mammal, Marine Life, Sea Lif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297" y="955964"/>
            <a:ext cx="3933914" cy="219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solated, Animal, Leopard, Cat, Wild,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501" y="1030576"/>
            <a:ext cx="2491463" cy="204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Fox, Isolated, White, Background, Animal, Wil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50"/>
          <a:stretch/>
        </p:blipFill>
        <p:spPr bwMode="auto">
          <a:xfrm>
            <a:off x="7374555" y="3629891"/>
            <a:ext cx="2526164" cy="201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4743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031998" y="719664"/>
          <a:ext cx="8566728" cy="5099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3364">
                  <a:extLst>
                    <a:ext uri="{9D8B030D-6E8A-4147-A177-3AD203B41FA5}">
                      <a16:colId xmlns:a16="http://schemas.microsoft.com/office/drawing/2014/main" val="1760164616"/>
                    </a:ext>
                  </a:extLst>
                </a:gridCol>
                <a:gridCol w="4283364">
                  <a:extLst>
                    <a:ext uri="{9D8B030D-6E8A-4147-A177-3AD203B41FA5}">
                      <a16:colId xmlns:a16="http://schemas.microsoft.com/office/drawing/2014/main" val="2657285105"/>
                    </a:ext>
                  </a:extLst>
                </a:gridCol>
              </a:tblGrid>
              <a:tr h="25496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8435780"/>
                  </a:ext>
                </a:extLst>
              </a:tr>
              <a:tr h="25496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9016542"/>
                  </a:ext>
                </a:extLst>
              </a:tr>
            </a:tbl>
          </a:graphicData>
        </a:graphic>
      </p:graphicFrame>
      <p:pic>
        <p:nvPicPr>
          <p:cNvPr id="5122" name="Picture 2" descr="Butterfly, Animal, Insect, Isolated, Vint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266" y="1037855"/>
            <a:ext cx="2961698" cy="175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Animal, Bat, Flight, Flying, Mamm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232" y="730026"/>
            <a:ext cx="4635947" cy="231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Ladybug, Insect, Beetles, Coccinellidae, Ladybirds, Re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277" y="3644754"/>
            <a:ext cx="2096250" cy="1842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Dog, Ridgeback, Rhodesian Ridgeback, Animal, Big, Pe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0726" y="3440968"/>
            <a:ext cx="2190471" cy="2190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392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031998" y="719664"/>
          <a:ext cx="8566728" cy="5099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3364">
                  <a:extLst>
                    <a:ext uri="{9D8B030D-6E8A-4147-A177-3AD203B41FA5}">
                      <a16:colId xmlns:a16="http://schemas.microsoft.com/office/drawing/2014/main" val="1760164616"/>
                    </a:ext>
                  </a:extLst>
                </a:gridCol>
                <a:gridCol w="4283364">
                  <a:extLst>
                    <a:ext uri="{9D8B030D-6E8A-4147-A177-3AD203B41FA5}">
                      <a16:colId xmlns:a16="http://schemas.microsoft.com/office/drawing/2014/main" val="2657285105"/>
                    </a:ext>
                  </a:extLst>
                </a:gridCol>
              </a:tblGrid>
              <a:tr h="25496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8435780"/>
                  </a:ext>
                </a:extLst>
              </a:tr>
              <a:tr h="254962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9016542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294" y="909204"/>
            <a:ext cx="1586779" cy="2220185"/>
          </a:xfrm>
          <a:prstGeom prst="rect">
            <a:avLst/>
          </a:prstGeom>
        </p:spPr>
      </p:pic>
      <p:pic>
        <p:nvPicPr>
          <p:cNvPr id="1026" name="Picture 2" descr="Wood Mou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133096" y="3425532"/>
            <a:ext cx="4039173" cy="209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071" y="745634"/>
            <a:ext cx="3848404" cy="25656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709" y="3625557"/>
            <a:ext cx="3394364" cy="1697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878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0</Words>
  <Application>Microsoft Office PowerPoint</Application>
  <PresentationFormat>Widescreen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</dc:creator>
  <cp:lastModifiedBy>Sarah Taylor</cp:lastModifiedBy>
  <cp:revision>6</cp:revision>
  <dcterms:created xsi:type="dcterms:W3CDTF">2017-01-31T10:22:01Z</dcterms:created>
  <dcterms:modified xsi:type="dcterms:W3CDTF">2020-06-05T14:33:29Z</dcterms:modified>
</cp:coreProperties>
</file>