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E1060-1876-4A10-BA22-2FDBC43B7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1FAA8-38E4-45B9-A568-E04F81CA0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09FE7-7A02-4765-AC3D-240B74B72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CA6-5AFA-40B2-953F-19FEFE8302D0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37176-DE57-4FDB-8DBC-08F39A74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D53CC-4E29-4177-8B79-1E6DEC93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C879-17BB-4C08-AF17-9FA05D0DE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8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9451-A8F6-4EE5-A2D3-DD29BC85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6D713-0C81-4A74-8B31-B379CA5ED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4B983-CC43-4DFF-AC47-EA23A2E1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CA6-5AFA-40B2-953F-19FEFE8302D0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D14B8-65D8-45F2-8483-5ADB1352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37B75-3C1A-4C44-BC39-7E60E89C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C879-17BB-4C08-AF17-9FA05D0DE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4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38C41D-9EF5-4854-BEDF-28B5CD5AB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C1887-5970-4AF1-B33D-364E978B8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014F3-B34F-4CA1-9132-7C14A536A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CA6-5AFA-40B2-953F-19FEFE8302D0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0F7DE-86E9-44E7-845B-E056EA5D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0F08C-5571-4D6D-AFFB-EE754A16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C879-17BB-4C08-AF17-9FA05D0DE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93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9097-377C-45FC-859B-96023081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F99C6-5DD4-446B-97D4-8A38B7CDC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05626-CB97-4A8C-AB95-0361FD44D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CA6-5AFA-40B2-953F-19FEFE8302D0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331C1-4F68-4289-8A55-FEC8C34A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C7419-3B4C-4B78-A92D-39FCFC30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C879-17BB-4C08-AF17-9FA05D0DE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58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41E7-057E-4AA3-AE0E-61AAEBCC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0350C-E73B-4D1B-A80C-EF4BD6DF9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84750-CB05-4070-9821-CF4A90F77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CA6-5AFA-40B2-953F-19FEFE8302D0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4E19C-F891-49A8-8ECF-1D7253CB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BB345-2D62-4384-9444-D260BFE7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C879-17BB-4C08-AF17-9FA05D0DE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93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9B835-37AD-4F64-8389-0244D70F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E459-BD62-470A-A4EA-82FFCE4A7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9489-4081-4989-A5AD-E8E8D5EC2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71CE8-5080-48A1-9C3B-0E2B46FC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CA6-5AFA-40B2-953F-19FEFE8302D0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F91D6-3851-4CBE-9E64-8D03CDD4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926D3-A879-4FCA-907F-D3897528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C879-17BB-4C08-AF17-9FA05D0DE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85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8A96-1CB3-4239-9508-5F2DB4B2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39046-9B42-436B-845E-4850A0CF5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B90CE-228E-46EF-A69F-135416C36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8B19E4-CE7D-4A19-B15A-4832DAABF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B748E-A440-4917-AAFE-E298523BB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584C91-4A5C-4AEF-8669-D4EB3D22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CA6-5AFA-40B2-953F-19FEFE8302D0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73305-6567-40FD-B2E5-4AFAE83B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E48C4D-40D7-46C9-918C-C674078F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C879-17BB-4C08-AF17-9FA05D0DE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1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65E51-2835-4B26-B481-30A4C39C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F9DD4-80EA-4B64-8663-78E5C5C4D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CA6-5AFA-40B2-953F-19FEFE8302D0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BB56-3DB3-4204-97E2-E1AD01F2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6A8E5-593B-449A-8D76-898EFD86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C879-17BB-4C08-AF17-9FA05D0DE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3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CA254-B78D-4F1B-89B9-17248EA8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CA6-5AFA-40B2-953F-19FEFE8302D0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64BCA8-6A7D-4682-8237-9B297AE1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8013A-D19F-4D74-94A1-EAD3F56F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C879-17BB-4C08-AF17-9FA05D0DE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41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4CA07-3A78-48AB-803B-8E00C1AD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D5D58-43A6-4483-857A-4F6D0E8E1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8DAC2-AA64-41C4-873E-81EB138D2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03B43-9313-4A86-B409-2650ABC0C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CA6-5AFA-40B2-953F-19FEFE8302D0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415FC-0DB4-4266-8A8C-4924044F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2F2B8-6E9B-4560-B122-F1392116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C879-17BB-4C08-AF17-9FA05D0DE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6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E543F-6183-4163-A314-A6E41307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D4C16-92B3-4F89-8871-CB1744EAA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FF1D3-EED8-4BF4-963C-8B3CA6A7C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C95F4-0FB1-4158-B60C-EAA2FF20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CA6-5AFA-40B2-953F-19FEFE8302D0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6123A-1ABD-4F2D-B541-7ECFEC1F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7DCE7-7DC5-4278-A703-5C7512C7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C879-17BB-4C08-AF17-9FA05D0DE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86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7A5B99-9336-44DC-B155-287A8CDD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048AF-3F6A-4F45-B3D6-381EC8428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0DC4B-195F-4F3D-961A-76EF4032B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E9CA6-5AFA-40B2-953F-19FEFE8302D0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206D3-84B7-40CC-B370-1DDC4235D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9B1DE-BB0B-45D2-8DAD-A534C098F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DC879-17BB-4C08-AF17-9FA05D0DE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8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34B97-103E-4CDE-9DD9-38A0B9A4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2000">
                <a:solidFill>
                  <a:schemeClr val="bg1"/>
                </a:solidFill>
              </a:rPr>
              <a:t> The reason the red dragon of the Welsh flag is not represented in the Union flag is because when the flag was created, Wales had already entered into a union with England. This union was formed as early as the 13th century and Wales was considered a principality. This means that Wales was ruled from England.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C0DE3-4458-4A83-966B-EE379AD4E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7200" dirty="0">
                <a:solidFill>
                  <a:schemeClr val="bg1"/>
                </a:solidFill>
              </a:rPr>
              <a:t>Wales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0B1D1-D1E9-41C4-9A46-50DB016FF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530562"/>
            <a:ext cx="4047843" cy="24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6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8546998-F43F-4F08-BC13-65462B6C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Wales is to the west of England and has lots of mountains.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D77666-3409-43FB-847F-54DF6AEC2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79341" y="1110880"/>
            <a:ext cx="5017318" cy="4628476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0665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9370A7-3758-4863-B994-494E4C84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88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capital city of Wales is Cardiff.</a:t>
            </a: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4BC15DB5-802D-4CF3-B86A-A1BE0BC82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80"/>
          <a:stretch/>
        </p:blipFill>
        <p:spPr>
          <a:xfrm>
            <a:off x="680720" y="1378528"/>
            <a:ext cx="10947292" cy="52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1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4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F9B37-D314-48E6-8FCE-B66AA18A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Wales is the only country in the United Kingdom where most of its people speak a language other than English- Welsh.</a:t>
            </a:r>
            <a:br>
              <a:rPr lang="en-US" sz="3100" dirty="0">
                <a:solidFill>
                  <a:srgbClr val="FFFFFF"/>
                </a:solidFill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7FA512-5AF6-456A-BAAD-603EDA1E1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51" b="326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6998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BED620-E88D-47A3-B087-8F6EAB06A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0"/>
            <a:ext cx="11139854" cy="19974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2800" dirty="0">
                <a:solidFill>
                  <a:srgbClr val="FFFFFF"/>
                </a:solidFill>
              </a:rPr>
              <a:t>Wales is famous for its beautiful green countryside (and it has a lot of sheep!)</a:t>
            </a:r>
            <a:br>
              <a:rPr lang="en-US" altLang="en-US" sz="2600" dirty="0">
                <a:solidFill>
                  <a:srgbClr val="FFFFFF"/>
                </a:solidFill>
              </a:rPr>
            </a:br>
            <a:endParaRPr lang="en-US" sz="26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057C9F-DFD2-40F9-99A5-0049B28BEE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1567" y="2741122"/>
            <a:ext cx="5455917" cy="336902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9CFB07-CC60-4939-9F4E-2B93109EE4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8879" y="2764212"/>
            <a:ext cx="5642112" cy="334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now covered mountain&#10;&#10;Description automatically generated">
            <a:extLst>
              <a:ext uri="{FF2B5EF4-FFF2-40B4-BE49-F238E27FC236}">
                <a16:creationId xmlns:a16="http://schemas.microsoft.com/office/drawing/2014/main" id="{D7D944BF-F711-41B1-8010-23EDABDEC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89774A-2792-4977-A1DC-93FE8B4F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Mount Snowden is the highest mountain in Wales.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36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9710F-BAD0-4CB9-A308-9E536BFD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Wales is often called 'the land of castles' – there are 427 of them. If you visit Wales you’re almost certain to see one.</a:t>
            </a:r>
          </a:p>
        </p:txBody>
      </p:sp>
      <p:pic>
        <p:nvPicPr>
          <p:cNvPr id="4" name="Content Placeholder 3" descr="A stone castle next to a brick building&#10;&#10;Description automatically generated">
            <a:extLst>
              <a:ext uri="{FF2B5EF4-FFF2-40B4-BE49-F238E27FC236}">
                <a16:creationId xmlns:a16="http://schemas.microsoft.com/office/drawing/2014/main" id="{CE20669F-AA4B-431D-9199-479924CB5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63" r="-3" b="-3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6" name="Picture 5" descr="A castle with water in front of a brick building&#10;&#10;Description automatically generated">
            <a:extLst>
              <a:ext uri="{FF2B5EF4-FFF2-40B4-BE49-F238E27FC236}">
                <a16:creationId xmlns:a16="http://schemas.microsoft.com/office/drawing/2014/main" id="{F00CCE39-29D5-4F3B-9284-6CC14AAC9A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71" r="1" b="13125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8" name="Picture 7" descr="A castle on a hill&#10;&#10;Description automatically generated">
            <a:extLst>
              <a:ext uri="{FF2B5EF4-FFF2-40B4-BE49-F238E27FC236}">
                <a16:creationId xmlns:a16="http://schemas.microsoft.com/office/drawing/2014/main" id="{D5D6F15F-A0E4-4F8A-B10A-A9C4809931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088" r="1" b="1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7" name="Picture 6" descr="A castle like building&#10;&#10;Description automatically generated">
            <a:extLst>
              <a:ext uri="{FF2B5EF4-FFF2-40B4-BE49-F238E27FC236}">
                <a16:creationId xmlns:a16="http://schemas.microsoft.com/office/drawing/2014/main" id="{C5BCF328-2AA1-401E-9A3A-9857485F1D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91" r="26522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building, green&#10;&#10;Description automatically generated">
            <a:extLst>
              <a:ext uri="{FF2B5EF4-FFF2-40B4-BE49-F238E27FC236}">
                <a16:creationId xmlns:a16="http://schemas.microsoft.com/office/drawing/2014/main" id="{DB59E3CF-B62D-472C-A3CD-06FA1E10C4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34" r="1" b="2693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30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158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The reason the red dragon of the Welsh flag is not represented in the Union flag is because when the flag was created, Wales had already entered into a union with England. This union was formed as early as the 13th century and Wales was considered a principality. This means that Wales was ruled from England.</vt:lpstr>
      <vt:lpstr>Wales is to the west of England and has lots of mountains.</vt:lpstr>
      <vt:lpstr>The capital city of Wales is Cardiff.</vt:lpstr>
      <vt:lpstr>Wales is the only country in the United Kingdom where most of its people speak a language other than English- Welsh. </vt:lpstr>
      <vt:lpstr>Wales is famous for its beautiful green countryside (and it has a lot of sheep!) </vt:lpstr>
      <vt:lpstr>Mount Snowden is the highest mountain in Wales.</vt:lpstr>
      <vt:lpstr>Wales is often called 'the land of castles' – there are 427 of them. If you visit Wales you’re almost certain to see one.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reason the red dragon of the Welsh flag is not represented in the Union flag is because when the flag was created, Wales had already entered into a union with England. This union was formed as early as the 13th century and Wales was considered a principality. This means that Wales was ruled from England.</dc:title>
  <dc:creator>Esther Bullock</dc:creator>
  <cp:lastModifiedBy>Esther Bullock</cp:lastModifiedBy>
  <cp:revision>2</cp:revision>
  <dcterms:created xsi:type="dcterms:W3CDTF">2019-02-03T12:43:21Z</dcterms:created>
  <dcterms:modified xsi:type="dcterms:W3CDTF">2019-02-03T13:11:49Z</dcterms:modified>
</cp:coreProperties>
</file>