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46DB198-7877-47C6-B005-85666B969631}" type="datetimeFigureOut">
              <a:rPr lang="en-GB" smtClean="0"/>
              <a:t>26/05/2020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475952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6DB198-7877-47C6-B005-85666B969631}" type="datetimeFigureOut">
              <a:rPr lang="en-GB" smtClean="0"/>
              <a:t>26/05/2020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2272909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6DB198-7877-47C6-B005-85666B969631}" type="datetimeFigureOut">
              <a:rPr lang="en-GB" smtClean="0"/>
              <a:t>26/05/2020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633132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6DB198-7877-47C6-B005-85666B969631}" type="datetimeFigureOut">
              <a:rPr lang="en-GB" smtClean="0"/>
              <a:t>26/05/2020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2302148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46DB198-7877-47C6-B005-85666B969631}" type="datetimeFigureOut">
              <a:rPr lang="en-GB" smtClean="0"/>
              <a:t>26/05/2020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3237585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46DB198-7877-47C6-B005-85666B969631}" type="datetimeFigureOut">
              <a:rPr lang="en-GB" smtClean="0"/>
              <a:t>26/05/2020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2800237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46DB198-7877-47C6-B005-85666B969631}" type="datetimeFigureOut">
              <a:rPr lang="en-GB" smtClean="0"/>
              <a:t>26/05/2020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3682031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46DB198-7877-47C6-B005-85666B969631}" type="datetimeFigureOut">
              <a:rPr lang="en-GB" smtClean="0"/>
              <a:t>26/05/2020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142742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6DB198-7877-47C6-B005-85666B969631}" type="datetimeFigureOut">
              <a:rPr lang="en-GB" smtClean="0"/>
              <a:t>26/05/2020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3771428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DB198-7877-47C6-B005-85666B969631}" type="datetimeFigureOut">
              <a:rPr lang="en-GB" smtClean="0"/>
              <a:t>26/05/2020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726559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DB198-7877-47C6-B005-85666B969631}" type="datetimeFigureOut">
              <a:rPr lang="en-GB" smtClean="0"/>
              <a:t>26/05/2020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2CDBC6-AE7C-41B4-B17D-E9F4E5803442}" type="slidenum">
              <a:rPr lang="en-GB" smtClean="0"/>
              <a:t>‹#›</a:t>
            </a:fld>
            <a:endParaRPr lang="en-GB"/>
          </a:p>
        </p:txBody>
      </p:sp>
    </p:spTree>
    <p:extLst>
      <p:ext uri="{BB962C8B-B14F-4D97-AF65-F5344CB8AC3E}">
        <p14:creationId xmlns:p14="http://schemas.microsoft.com/office/powerpoint/2010/main" val="371050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6DB198-7877-47C6-B005-85666B969631}" type="datetimeFigureOut">
              <a:rPr lang="en-GB" smtClean="0"/>
              <a:t>26/05/2020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2CDBC6-AE7C-41B4-B17D-E9F4E5803442}" type="slidenum">
              <a:rPr lang="en-GB" smtClean="0"/>
              <a:t>‹#›</a:t>
            </a:fld>
            <a:endParaRPr lang="en-GB"/>
          </a:p>
        </p:txBody>
      </p:sp>
    </p:spTree>
    <p:extLst>
      <p:ext uri="{BB962C8B-B14F-4D97-AF65-F5344CB8AC3E}">
        <p14:creationId xmlns:p14="http://schemas.microsoft.com/office/powerpoint/2010/main" val="3293046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is is a seven-year-old boy in a Welsh Coal mine. | History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8901" y="448492"/>
            <a:ext cx="4762500" cy="60388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695406" y="613954"/>
            <a:ext cx="5917474" cy="2862322"/>
          </a:xfrm>
          <a:prstGeom prst="rect">
            <a:avLst/>
          </a:prstGeom>
          <a:noFill/>
        </p:spPr>
        <p:txBody>
          <a:bodyPr wrap="square" rtlCol="0">
            <a:spAutoFit/>
          </a:bodyPr>
          <a:lstStyle/>
          <a:p>
            <a:r>
              <a:rPr lang="en-GB" dirty="0" smtClean="0"/>
              <a:t>Wales was famous for coal for a very long time.</a:t>
            </a:r>
          </a:p>
          <a:p>
            <a:r>
              <a:rPr lang="en-GB" dirty="0" smtClean="0"/>
              <a:t>Most coal used to come out of the ground in Wales.</a:t>
            </a:r>
          </a:p>
          <a:p>
            <a:r>
              <a:rPr lang="en-GB" dirty="0" smtClean="0"/>
              <a:t>This photo was taken a long time ago when children didn’t go to school. They had jobs!</a:t>
            </a:r>
          </a:p>
          <a:p>
            <a:endParaRPr lang="en-GB" dirty="0" smtClean="0"/>
          </a:p>
          <a:p>
            <a:r>
              <a:rPr lang="en-GB" dirty="0" smtClean="0"/>
              <a:t>This little boy is 7.</a:t>
            </a:r>
          </a:p>
          <a:p>
            <a:r>
              <a:rPr lang="en-GB" dirty="0" smtClean="0"/>
              <a:t>In the past some children used to work in the coal mines with their fathers.</a:t>
            </a:r>
          </a:p>
          <a:p>
            <a:r>
              <a:rPr lang="en-GB" dirty="0" smtClean="0"/>
              <a:t>It was very dangerous and hard work.</a:t>
            </a:r>
          </a:p>
          <a:p>
            <a:endParaRPr lang="en-GB" dirty="0"/>
          </a:p>
        </p:txBody>
      </p:sp>
    </p:spTree>
    <p:extLst>
      <p:ext uri="{BB962C8B-B14F-4D97-AF65-F5344CB8AC3E}">
        <p14:creationId xmlns:p14="http://schemas.microsoft.com/office/powerpoint/2010/main" val="1730009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Pin on It Don't Come Eas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368" y="248194"/>
            <a:ext cx="3924258" cy="5550943"/>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A Victorian Child Quiz | 10 Questi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9804" y="352559"/>
            <a:ext cx="5715000" cy="3933826"/>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Underground child labour in the coal mining industry did not come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5489" y="1947997"/>
            <a:ext cx="3200400" cy="467677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196845" y="4532249"/>
            <a:ext cx="4747959" cy="1754326"/>
          </a:xfrm>
          <a:prstGeom prst="rect">
            <a:avLst/>
          </a:prstGeom>
          <a:noFill/>
        </p:spPr>
        <p:txBody>
          <a:bodyPr wrap="square" rtlCol="0">
            <a:spAutoFit/>
          </a:bodyPr>
          <a:lstStyle/>
          <a:p>
            <a:r>
              <a:rPr lang="en-GB" dirty="0" smtClean="0"/>
              <a:t>These boys didn’t go to school, but they did have to work underground all day. It was very dirty! But it wasn’t cold. </a:t>
            </a:r>
          </a:p>
          <a:p>
            <a:r>
              <a:rPr lang="en-GB" dirty="0" smtClean="0"/>
              <a:t>In those days they didn’t have showers, but would have a bath once a week. Can you imagine the colour of the bath water?</a:t>
            </a:r>
            <a:endParaRPr lang="en-GB" dirty="0"/>
          </a:p>
        </p:txBody>
      </p:sp>
    </p:spTree>
    <p:extLst>
      <p:ext uri="{BB962C8B-B14F-4D97-AF65-F5344CB8AC3E}">
        <p14:creationId xmlns:p14="http://schemas.microsoft.com/office/powerpoint/2010/main" val="193342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hild Labour in the Mines &amp; Factories Flashcards | Quizl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3826" y="257672"/>
            <a:ext cx="6692750" cy="448414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809897" y="4963886"/>
            <a:ext cx="10541726" cy="923330"/>
          </a:xfrm>
          <a:prstGeom prst="rect">
            <a:avLst/>
          </a:prstGeom>
          <a:noFill/>
        </p:spPr>
        <p:txBody>
          <a:bodyPr wrap="square" rtlCol="0">
            <a:spAutoFit/>
          </a:bodyPr>
          <a:lstStyle/>
          <a:p>
            <a:r>
              <a:rPr lang="en-GB" dirty="0" smtClean="0"/>
              <a:t>A very long time ago, children used to have to pull the carts with coal. Can you imagine how heavy this cart would be and how strong you would need to be?</a:t>
            </a:r>
          </a:p>
          <a:p>
            <a:r>
              <a:rPr lang="en-GB" dirty="0" smtClean="0"/>
              <a:t>Ponies replaced children and they were not allowed to do such difficult work. </a:t>
            </a:r>
            <a:endParaRPr lang="en-GB" dirty="0"/>
          </a:p>
        </p:txBody>
      </p:sp>
    </p:spTree>
    <p:extLst>
      <p:ext uri="{BB962C8B-B14F-4D97-AF65-F5344CB8AC3E}">
        <p14:creationId xmlns:p14="http://schemas.microsoft.com/office/powerpoint/2010/main" val="1796842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BBC - Children celebrate St David's Day with traditional caw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0032" y="758279"/>
            <a:ext cx="5302533" cy="340877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097280" y="4872446"/>
            <a:ext cx="10207153" cy="369332"/>
          </a:xfrm>
          <a:prstGeom prst="rect">
            <a:avLst/>
          </a:prstGeom>
          <a:noFill/>
        </p:spPr>
        <p:txBody>
          <a:bodyPr wrap="none" rtlCol="0">
            <a:spAutoFit/>
          </a:bodyPr>
          <a:lstStyle/>
          <a:p>
            <a:r>
              <a:rPr lang="en-GB" dirty="0" smtClean="0"/>
              <a:t>Children in Wales don’t go down mines any more. They go to school, just like you and they don’t have jobs!</a:t>
            </a:r>
            <a:endParaRPr lang="en-GB" dirty="0"/>
          </a:p>
        </p:txBody>
      </p:sp>
    </p:spTree>
    <p:extLst>
      <p:ext uri="{BB962C8B-B14F-4D97-AF65-F5344CB8AC3E}">
        <p14:creationId xmlns:p14="http://schemas.microsoft.com/office/powerpoint/2010/main" val="1853095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199</Words>
  <Application>Microsoft Office PowerPoint</Application>
  <PresentationFormat>Widescreen</PresentationFormat>
  <Paragraphs>12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4</cp:revision>
  <dcterms:created xsi:type="dcterms:W3CDTF">2020-05-26T13:43:21Z</dcterms:created>
  <dcterms:modified xsi:type="dcterms:W3CDTF">2020-05-26T13:53:06Z</dcterms:modified>
</cp:coreProperties>
</file>