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7" r:id="rId1"/>
  </p:sldMasterIdLst>
  <p:notesMasterIdLst>
    <p:notesMasterId r:id="rId21"/>
  </p:notesMasterIdLst>
  <p:handoutMasterIdLst>
    <p:handoutMasterId r:id="rId22"/>
  </p:handoutMasterIdLst>
  <p:sldIdLst>
    <p:sldId id="269" r:id="rId2"/>
    <p:sldId id="270" r:id="rId3"/>
    <p:sldId id="271" r:id="rId4"/>
    <p:sldId id="272" r:id="rId5"/>
    <p:sldId id="273" r:id="rId6"/>
    <p:sldId id="274" r:id="rId7"/>
    <p:sldId id="275" r:id="rId8"/>
    <p:sldId id="276" r:id="rId9"/>
    <p:sldId id="277" r:id="rId10"/>
    <p:sldId id="278" r:id="rId11"/>
    <p:sldId id="279" r:id="rId12"/>
    <p:sldId id="280" r:id="rId13"/>
    <p:sldId id="281" r:id="rId14"/>
    <p:sldId id="282" r:id="rId15"/>
    <p:sldId id="283" r:id="rId16"/>
    <p:sldId id="284" r:id="rId17"/>
    <p:sldId id="285" r:id="rId18"/>
    <p:sldId id="286" r:id="rId19"/>
    <p:sldId id="287" r:id="rId20"/>
  </p:sldIdLst>
  <p:sldSz cx="9144000" cy="6858000" type="screen4x3"/>
  <p:notesSz cx="6858000" cy="9144000"/>
  <p:embeddedFontLst>
    <p:embeddedFont>
      <p:font typeface="Calibri" panose="020F0502020204030204" pitchFamily="34" charset="0"/>
      <p:regular r:id="rId23"/>
      <p:bold r:id="rId24"/>
      <p:italic r:id="rId25"/>
      <p:boldItalic r:id="rId26"/>
    </p:embeddedFont>
    <p:embeddedFont>
      <p:font typeface="Twinkl" panose="020B0604020202020204" charset="0"/>
      <p:regular r:id="rId27"/>
      <p:bold r:id="rId28"/>
    </p:embeddedFont>
    <p:embeddedFont>
      <p:font typeface="Sassoon Infant Md" panose="02000603050000020003" charset="0"/>
      <p:regular r:id="rId29"/>
    </p:embeddedFont>
    <p:embeddedFont>
      <p:font typeface="Sassoon Infant Rg" panose="02000503030000020003" charset="0"/>
      <p:regular r:id="rId30"/>
      <p:bold r:id="rId31"/>
    </p:embeddedFont>
    <p:embeddedFont>
      <p:font typeface="Calibri Light" panose="020F0302020204030204" pitchFamily="34" charset="0"/>
      <p:regular r:id="rId32"/>
      <p:italic r:id="rId33"/>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340">
          <p15:clr>
            <a:srgbClr val="A4A3A4"/>
          </p15:clr>
        </p15:guide>
        <p15:guide id="4" orient="horz" pos="3974">
          <p15:clr>
            <a:srgbClr val="A4A3A4"/>
          </p15:clr>
        </p15:guide>
        <p15:guide id="5" pos="5420">
          <p15:clr>
            <a:srgbClr val="A4A3A4"/>
          </p15:clr>
        </p15:guide>
        <p15:guide id="6" orient="horz" pos="346">
          <p15:clr>
            <a:srgbClr val="A4A3A4"/>
          </p15:clr>
        </p15:guide>
        <p15:guide id="7" pos="476">
          <p15:clr>
            <a:srgbClr val="A4A3A4"/>
          </p15:clr>
        </p15:guide>
        <p15:guide id="8" orient="horz" pos="482">
          <p15:clr>
            <a:srgbClr val="A4A3A4"/>
          </p15:clr>
        </p15:guide>
        <p15:guide id="9" orient="horz" pos="3838">
          <p15:clr>
            <a:srgbClr val="A4A3A4"/>
          </p15:clr>
        </p15:guide>
        <p15:guide id="10" pos="528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EF86"/>
    <a:srgbClr val="D7C9A6"/>
    <a:srgbClr val="ACDDFC"/>
    <a:srgbClr val="80C1EB"/>
    <a:srgbClr val="18A0DB"/>
    <a:srgbClr val="FFFFFF"/>
    <a:srgbClr val="4AA1D9"/>
    <a:srgbClr val="21A6F9"/>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09" autoAdjust="0"/>
    <p:restoredTop sz="94660"/>
  </p:normalViewPr>
  <p:slideViewPr>
    <p:cSldViewPr snapToGrid="0" showGuides="1">
      <p:cViewPr varScale="1">
        <p:scale>
          <a:sx n="73" d="100"/>
          <a:sy n="73" d="100"/>
        </p:scale>
        <p:origin x="1194" y="72"/>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1" d="1"/>
        <a:sy n="1" d="1"/>
      </p:scale>
      <p:origin x="0" y="0"/>
    </p:cViewPr>
  </p:notesTextViewPr>
  <p:notesViewPr>
    <p:cSldViewPr snapToGrid="0" showGuides="1">
      <p:cViewPr varScale="1">
        <p:scale>
          <a:sx n="78" d="100"/>
          <a:sy n="78" d="100"/>
        </p:scale>
        <p:origin x="1680"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95915E54-FF85-44A3-8A3C-EEDBE8E0DF07}" type="datetimeFigureOut">
              <a:rPr lang="en-GB"/>
              <a:pPr>
                <a:defRPr/>
              </a:pPr>
              <a:t>18/05/2020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50FE5125-752A-45B1-9E9A-63F9D077F93D}" type="slidenum">
              <a:rPr lang="en-GB"/>
              <a:pPr>
                <a:defRPr/>
              </a:pPr>
              <a:t>‹#›</a:t>
            </a:fld>
            <a:endParaRPr lang="en-GB"/>
          </a:p>
        </p:txBody>
      </p:sp>
    </p:spTree>
    <p:extLst>
      <p:ext uri="{BB962C8B-B14F-4D97-AF65-F5344CB8AC3E}">
        <p14:creationId xmlns:p14="http://schemas.microsoft.com/office/powerpoint/2010/main" val="28273905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6DBC267-D8E9-4212-A8A3-50388B77C3B1}" type="datetimeFigureOut">
              <a:rPr lang="en-GB"/>
              <a:pPr>
                <a:defRPr/>
              </a:pPr>
              <a:t>18/05/2020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2BBE8D29-61ED-4A1A-B1F4-6F9A8B1F21E1}" type="slidenum">
              <a:rPr lang="en-GB"/>
              <a:pPr>
                <a:defRPr/>
              </a:pPr>
              <a:t>‹#›</a:t>
            </a:fld>
            <a:endParaRPr lang="en-GB"/>
          </a:p>
        </p:txBody>
      </p:sp>
    </p:spTree>
    <p:extLst>
      <p:ext uri="{BB962C8B-B14F-4D97-AF65-F5344CB8AC3E}">
        <p14:creationId xmlns:p14="http://schemas.microsoft.com/office/powerpoint/2010/main" val="21357685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1D7024F4-3DB9-49AE-B382-DB678084653C}" type="datetimeFigureOut">
              <a:rPr lang="en-GB"/>
              <a:pPr>
                <a:defRPr/>
              </a:pPr>
              <a:t>18/05/2020</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5224816-8639-4176-92DC-6B704E0CB888}" type="slidenum">
              <a:rPr lang="en-GB"/>
              <a:pPr>
                <a:defRPr/>
              </a:pPr>
              <a:t>‹#›</a:t>
            </a:fld>
            <a:endParaRPr lang="en-GB"/>
          </a:p>
        </p:txBody>
      </p:sp>
    </p:spTree>
    <p:extLst>
      <p:ext uri="{BB962C8B-B14F-4D97-AF65-F5344CB8AC3E}">
        <p14:creationId xmlns:p14="http://schemas.microsoft.com/office/powerpoint/2010/main" val="1710773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E4504D21-79BC-4958-9D99-A4A23D9A1676}" type="datetimeFigureOut">
              <a:rPr lang="en-GB"/>
              <a:pPr>
                <a:defRPr/>
              </a:pPr>
              <a:t>18/05/2020</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C29678B7-CA34-4985-AF36-DF3D2A1F81A9}" type="slidenum">
              <a:rPr lang="en-GB"/>
              <a:pPr>
                <a:defRPr/>
              </a:pPr>
              <a:t>‹#›</a:t>
            </a:fld>
            <a:endParaRPr lang="en-GB"/>
          </a:p>
        </p:txBody>
      </p:sp>
    </p:spTree>
    <p:extLst>
      <p:ext uri="{BB962C8B-B14F-4D97-AF65-F5344CB8AC3E}">
        <p14:creationId xmlns:p14="http://schemas.microsoft.com/office/powerpoint/2010/main" val="590130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0C73CDB-1AF5-451C-9034-AFA9BC147092}" type="datetimeFigureOut">
              <a:rPr lang="en-GB"/>
              <a:pPr>
                <a:defRPr/>
              </a:pPr>
              <a:t>18/05/2020</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C9FA5580-BE0F-4B5A-B8CF-A77ADD1D5431}" type="slidenum">
              <a:rPr lang="en-GB"/>
              <a:pPr>
                <a:defRPr/>
              </a:pPr>
              <a:t>‹#›</a:t>
            </a:fld>
            <a:endParaRPr lang="en-GB"/>
          </a:p>
        </p:txBody>
      </p:sp>
    </p:spTree>
    <p:extLst>
      <p:ext uri="{BB962C8B-B14F-4D97-AF65-F5344CB8AC3E}">
        <p14:creationId xmlns:p14="http://schemas.microsoft.com/office/powerpoint/2010/main" val="9085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644CFB50-BAC9-4140-A5CF-607F3A62DCAA}" type="datetimeFigureOut">
              <a:rPr lang="en-GB"/>
              <a:pPr>
                <a:defRPr/>
              </a:pPr>
              <a:t>18/05/2020</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8323E95E-A3F8-40BF-BD8D-C8BD6808DF49}" type="slidenum">
              <a:rPr lang="en-GB"/>
              <a:pPr>
                <a:defRPr/>
              </a:pPr>
              <a:t>‹#›</a:t>
            </a:fld>
            <a:endParaRPr lang="en-GB"/>
          </a:p>
        </p:txBody>
      </p:sp>
    </p:spTree>
    <p:extLst>
      <p:ext uri="{BB962C8B-B14F-4D97-AF65-F5344CB8AC3E}">
        <p14:creationId xmlns:p14="http://schemas.microsoft.com/office/powerpoint/2010/main" val="2573413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E28A7E75-E28D-407A-A0BB-B3E45DEA4E8B}" type="datetimeFigureOut">
              <a:rPr lang="en-GB"/>
              <a:pPr>
                <a:defRPr/>
              </a:pPr>
              <a:t>18/05/2020</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2DA5310-508C-4A06-A255-67CDF4F75CF3}" type="slidenum">
              <a:rPr lang="en-GB"/>
              <a:pPr>
                <a:defRPr/>
              </a:pPr>
              <a:t>‹#›</a:t>
            </a:fld>
            <a:endParaRPr lang="en-GB"/>
          </a:p>
        </p:txBody>
      </p:sp>
    </p:spTree>
    <p:extLst>
      <p:ext uri="{BB962C8B-B14F-4D97-AF65-F5344CB8AC3E}">
        <p14:creationId xmlns:p14="http://schemas.microsoft.com/office/powerpoint/2010/main" val="2977516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85AF5410-8274-4A46-869F-BFCB4ECB0ACD}" type="datetimeFigureOut">
              <a:rPr lang="en-GB"/>
              <a:pPr>
                <a:defRPr/>
              </a:pPr>
              <a:t>18/05/2020</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23B96C65-E24A-4BC6-BF1F-5533C83AE2F3}" type="slidenum">
              <a:rPr lang="en-GB"/>
              <a:pPr>
                <a:defRPr/>
              </a:pPr>
              <a:t>‹#›</a:t>
            </a:fld>
            <a:endParaRPr lang="en-GB"/>
          </a:p>
        </p:txBody>
      </p:sp>
    </p:spTree>
    <p:extLst>
      <p:ext uri="{BB962C8B-B14F-4D97-AF65-F5344CB8AC3E}">
        <p14:creationId xmlns:p14="http://schemas.microsoft.com/office/powerpoint/2010/main" val="177562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8DC0C254-9D67-480D-8FEA-601F2425F267}" type="datetimeFigureOut">
              <a:rPr lang="en-GB"/>
              <a:pPr>
                <a:defRPr/>
              </a:pPr>
              <a:t>18/05/2020</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8771BED3-BA3A-417B-853E-F1AE32FFB58B}" type="slidenum">
              <a:rPr lang="en-GB"/>
              <a:pPr>
                <a:defRPr/>
              </a:pPr>
              <a:t>‹#›</a:t>
            </a:fld>
            <a:endParaRPr lang="en-GB"/>
          </a:p>
        </p:txBody>
      </p:sp>
    </p:spTree>
    <p:extLst>
      <p:ext uri="{BB962C8B-B14F-4D97-AF65-F5344CB8AC3E}">
        <p14:creationId xmlns:p14="http://schemas.microsoft.com/office/powerpoint/2010/main" val="344647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D50E8F08-87B3-4261-B79A-BAC7BDC2D1D4}" type="datetimeFigureOut">
              <a:rPr lang="en-GB"/>
              <a:pPr>
                <a:defRPr/>
              </a:pPr>
              <a:t>18/05/2020</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B73D12BA-A22C-4C59-9672-28FCF2696252}" type="slidenum">
              <a:rPr lang="en-GB"/>
              <a:pPr>
                <a:defRPr/>
              </a:pPr>
              <a:t>‹#›</a:t>
            </a:fld>
            <a:endParaRPr lang="en-GB"/>
          </a:p>
        </p:txBody>
      </p:sp>
    </p:spTree>
    <p:extLst>
      <p:ext uri="{BB962C8B-B14F-4D97-AF65-F5344CB8AC3E}">
        <p14:creationId xmlns:p14="http://schemas.microsoft.com/office/powerpoint/2010/main" val="797827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E2605F3-5230-4312-81BD-D9DCBA6CE0D9}" type="datetimeFigureOut">
              <a:rPr lang="en-GB"/>
              <a:pPr>
                <a:defRPr/>
              </a:pPr>
              <a:t>18/05/2020</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3B812B5A-45B6-4AD8-87E4-4F876977E991}" type="slidenum">
              <a:rPr lang="en-GB"/>
              <a:pPr>
                <a:defRPr/>
              </a:pPr>
              <a:t>‹#›</a:t>
            </a:fld>
            <a:endParaRPr lang="en-GB"/>
          </a:p>
        </p:txBody>
      </p:sp>
    </p:spTree>
    <p:extLst>
      <p:ext uri="{BB962C8B-B14F-4D97-AF65-F5344CB8AC3E}">
        <p14:creationId xmlns:p14="http://schemas.microsoft.com/office/powerpoint/2010/main" val="157978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31CB02E-0098-44D6-B88A-040DDC6F8F2E}" type="datetimeFigureOut">
              <a:rPr lang="en-GB"/>
              <a:pPr>
                <a:defRPr/>
              </a:pPr>
              <a:t>18/05/2020</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D11AA533-B1A9-4730-B114-956CC8D2ECB4}" type="slidenum">
              <a:rPr lang="en-GB"/>
              <a:pPr>
                <a:defRPr/>
              </a:pPr>
              <a:t>‹#›</a:t>
            </a:fld>
            <a:endParaRPr lang="en-GB"/>
          </a:p>
        </p:txBody>
      </p:sp>
    </p:spTree>
    <p:extLst>
      <p:ext uri="{BB962C8B-B14F-4D97-AF65-F5344CB8AC3E}">
        <p14:creationId xmlns:p14="http://schemas.microsoft.com/office/powerpoint/2010/main" val="2489821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0C793D5-D86F-4ACC-A7FD-9EB4AA2E3600}" type="datetimeFigureOut">
              <a:rPr lang="en-GB"/>
              <a:pPr>
                <a:defRPr/>
              </a:pPr>
              <a:t>18/05/2020</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5377D0F3-F516-43E7-8C3F-3208A66F3C8F}" type="slidenum">
              <a:rPr lang="en-GB"/>
              <a:pPr>
                <a:defRPr/>
              </a:pPr>
              <a:t>‹#›</a:t>
            </a:fld>
            <a:endParaRPr lang="en-GB"/>
          </a:p>
        </p:txBody>
      </p:sp>
    </p:spTree>
    <p:extLst>
      <p:ext uri="{BB962C8B-B14F-4D97-AF65-F5344CB8AC3E}">
        <p14:creationId xmlns:p14="http://schemas.microsoft.com/office/powerpoint/2010/main" val="3460503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a:defRPr/>
            </a:pPr>
            <a:fld id="{3116536F-17D2-4A3E-9F61-2E1363EF8D0C}" type="datetimeFigureOut">
              <a:rPr lang="en-GB"/>
              <a:pPr>
                <a:defRPr/>
              </a:pPr>
              <a:t>18/05/2020</a:t>
            </a:fld>
            <a:endParaRPr lang="en-GB"/>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a:defRPr/>
            </a:pPr>
            <a:endParaRPr lang="en-GB"/>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mn-lt"/>
              </a:defRPr>
            </a:lvl1pPr>
          </a:lstStyle>
          <a:p>
            <a:pPr>
              <a:defRPr/>
            </a:pPr>
            <a:fld id="{0C986DF5-1D6D-4F00-8BDF-4D92F3BCD911}"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71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7" r:id="rId10"/>
    <p:sldLayoutId id="214748371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6146" name="Picture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 name="Rounded Rectangle 24"/>
          <p:cNvSpPr/>
          <p:nvPr/>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solidFill>
                  <a:prstClr val="white"/>
                </a:solidFill>
              </a:rPr>
              <a:t> </a:t>
            </a:r>
          </a:p>
        </p:txBody>
      </p:sp>
      <p:pic>
        <p:nvPicPr>
          <p:cNvPr id="15363" name="Picture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4" name="Group 5"/>
          <p:cNvGrpSpPr>
            <a:grpSpLocks/>
          </p:cNvGrpSpPr>
          <p:nvPr/>
        </p:nvGrpSpPr>
        <p:grpSpPr bwMode="auto">
          <a:xfrm>
            <a:off x="842963" y="1381125"/>
            <a:ext cx="3571875" cy="2247900"/>
            <a:chOff x="842962" y="1381125"/>
            <a:chExt cx="3571875" cy="2247900"/>
          </a:xfrm>
        </p:grpSpPr>
        <p:sp>
          <p:nvSpPr>
            <p:cNvPr id="2" name="Rounded Rectangle 1"/>
            <p:cNvSpPr/>
            <p:nvPr/>
          </p:nvSpPr>
          <p:spPr>
            <a:xfrm>
              <a:off x="842962" y="1381125"/>
              <a:ext cx="3571875" cy="2247900"/>
            </a:xfrm>
            <a:prstGeom prst="roundRect">
              <a:avLst>
                <a:gd name="adj" fmla="val 5969"/>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latin typeface="Twinkl" pitchFamily="2" charset="0"/>
              </a:endParaRPr>
            </a:p>
          </p:txBody>
        </p:sp>
        <p:sp>
          <p:nvSpPr>
            <p:cNvPr id="15385" name="TextBox 2"/>
            <p:cNvSpPr txBox="1">
              <a:spLocks noChangeArrowheads="1"/>
            </p:cNvSpPr>
            <p:nvPr/>
          </p:nvSpPr>
          <p:spPr bwMode="auto">
            <a:xfrm>
              <a:off x="981074" y="1495425"/>
              <a:ext cx="3295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1800">
                  <a:solidFill>
                    <a:srgbClr val="000000"/>
                  </a:solidFill>
                  <a:latin typeface="Twinkl" pitchFamily="2" charset="0"/>
                </a:rPr>
                <a:t>Aberdeen Angus beef</a:t>
              </a:r>
            </a:p>
          </p:txBody>
        </p:sp>
      </p:grpSp>
      <p:pic>
        <p:nvPicPr>
          <p:cNvPr id="15365"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66888" y="2062163"/>
            <a:ext cx="1666875"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1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65800" y="2200275"/>
            <a:ext cx="14478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7" name="Group 4"/>
          <p:cNvGrpSpPr>
            <a:grpSpLocks/>
          </p:cNvGrpSpPr>
          <p:nvPr/>
        </p:nvGrpSpPr>
        <p:grpSpPr bwMode="auto">
          <a:xfrm>
            <a:off x="4703763" y="1381125"/>
            <a:ext cx="3571875" cy="2247900"/>
            <a:chOff x="4703762" y="1381125"/>
            <a:chExt cx="3571875" cy="2247900"/>
          </a:xfrm>
        </p:grpSpPr>
        <p:sp>
          <p:nvSpPr>
            <p:cNvPr id="14" name="Rounded Rectangle 13"/>
            <p:cNvSpPr/>
            <p:nvPr/>
          </p:nvSpPr>
          <p:spPr>
            <a:xfrm>
              <a:off x="4703762" y="1381125"/>
              <a:ext cx="3571875" cy="2247900"/>
            </a:xfrm>
            <a:prstGeom prst="roundRect">
              <a:avLst>
                <a:gd name="adj" fmla="val 5969"/>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latin typeface="Twinkl" pitchFamily="2" charset="0"/>
              </a:endParaRPr>
            </a:p>
          </p:txBody>
        </p:sp>
        <p:sp>
          <p:nvSpPr>
            <p:cNvPr id="15383" name="TextBox 15"/>
            <p:cNvSpPr txBox="1">
              <a:spLocks noChangeArrowheads="1"/>
            </p:cNvSpPr>
            <p:nvPr/>
          </p:nvSpPr>
          <p:spPr bwMode="auto">
            <a:xfrm>
              <a:off x="4841874" y="1495425"/>
              <a:ext cx="3295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1800">
                  <a:solidFill>
                    <a:srgbClr val="000000"/>
                  </a:solidFill>
                  <a:latin typeface="Twinkl" pitchFamily="2" charset="0"/>
                </a:rPr>
                <a:t>Scottish lobsters</a:t>
              </a:r>
            </a:p>
          </p:txBody>
        </p:sp>
      </p:grpSp>
      <p:grpSp>
        <p:nvGrpSpPr>
          <p:cNvPr id="15368" name="Group 29"/>
          <p:cNvGrpSpPr>
            <a:grpSpLocks/>
          </p:cNvGrpSpPr>
          <p:nvPr/>
        </p:nvGrpSpPr>
        <p:grpSpPr bwMode="auto">
          <a:xfrm>
            <a:off x="842963" y="3881438"/>
            <a:ext cx="3571875" cy="2247900"/>
            <a:chOff x="842962" y="1381125"/>
            <a:chExt cx="3571875" cy="2247900"/>
          </a:xfrm>
        </p:grpSpPr>
        <p:sp>
          <p:nvSpPr>
            <p:cNvPr id="31" name="Rounded Rectangle 30"/>
            <p:cNvSpPr/>
            <p:nvPr/>
          </p:nvSpPr>
          <p:spPr>
            <a:xfrm>
              <a:off x="842962" y="1381125"/>
              <a:ext cx="3571875" cy="2247900"/>
            </a:xfrm>
            <a:prstGeom prst="roundRect">
              <a:avLst>
                <a:gd name="adj" fmla="val 5969"/>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latin typeface="Twinkl" pitchFamily="2" charset="0"/>
              </a:endParaRPr>
            </a:p>
          </p:txBody>
        </p:sp>
        <p:sp>
          <p:nvSpPr>
            <p:cNvPr id="15381" name="TextBox 31"/>
            <p:cNvSpPr txBox="1">
              <a:spLocks noChangeArrowheads="1"/>
            </p:cNvSpPr>
            <p:nvPr/>
          </p:nvSpPr>
          <p:spPr bwMode="auto">
            <a:xfrm>
              <a:off x="981074" y="1495425"/>
              <a:ext cx="3295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1800">
                  <a:solidFill>
                    <a:srgbClr val="000000"/>
                  </a:solidFill>
                  <a:latin typeface="Twinkl" pitchFamily="2" charset="0"/>
                </a:rPr>
                <a:t>Scottish salmon</a:t>
              </a:r>
            </a:p>
          </p:txBody>
        </p:sp>
      </p:grpSp>
      <p:grpSp>
        <p:nvGrpSpPr>
          <p:cNvPr id="15369" name="Group 32"/>
          <p:cNvGrpSpPr>
            <a:grpSpLocks/>
          </p:cNvGrpSpPr>
          <p:nvPr/>
        </p:nvGrpSpPr>
        <p:grpSpPr bwMode="auto">
          <a:xfrm>
            <a:off x="4703763" y="3881438"/>
            <a:ext cx="3571875" cy="2247900"/>
            <a:chOff x="4703762" y="1381125"/>
            <a:chExt cx="3571875" cy="2247900"/>
          </a:xfrm>
        </p:grpSpPr>
        <p:sp>
          <p:nvSpPr>
            <p:cNvPr id="34" name="Rounded Rectangle 33"/>
            <p:cNvSpPr/>
            <p:nvPr/>
          </p:nvSpPr>
          <p:spPr>
            <a:xfrm>
              <a:off x="4703762" y="1381125"/>
              <a:ext cx="3571875" cy="2247900"/>
            </a:xfrm>
            <a:prstGeom prst="roundRect">
              <a:avLst>
                <a:gd name="adj" fmla="val 5969"/>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latin typeface="Twinkl" pitchFamily="2" charset="0"/>
              </a:endParaRPr>
            </a:p>
          </p:txBody>
        </p:sp>
        <p:sp>
          <p:nvSpPr>
            <p:cNvPr id="15379" name="TextBox 34"/>
            <p:cNvSpPr txBox="1">
              <a:spLocks noChangeArrowheads="1"/>
            </p:cNvSpPr>
            <p:nvPr/>
          </p:nvSpPr>
          <p:spPr bwMode="auto">
            <a:xfrm>
              <a:off x="4841874" y="1495425"/>
              <a:ext cx="3295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1800">
                  <a:solidFill>
                    <a:srgbClr val="000000"/>
                  </a:solidFill>
                  <a:latin typeface="Twinkl" pitchFamily="2" charset="0"/>
                </a:rPr>
                <a:t>oatcakes</a:t>
              </a:r>
            </a:p>
          </p:txBody>
        </p:sp>
      </p:grpSp>
      <p:grpSp>
        <p:nvGrpSpPr>
          <p:cNvPr id="15370" name="Group 1"/>
          <p:cNvGrpSpPr>
            <a:grpSpLocks/>
          </p:cNvGrpSpPr>
          <p:nvPr/>
        </p:nvGrpSpPr>
        <p:grpSpPr bwMode="auto">
          <a:xfrm>
            <a:off x="1563688" y="4619625"/>
            <a:ext cx="2130425" cy="1236663"/>
            <a:chOff x="5230813" y="1881188"/>
            <a:chExt cx="2566987" cy="1490662"/>
          </a:xfrm>
        </p:grpSpPr>
        <p:pic>
          <p:nvPicPr>
            <p:cNvPr id="15376" name="Picture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56711" flipH="1">
              <a:off x="5230813" y="1881188"/>
              <a:ext cx="2566987"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7" name="Picture 1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080281" flipH="1">
              <a:off x="5230813" y="2424113"/>
              <a:ext cx="2566987"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371"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110684">
            <a:off x="5245100" y="1922463"/>
            <a:ext cx="16160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333428">
            <a:off x="6002338" y="2263775"/>
            <a:ext cx="16160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3" name="Picture 1"/>
          <p:cNvPicPr>
            <a:picLocks noChangeAspect="1"/>
          </p:cNvPicPr>
          <p:nvPr/>
        </p:nvPicPr>
        <p:blipFill>
          <a:blip r:embed="rId8">
            <a:extLst>
              <a:ext uri="{28A0092B-C50C-407E-A947-70E740481C1C}">
                <a14:useLocalDpi xmlns:a14="http://schemas.microsoft.com/office/drawing/2010/main" val="0"/>
              </a:ext>
            </a:extLst>
          </a:blip>
          <a:srcRect t="15233" b="10912"/>
          <a:stretch>
            <a:fillRect/>
          </a:stretch>
        </p:blipFill>
        <p:spPr bwMode="auto">
          <a:xfrm>
            <a:off x="5667375" y="4384675"/>
            <a:ext cx="16446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4" name="TextBox 10"/>
          <p:cNvSpPr txBox="1">
            <a:spLocks noChangeArrowheads="1"/>
          </p:cNvSpPr>
          <p:nvPr/>
        </p:nvSpPr>
        <p:spPr bwMode="auto">
          <a:xfrm>
            <a:off x="2740025" y="6534150"/>
            <a:ext cx="36639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Photo courtesy Girl Interrupted Eating(@flickr.com) - granted under creative commons licence - attribution</a:t>
            </a:r>
          </a:p>
        </p:txBody>
      </p:sp>
      <p:sp>
        <p:nvSpPr>
          <p:cNvPr id="15375" name="Rectangle 2"/>
          <p:cNvSpPr>
            <a:spLocks noChangeArrowheads="1"/>
          </p:cNvSpPr>
          <p:nvPr/>
        </p:nvSpPr>
        <p:spPr bwMode="auto">
          <a:xfrm>
            <a:off x="3016250" y="617538"/>
            <a:ext cx="31019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3600">
                <a:solidFill>
                  <a:srgbClr val="5E9431"/>
                </a:solidFill>
                <a:latin typeface="Twinkl" pitchFamily="2" charset="0"/>
              </a:rPr>
              <a:t>Scottish Foods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 name="Rounded Rectangle 13"/>
          <p:cNvSpPr/>
          <p:nvPr/>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solidFill>
                  <a:prstClr val="white"/>
                </a:solidFill>
              </a:rPr>
              <a:t> </a:t>
            </a:r>
          </a:p>
        </p:txBody>
      </p:sp>
      <p:pic>
        <p:nvPicPr>
          <p:cNvPr id="16387" name="Picture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8" name="Group 5"/>
          <p:cNvGrpSpPr>
            <a:grpSpLocks/>
          </p:cNvGrpSpPr>
          <p:nvPr/>
        </p:nvGrpSpPr>
        <p:grpSpPr bwMode="auto">
          <a:xfrm>
            <a:off x="842963" y="1381125"/>
            <a:ext cx="7432675" cy="2247900"/>
            <a:chOff x="842962" y="1381125"/>
            <a:chExt cx="3571875" cy="2247900"/>
          </a:xfrm>
        </p:grpSpPr>
        <p:sp>
          <p:nvSpPr>
            <p:cNvPr id="2" name="Rounded Rectangle 1"/>
            <p:cNvSpPr/>
            <p:nvPr/>
          </p:nvSpPr>
          <p:spPr>
            <a:xfrm>
              <a:off x="842962" y="1381125"/>
              <a:ext cx="3571875" cy="2247900"/>
            </a:xfrm>
            <a:prstGeom prst="roundRect">
              <a:avLst>
                <a:gd name="adj" fmla="val 5969"/>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latin typeface="Twinkl" pitchFamily="2" charset="0"/>
              </a:endParaRPr>
            </a:p>
          </p:txBody>
        </p:sp>
        <p:sp>
          <p:nvSpPr>
            <p:cNvPr id="16397" name="TextBox 2"/>
            <p:cNvSpPr txBox="1">
              <a:spLocks noChangeArrowheads="1"/>
            </p:cNvSpPr>
            <p:nvPr/>
          </p:nvSpPr>
          <p:spPr bwMode="auto">
            <a:xfrm>
              <a:off x="909335" y="1489412"/>
              <a:ext cx="215441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1800" b="1">
                  <a:solidFill>
                    <a:srgbClr val="000000"/>
                  </a:solidFill>
                  <a:latin typeface="Twinkl" pitchFamily="2" charset="0"/>
                </a:rPr>
                <a:t>Haggis</a:t>
              </a:r>
            </a:p>
            <a:p>
              <a:pPr>
                <a:lnSpc>
                  <a:spcPct val="100000"/>
                </a:lnSpc>
                <a:spcBef>
                  <a:spcPct val="0"/>
                </a:spcBef>
                <a:buFontTx/>
                <a:buNone/>
              </a:pPr>
              <a:r>
                <a:rPr lang="en-GB" altLang="en-US" sz="1800">
                  <a:solidFill>
                    <a:srgbClr val="000000"/>
                  </a:solidFill>
                  <a:latin typeface="Twinkl" pitchFamily="2" charset="0"/>
                </a:rPr>
                <a:t>Savoury pudding with sheep’s heart, liver and lungs, minced with onion, oatmeal, suet, spices and salt, stuffed inside a sheep’s stomach - although today a lot of haggis is prepared in a sausage casing.</a:t>
              </a:r>
            </a:p>
          </p:txBody>
        </p:sp>
      </p:grpSp>
      <p:grpSp>
        <p:nvGrpSpPr>
          <p:cNvPr id="16389" name="Group 29"/>
          <p:cNvGrpSpPr>
            <a:grpSpLocks/>
          </p:cNvGrpSpPr>
          <p:nvPr/>
        </p:nvGrpSpPr>
        <p:grpSpPr bwMode="auto">
          <a:xfrm>
            <a:off x="842963" y="3881438"/>
            <a:ext cx="7432675" cy="2247900"/>
            <a:chOff x="842962" y="1381125"/>
            <a:chExt cx="7432675" cy="2247900"/>
          </a:xfrm>
        </p:grpSpPr>
        <p:sp>
          <p:nvSpPr>
            <p:cNvPr id="31" name="Rounded Rectangle 30"/>
            <p:cNvSpPr/>
            <p:nvPr/>
          </p:nvSpPr>
          <p:spPr>
            <a:xfrm>
              <a:off x="842962" y="1381125"/>
              <a:ext cx="7432675" cy="2247900"/>
            </a:xfrm>
            <a:prstGeom prst="roundRect">
              <a:avLst>
                <a:gd name="adj" fmla="val 5969"/>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latin typeface="Twinkl" pitchFamily="2" charset="0"/>
              </a:endParaRPr>
            </a:p>
          </p:txBody>
        </p:sp>
        <p:sp>
          <p:nvSpPr>
            <p:cNvPr id="16395" name="TextBox 31"/>
            <p:cNvSpPr txBox="1">
              <a:spLocks noChangeArrowheads="1"/>
            </p:cNvSpPr>
            <p:nvPr/>
          </p:nvSpPr>
          <p:spPr bwMode="auto">
            <a:xfrm>
              <a:off x="981077" y="2043410"/>
              <a:ext cx="427672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1800" b="1">
                  <a:solidFill>
                    <a:srgbClr val="000000"/>
                  </a:solidFill>
                  <a:latin typeface="Twinkl" pitchFamily="2" charset="0"/>
                </a:rPr>
                <a:t>Cullen Skink</a:t>
              </a:r>
            </a:p>
            <a:p>
              <a:pPr algn="just">
                <a:lnSpc>
                  <a:spcPct val="100000"/>
                </a:lnSpc>
                <a:spcBef>
                  <a:spcPct val="0"/>
                </a:spcBef>
                <a:buFontTx/>
                <a:buNone/>
              </a:pPr>
              <a:r>
                <a:rPr lang="en-GB" altLang="en-US" sz="1800">
                  <a:solidFill>
                    <a:srgbClr val="000000"/>
                  </a:solidFill>
                  <a:latin typeface="Twinkl" pitchFamily="2" charset="0"/>
                </a:rPr>
                <a:t>A thick Scottish soup made with smoked haddock, potatoes and onions. </a:t>
              </a:r>
            </a:p>
          </p:txBody>
        </p:sp>
      </p:grpSp>
      <p:pic>
        <p:nvPicPr>
          <p:cNvPr id="12294"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19200" y="4059432"/>
            <a:ext cx="2500312" cy="1874837"/>
          </a:xfrm>
          <a:prstGeom prst="roundRect">
            <a:avLst>
              <a:gd name="adj" fmla="val 820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19750" y="1828800"/>
            <a:ext cx="2500313"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TextBox 10"/>
          <p:cNvSpPr txBox="1">
            <a:spLocks noChangeArrowheads="1"/>
          </p:cNvSpPr>
          <p:nvPr/>
        </p:nvSpPr>
        <p:spPr bwMode="auto">
          <a:xfrm>
            <a:off x="2998788" y="6534150"/>
            <a:ext cx="31464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Photos courtesy of Pseph (@flickr.com) - granted under creative commons licence - attribution</a:t>
            </a:r>
          </a:p>
        </p:txBody>
      </p:sp>
      <p:sp>
        <p:nvSpPr>
          <p:cNvPr id="16393" name="Rectangle 14"/>
          <p:cNvSpPr>
            <a:spLocks noChangeArrowheads="1"/>
          </p:cNvSpPr>
          <p:nvPr/>
        </p:nvSpPr>
        <p:spPr bwMode="auto">
          <a:xfrm>
            <a:off x="3016250" y="617538"/>
            <a:ext cx="31019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3600">
                <a:solidFill>
                  <a:srgbClr val="5E9431"/>
                </a:solidFill>
                <a:latin typeface="Twinkl" pitchFamily="2" charset="0"/>
              </a:rPr>
              <a:t>Scottish Foods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Rounded Rectangle 10"/>
          <p:cNvSpPr/>
          <p:nvPr/>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solidFill>
                  <a:prstClr val="white"/>
                </a:solidFill>
              </a:rPr>
              <a:t> </a:t>
            </a:r>
          </a:p>
        </p:txBody>
      </p:sp>
      <p:pic>
        <p:nvPicPr>
          <p:cNvPr id="17411" name="Picture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2" name="Group 6"/>
          <p:cNvGrpSpPr>
            <a:grpSpLocks/>
          </p:cNvGrpSpPr>
          <p:nvPr/>
        </p:nvGrpSpPr>
        <p:grpSpPr bwMode="auto">
          <a:xfrm>
            <a:off x="874713" y="1338263"/>
            <a:ext cx="7373937" cy="2247900"/>
            <a:chOff x="874712" y="1339056"/>
            <a:chExt cx="7373938" cy="2247900"/>
          </a:xfrm>
        </p:grpSpPr>
        <p:grpSp>
          <p:nvGrpSpPr>
            <p:cNvPr id="17415" name="Group 4"/>
            <p:cNvGrpSpPr>
              <a:grpSpLocks/>
            </p:cNvGrpSpPr>
            <p:nvPr/>
          </p:nvGrpSpPr>
          <p:grpSpPr bwMode="auto">
            <a:xfrm>
              <a:off x="874712" y="1339056"/>
              <a:ext cx="7373938" cy="2247900"/>
              <a:chOff x="4703762" y="1381125"/>
              <a:chExt cx="7373938" cy="2247900"/>
            </a:xfrm>
          </p:grpSpPr>
          <p:sp>
            <p:nvSpPr>
              <p:cNvPr id="14" name="Rounded Rectangle 13"/>
              <p:cNvSpPr/>
              <p:nvPr/>
            </p:nvSpPr>
            <p:spPr>
              <a:xfrm>
                <a:off x="4703762" y="1381125"/>
                <a:ext cx="7373938" cy="2247900"/>
              </a:xfrm>
              <a:prstGeom prst="roundRect">
                <a:avLst>
                  <a:gd name="adj" fmla="val 5969"/>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endParaRPr>
              </a:p>
            </p:txBody>
          </p:sp>
          <p:sp>
            <p:nvSpPr>
              <p:cNvPr id="17418" name="TextBox 15"/>
              <p:cNvSpPr txBox="1">
                <a:spLocks noChangeArrowheads="1"/>
              </p:cNvSpPr>
              <p:nvPr/>
            </p:nvSpPr>
            <p:spPr bwMode="auto">
              <a:xfrm>
                <a:off x="4800599" y="1744672"/>
                <a:ext cx="413385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2000" b="1">
                    <a:solidFill>
                      <a:srgbClr val="000000"/>
                    </a:solidFill>
                    <a:latin typeface="Twinkl" pitchFamily="2" charset="0"/>
                  </a:rPr>
                  <a:t>Tablet</a:t>
                </a:r>
              </a:p>
              <a:p>
                <a:pPr algn="just">
                  <a:lnSpc>
                    <a:spcPct val="100000"/>
                  </a:lnSpc>
                  <a:spcBef>
                    <a:spcPct val="0"/>
                  </a:spcBef>
                  <a:buFontTx/>
                  <a:buNone/>
                </a:pPr>
                <a:r>
                  <a:rPr lang="en-GB" altLang="en-US" sz="1800">
                    <a:solidFill>
                      <a:srgbClr val="000000"/>
                    </a:solidFill>
                    <a:latin typeface="Twinkl" pitchFamily="2" charset="0"/>
                  </a:rPr>
                  <a:t>A medium-hard sugary sweet made from sugar, condensed milk, butter and vanilla essence, boiled to a soft-ball stage and then allowed to crystallise.</a:t>
                </a:r>
              </a:p>
            </p:txBody>
          </p:sp>
        </p:grpSp>
        <p:pic>
          <p:nvPicPr>
            <p:cNvPr id="13319" name="Picture 4"/>
            <p:cNvPicPr>
              <a:picLocks noChangeAspect="1"/>
            </p:cNvPicPr>
            <p:nvPr/>
          </p:nvPicPr>
          <p:blipFill>
            <a:blip r:embed="rId4" cstate="print">
              <a:extLst>
                <a:ext uri="{28A0092B-C50C-407E-A947-70E740481C1C}">
                  <a14:useLocalDpi xmlns:a14="http://schemas.microsoft.com/office/drawing/2010/main" val="0"/>
                </a:ext>
              </a:extLst>
            </a:blip>
            <a:srcRect l="6042" t="8057" r="6250" b="417"/>
            <a:stretch>
              <a:fillRect/>
            </a:stretch>
          </p:blipFill>
          <p:spPr bwMode="auto">
            <a:xfrm>
              <a:off x="5764047" y="1549626"/>
              <a:ext cx="2312703" cy="1810187"/>
            </a:xfrm>
            <a:prstGeom prst="roundRect">
              <a:avLst>
                <a:gd name="adj" fmla="val 995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3" name="TextBox 10"/>
          <p:cNvSpPr txBox="1">
            <a:spLocks noChangeArrowheads="1"/>
          </p:cNvSpPr>
          <p:nvPr/>
        </p:nvSpPr>
        <p:spPr bwMode="auto">
          <a:xfrm>
            <a:off x="2894013" y="6534150"/>
            <a:ext cx="33559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Photo courtesy of Robert Scarth (@flickr.com) - granted under creative commons licence - attribution</a:t>
            </a:r>
          </a:p>
        </p:txBody>
      </p:sp>
      <p:sp>
        <p:nvSpPr>
          <p:cNvPr id="17414" name="Rectangle 11"/>
          <p:cNvSpPr>
            <a:spLocks noChangeArrowheads="1"/>
          </p:cNvSpPr>
          <p:nvPr/>
        </p:nvSpPr>
        <p:spPr bwMode="auto">
          <a:xfrm>
            <a:off x="3016250" y="617538"/>
            <a:ext cx="31019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3600">
                <a:solidFill>
                  <a:srgbClr val="5E9431"/>
                </a:solidFill>
                <a:latin typeface="Twinkl" pitchFamily="2" charset="0"/>
              </a:rPr>
              <a:t>Scottish Foods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Rounded Rectangle 5"/>
          <p:cNvSpPr/>
          <p:nvPr/>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solidFill>
                  <a:prstClr val="white"/>
                </a:solidFill>
              </a:rPr>
              <a:t> </a:t>
            </a:r>
          </a:p>
        </p:txBody>
      </p:sp>
      <p:pic>
        <p:nvPicPr>
          <p:cNvPr id="18435" name="Picture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Box 10"/>
          <p:cNvSpPr txBox="1">
            <a:spLocks noChangeArrowheads="1"/>
          </p:cNvSpPr>
          <p:nvPr/>
        </p:nvSpPr>
        <p:spPr bwMode="auto">
          <a:xfrm>
            <a:off x="4143375" y="6534150"/>
            <a:ext cx="8572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Image: Public domain</a:t>
            </a:r>
          </a:p>
        </p:txBody>
      </p:sp>
      <p:sp>
        <p:nvSpPr>
          <p:cNvPr id="18437" name="Rectangle 1"/>
          <p:cNvSpPr>
            <a:spLocks noChangeArrowheads="1"/>
          </p:cNvSpPr>
          <p:nvPr/>
        </p:nvSpPr>
        <p:spPr bwMode="auto">
          <a:xfrm>
            <a:off x="758825" y="1306513"/>
            <a:ext cx="761682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 typeface="Arial" panose="020B0604020202020204" pitchFamily="34" charset="0"/>
              <a:buNone/>
            </a:pPr>
            <a:r>
              <a:rPr lang="en-GB" altLang="en-US" sz="1800" b="1">
                <a:solidFill>
                  <a:srgbClr val="000000"/>
                </a:solidFill>
                <a:latin typeface="Twinkl" pitchFamily="2" charset="0"/>
              </a:rPr>
              <a:t>30</a:t>
            </a:r>
            <a:r>
              <a:rPr lang="en-GB" altLang="en-US" sz="1800" b="1" baseline="30000">
                <a:solidFill>
                  <a:srgbClr val="000000"/>
                </a:solidFill>
                <a:latin typeface="Twinkl" pitchFamily="2" charset="0"/>
              </a:rPr>
              <a:t>th</a:t>
            </a:r>
            <a:r>
              <a:rPr lang="en-GB" altLang="en-US" sz="1800" b="1">
                <a:solidFill>
                  <a:srgbClr val="000000"/>
                </a:solidFill>
                <a:latin typeface="Twinkl" pitchFamily="2" charset="0"/>
              </a:rPr>
              <a:t> November</a:t>
            </a:r>
          </a:p>
          <a:p>
            <a:pPr algn="just">
              <a:lnSpc>
                <a:spcPct val="100000"/>
              </a:lnSpc>
              <a:spcBef>
                <a:spcPct val="0"/>
              </a:spcBef>
              <a:buFont typeface="Arial" panose="020B0604020202020204" pitchFamily="34" charset="0"/>
              <a:buNone/>
            </a:pPr>
            <a:r>
              <a:rPr lang="en-GB" altLang="en-US" sz="1800">
                <a:solidFill>
                  <a:srgbClr val="000000"/>
                </a:solidFill>
                <a:latin typeface="Twinkl" pitchFamily="2" charset="0"/>
              </a:rPr>
              <a:t>St. Andrew is the Patron Saint of Scotland. He was one of Jesus’ disciples. After Jesus had died, Andrew travelled and taught people about who Jesus was and about the amazing things he had done. However, the Romans were not happy about this and crucified Andrew on an x-shaped cross. </a:t>
            </a:r>
          </a:p>
          <a:p>
            <a:pPr algn="just">
              <a:lnSpc>
                <a:spcPct val="100000"/>
              </a:lnSpc>
              <a:spcBef>
                <a:spcPct val="0"/>
              </a:spcBef>
              <a:buFont typeface="Arial" panose="020B0604020202020204" pitchFamily="34" charset="0"/>
              <a:buNone/>
            </a:pPr>
            <a:endParaRPr lang="en-GB" altLang="en-US" sz="1800">
              <a:solidFill>
                <a:srgbClr val="000000"/>
              </a:solidFill>
              <a:latin typeface="Twinkl" pitchFamily="2" charset="0"/>
            </a:endParaRPr>
          </a:p>
          <a:p>
            <a:pPr algn="just">
              <a:lnSpc>
                <a:spcPct val="100000"/>
              </a:lnSpc>
              <a:spcBef>
                <a:spcPct val="0"/>
              </a:spcBef>
              <a:buFont typeface="Arial" panose="020B0604020202020204" pitchFamily="34" charset="0"/>
              <a:buNone/>
            </a:pPr>
            <a:r>
              <a:rPr lang="en-GB" altLang="en-US" sz="1800">
                <a:solidFill>
                  <a:srgbClr val="000000"/>
                </a:solidFill>
                <a:latin typeface="Twinkl" pitchFamily="2" charset="0"/>
              </a:rPr>
              <a:t>Many years later, some of Andrew’s bones were taken to Scotland and buried at the town of St. Andrews, where a church was built on top. </a:t>
            </a:r>
          </a:p>
          <a:p>
            <a:pPr algn="just">
              <a:lnSpc>
                <a:spcPct val="100000"/>
              </a:lnSpc>
              <a:spcBef>
                <a:spcPct val="0"/>
              </a:spcBef>
              <a:buFont typeface="Arial" panose="020B0604020202020204" pitchFamily="34" charset="0"/>
              <a:buNone/>
            </a:pPr>
            <a:endParaRPr lang="en-GB" altLang="en-US" sz="1800">
              <a:solidFill>
                <a:srgbClr val="000000"/>
              </a:solidFill>
              <a:latin typeface="Twinkl" pitchFamily="2" charset="0"/>
            </a:endParaRPr>
          </a:p>
          <a:p>
            <a:pPr algn="just">
              <a:lnSpc>
                <a:spcPct val="100000"/>
              </a:lnSpc>
              <a:spcBef>
                <a:spcPct val="0"/>
              </a:spcBef>
              <a:buFont typeface="Arial" panose="020B0604020202020204" pitchFamily="34" charset="0"/>
              <a:buNone/>
            </a:pPr>
            <a:r>
              <a:rPr lang="en-GB" altLang="en-US" sz="1800">
                <a:solidFill>
                  <a:srgbClr val="000000"/>
                </a:solidFill>
                <a:latin typeface="Twinkl" pitchFamily="2" charset="0"/>
              </a:rPr>
              <a:t>People remember and celebrate the life of St. Andrew on 30</a:t>
            </a:r>
            <a:r>
              <a:rPr lang="en-GB" altLang="en-US" sz="1800" baseline="30000">
                <a:solidFill>
                  <a:srgbClr val="000000"/>
                </a:solidFill>
                <a:latin typeface="Twinkl" pitchFamily="2" charset="0"/>
              </a:rPr>
              <a:t>th</a:t>
            </a:r>
            <a:r>
              <a:rPr lang="en-GB" altLang="en-US" sz="1800">
                <a:solidFill>
                  <a:srgbClr val="000000"/>
                </a:solidFill>
                <a:latin typeface="Twinkl" pitchFamily="2" charset="0"/>
              </a:rPr>
              <a:t> November each year, both in Scotland and other parts of the world. In Scotland there are many festivities on this day including a ceilidh, where people take part in Scottish country dancing. </a:t>
            </a:r>
          </a:p>
        </p:txBody>
      </p:sp>
      <p:sp>
        <p:nvSpPr>
          <p:cNvPr id="18438" name="Rectangle 7"/>
          <p:cNvSpPr>
            <a:spLocks noChangeArrowheads="1"/>
          </p:cNvSpPr>
          <p:nvPr/>
        </p:nvSpPr>
        <p:spPr bwMode="auto">
          <a:xfrm>
            <a:off x="2724150" y="617538"/>
            <a:ext cx="36861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3600">
                <a:solidFill>
                  <a:srgbClr val="5E9431"/>
                </a:solidFill>
                <a:latin typeface="Twinkl" pitchFamily="2" charset="0"/>
              </a:rPr>
              <a:t>St. Andrew’s Day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ounded Rectangle 4"/>
          <p:cNvSpPr/>
          <p:nvPr/>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solidFill>
                  <a:prstClr val="white"/>
                </a:solidFill>
              </a:rPr>
              <a:t> </a:t>
            </a:r>
          </a:p>
        </p:txBody>
      </p:sp>
      <p:pic>
        <p:nvPicPr>
          <p:cNvPr id="19459" name="Picture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95525" y="2551113"/>
            <a:ext cx="4552950"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Rectangle 5"/>
          <p:cNvSpPr>
            <a:spLocks noChangeArrowheads="1"/>
          </p:cNvSpPr>
          <p:nvPr/>
        </p:nvSpPr>
        <p:spPr bwMode="auto">
          <a:xfrm>
            <a:off x="3159125" y="617538"/>
            <a:ext cx="28178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3600">
                <a:solidFill>
                  <a:srgbClr val="5E9431"/>
                </a:solidFill>
                <a:latin typeface="Twinkl" pitchFamily="2" charset="0"/>
              </a:rPr>
              <a:t>Scottish Flag</a:t>
            </a:r>
          </a:p>
        </p:txBody>
      </p:sp>
      <p:sp>
        <p:nvSpPr>
          <p:cNvPr id="19462" name="Rectangle 1"/>
          <p:cNvSpPr>
            <a:spLocks noChangeArrowheads="1"/>
          </p:cNvSpPr>
          <p:nvPr/>
        </p:nvSpPr>
        <p:spPr bwMode="auto">
          <a:xfrm>
            <a:off x="755650" y="1246188"/>
            <a:ext cx="77454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GB" altLang="en-US" sz="1800" dirty="0">
                <a:solidFill>
                  <a:srgbClr val="000000"/>
                </a:solidFill>
                <a:latin typeface="Twinkl" pitchFamily="2" charset="0"/>
              </a:rPr>
              <a:t>The Scottish people made Andrew their Patron Saint and chose a Saltire (Greek) Cross on a sea-blue background, as their flag. According to tradition it represents Saint Andrew who died on a cross of that shape.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Rounded Rectangle 10"/>
          <p:cNvSpPr/>
          <p:nvPr/>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solidFill>
                  <a:prstClr val="white"/>
                </a:solidFill>
              </a:rPr>
              <a:t> </a:t>
            </a:r>
          </a:p>
        </p:txBody>
      </p:sp>
      <p:sp>
        <p:nvSpPr>
          <p:cNvPr id="20483" name="Rectangle 3"/>
          <p:cNvSpPr>
            <a:spLocks noChangeArrowheads="1"/>
          </p:cNvSpPr>
          <p:nvPr/>
        </p:nvSpPr>
        <p:spPr bwMode="auto">
          <a:xfrm>
            <a:off x="755650" y="642938"/>
            <a:ext cx="7632700" cy="595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4000" dirty="0">
                <a:solidFill>
                  <a:srgbClr val="5E9431"/>
                </a:solidFill>
                <a:latin typeface="Twinkl" pitchFamily="2" charset="0"/>
              </a:rPr>
              <a:t>Celebrations and Festivals</a:t>
            </a:r>
          </a:p>
          <a:p>
            <a:pPr algn="just" eaLnBrk="1" hangingPunct="1">
              <a:lnSpc>
                <a:spcPct val="100000"/>
              </a:lnSpc>
              <a:spcBef>
                <a:spcPct val="0"/>
              </a:spcBef>
              <a:buFontTx/>
              <a:buNone/>
            </a:pPr>
            <a:r>
              <a:rPr lang="en-GB" altLang="en-US" sz="1700" dirty="0">
                <a:solidFill>
                  <a:srgbClr val="000000"/>
                </a:solidFill>
                <a:latin typeface="Twinkl" pitchFamily="2" charset="0"/>
              </a:rPr>
              <a:t>Like people all over the world, Scottish people like to celebrate their culture and have fun! In Scotland throughout the year, festivals and celebrations are held for people to enjoy. Here are some of the most well known:</a:t>
            </a:r>
          </a:p>
          <a:p>
            <a:pPr algn="just" eaLnBrk="1" hangingPunct="1">
              <a:lnSpc>
                <a:spcPct val="100000"/>
              </a:lnSpc>
              <a:spcBef>
                <a:spcPct val="0"/>
              </a:spcBef>
              <a:buFontTx/>
              <a:buNone/>
            </a:pPr>
            <a:endParaRPr lang="en-GB" altLang="en-US" sz="1700" dirty="0">
              <a:solidFill>
                <a:srgbClr val="000000"/>
              </a:solidFill>
              <a:latin typeface="Twinkl" pitchFamily="2" charset="0"/>
            </a:endParaRPr>
          </a:p>
          <a:p>
            <a:pPr algn="just" eaLnBrk="1" hangingPunct="1">
              <a:lnSpc>
                <a:spcPct val="100000"/>
              </a:lnSpc>
              <a:spcBef>
                <a:spcPct val="0"/>
              </a:spcBef>
              <a:buFontTx/>
              <a:buNone/>
            </a:pPr>
            <a:endParaRPr lang="en-GB" altLang="en-US" sz="1700" dirty="0">
              <a:solidFill>
                <a:srgbClr val="000000"/>
              </a:solidFill>
              <a:latin typeface="Twinkl" pitchFamily="2" charset="0"/>
            </a:endParaRPr>
          </a:p>
          <a:p>
            <a:pPr algn="just" eaLnBrk="1" hangingPunct="1">
              <a:lnSpc>
                <a:spcPct val="100000"/>
              </a:lnSpc>
              <a:spcBef>
                <a:spcPct val="0"/>
              </a:spcBef>
              <a:buFontTx/>
              <a:buNone/>
            </a:pPr>
            <a:endParaRPr lang="en-GB" altLang="en-US" sz="1700" dirty="0">
              <a:solidFill>
                <a:srgbClr val="000000"/>
              </a:solidFill>
              <a:latin typeface="Twinkl" pitchFamily="2" charset="0"/>
            </a:endParaRPr>
          </a:p>
          <a:p>
            <a:pPr algn="just" eaLnBrk="1" hangingPunct="1">
              <a:lnSpc>
                <a:spcPct val="100000"/>
              </a:lnSpc>
              <a:spcBef>
                <a:spcPct val="0"/>
              </a:spcBef>
              <a:buFontTx/>
              <a:buNone/>
            </a:pPr>
            <a:endParaRPr lang="en-GB" altLang="en-US" sz="1700" b="1" dirty="0">
              <a:solidFill>
                <a:srgbClr val="000000"/>
              </a:solidFill>
              <a:latin typeface="Twinkl" pitchFamily="2" charset="0"/>
            </a:endParaRPr>
          </a:p>
          <a:p>
            <a:pPr algn="just" eaLnBrk="1" hangingPunct="1">
              <a:lnSpc>
                <a:spcPct val="100000"/>
              </a:lnSpc>
              <a:spcBef>
                <a:spcPct val="0"/>
              </a:spcBef>
              <a:buFontTx/>
              <a:buNone/>
            </a:pPr>
            <a:endParaRPr lang="en-GB" altLang="en-US" sz="1700" b="1" dirty="0">
              <a:solidFill>
                <a:srgbClr val="000000"/>
              </a:solidFill>
              <a:latin typeface="Twinkl" pitchFamily="2" charset="0"/>
            </a:endParaRPr>
          </a:p>
          <a:p>
            <a:pPr algn="just" eaLnBrk="1" hangingPunct="1">
              <a:lnSpc>
                <a:spcPct val="100000"/>
              </a:lnSpc>
              <a:spcBef>
                <a:spcPct val="0"/>
              </a:spcBef>
              <a:buFontTx/>
              <a:buNone/>
            </a:pPr>
            <a:endParaRPr lang="en-GB" altLang="en-US" sz="1700" b="1" dirty="0">
              <a:solidFill>
                <a:srgbClr val="000000"/>
              </a:solidFill>
              <a:latin typeface="Twinkl" pitchFamily="2" charset="0"/>
            </a:endParaRPr>
          </a:p>
          <a:p>
            <a:pPr algn="just" eaLnBrk="1" hangingPunct="1">
              <a:lnSpc>
                <a:spcPct val="100000"/>
              </a:lnSpc>
              <a:spcBef>
                <a:spcPct val="0"/>
              </a:spcBef>
              <a:buFontTx/>
              <a:buNone/>
            </a:pPr>
            <a:endParaRPr lang="en-GB" altLang="en-US" sz="1700" b="1" dirty="0">
              <a:solidFill>
                <a:srgbClr val="000000"/>
              </a:solidFill>
              <a:latin typeface="Twinkl" pitchFamily="2" charset="0"/>
            </a:endParaRPr>
          </a:p>
          <a:p>
            <a:pPr algn="just" eaLnBrk="1" hangingPunct="1">
              <a:lnSpc>
                <a:spcPct val="100000"/>
              </a:lnSpc>
              <a:spcBef>
                <a:spcPct val="0"/>
              </a:spcBef>
              <a:buFontTx/>
              <a:buNone/>
            </a:pPr>
            <a:endParaRPr lang="en-GB" altLang="en-US" sz="1700" b="1" dirty="0">
              <a:solidFill>
                <a:srgbClr val="000000"/>
              </a:solidFill>
              <a:latin typeface="Twinkl" pitchFamily="2" charset="0"/>
            </a:endParaRPr>
          </a:p>
          <a:p>
            <a:pPr algn="just" eaLnBrk="1" hangingPunct="1">
              <a:lnSpc>
                <a:spcPct val="100000"/>
              </a:lnSpc>
              <a:spcBef>
                <a:spcPct val="0"/>
              </a:spcBef>
              <a:buFontTx/>
              <a:buNone/>
            </a:pPr>
            <a:endParaRPr lang="en-GB" altLang="en-US" sz="1700" b="1" dirty="0">
              <a:solidFill>
                <a:srgbClr val="000000"/>
              </a:solidFill>
              <a:latin typeface="Twinkl" pitchFamily="2" charset="0"/>
            </a:endParaRPr>
          </a:p>
          <a:p>
            <a:pPr algn="just" eaLnBrk="1" hangingPunct="1">
              <a:lnSpc>
                <a:spcPct val="100000"/>
              </a:lnSpc>
              <a:spcBef>
                <a:spcPct val="0"/>
              </a:spcBef>
              <a:buFontTx/>
              <a:buNone/>
            </a:pPr>
            <a:endParaRPr lang="en-GB" altLang="en-US" sz="1700" b="1" dirty="0">
              <a:solidFill>
                <a:srgbClr val="000000"/>
              </a:solidFill>
              <a:latin typeface="Twinkl" pitchFamily="2" charset="0"/>
            </a:endParaRPr>
          </a:p>
          <a:p>
            <a:pPr algn="just" eaLnBrk="1" hangingPunct="1">
              <a:lnSpc>
                <a:spcPct val="100000"/>
              </a:lnSpc>
              <a:spcBef>
                <a:spcPct val="0"/>
              </a:spcBef>
              <a:buFontTx/>
              <a:buNone/>
            </a:pPr>
            <a:r>
              <a:rPr lang="en-GB" altLang="en-US" sz="1700" b="1" dirty="0" err="1">
                <a:solidFill>
                  <a:srgbClr val="000000"/>
                </a:solidFill>
                <a:latin typeface="Twinkl" pitchFamily="2" charset="0"/>
              </a:rPr>
              <a:t>Braemar</a:t>
            </a:r>
            <a:r>
              <a:rPr lang="en-GB" altLang="en-US" sz="1700" b="1" dirty="0">
                <a:solidFill>
                  <a:srgbClr val="000000"/>
                </a:solidFill>
                <a:latin typeface="Twinkl" pitchFamily="2" charset="0"/>
              </a:rPr>
              <a:t> Gathering</a:t>
            </a:r>
          </a:p>
          <a:p>
            <a:pPr algn="just" eaLnBrk="1" hangingPunct="1">
              <a:lnSpc>
                <a:spcPct val="100000"/>
              </a:lnSpc>
              <a:spcBef>
                <a:spcPct val="0"/>
              </a:spcBef>
              <a:buFontTx/>
              <a:buNone/>
            </a:pPr>
            <a:r>
              <a:rPr lang="en-GB" altLang="en-US" sz="1700" dirty="0">
                <a:solidFill>
                  <a:srgbClr val="000000"/>
                </a:solidFill>
                <a:latin typeface="Twinkl" pitchFamily="2" charset="0"/>
              </a:rPr>
              <a:t>Many Highland games take place across Scotland during the Summer. The </a:t>
            </a:r>
            <a:r>
              <a:rPr lang="en-GB" altLang="en-US" sz="1700" dirty="0" err="1">
                <a:solidFill>
                  <a:srgbClr val="000000"/>
                </a:solidFill>
                <a:latin typeface="Twinkl" pitchFamily="2" charset="0"/>
              </a:rPr>
              <a:t>Braemar</a:t>
            </a:r>
            <a:r>
              <a:rPr lang="en-GB" altLang="en-US" sz="1700" dirty="0">
                <a:solidFill>
                  <a:srgbClr val="000000"/>
                </a:solidFill>
                <a:latin typeface="Twinkl" pitchFamily="2" charset="0"/>
              </a:rPr>
              <a:t> Gathering is held near the Queen’s Highland home at Balmoral and members of the royal family often attend. Events at the games include Highland dancing, traditional Highland Games events such as tug of war and a hill race.</a:t>
            </a:r>
          </a:p>
          <a:p>
            <a:pPr algn="just" eaLnBrk="1" hangingPunct="1">
              <a:lnSpc>
                <a:spcPct val="100000"/>
              </a:lnSpc>
              <a:spcBef>
                <a:spcPct val="0"/>
              </a:spcBef>
              <a:buFontTx/>
              <a:buNone/>
            </a:pPr>
            <a:endParaRPr lang="en-GB" altLang="en-US" sz="1800" dirty="0">
              <a:solidFill>
                <a:srgbClr val="000000"/>
              </a:solidFill>
              <a:latin typeface="Twinkl" pitchFamily="2" charset="0"/>
            </a:endParaRPr>
          </a:p>
        </p:txBody>
      </p:sp>
      <p:pic>
        <p:nvPicPr>
          <p:cNvPr id="20484" name="Picture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75213" y="2184400"/>
            <a:ext cx="3467100" cy="261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727075" y="2157413"/>
            <a:ext cx="4000500" cy="2503487"/>
          </a:xfrm>
          <a:prstGeom prst="roundRect">
            <a:avLst>
              <a:gd name="adj" fmla="val 6224"/>
            </a:avLst>
          </a:prstGeom>
          <a:solidFill>
            <a:schemeClr val="accent6">
              <a:lumMod val="40000"/>
              <a:lumOff val="60000"/>
            </a:schemeClr>
          </a:solidFill>
        </p:spPr>
        <p:txBody>
          <a:bodyPr lIns="144000" tIns="108000" rIns="144000" bIns="108000">
            <a:spAutoFit/>
          </a:bodyPr>
          <a:lstStyle/>
          <a:p>
            <a:pPr algn="just" eaLnBrk="1" fontAlgn="auto" hangingPunct="1">
              <a:spcBef>
                <a:spcPts val="0"/>
              </a:spcBef>
              <a:spcAft>
                <a:spcPts val="0"/>
              </a:spcAft>
              <a:defRPr/>
            </a:pPr>
            <a:r>
              <a:rPr lang="en-GB" sz="1600" b="1" dirty="0">
                <a:solidFill>
                  <a:prstClr val="black"/>
                </a:solidFill>
                <a:latin typeface="Twinkl" pitchFamily="2" charset="0"/>
              </a:rPr>
              <a:t>Edinburgh International Festival </a:t>
            </a:r>
          </a:p>
          <a:p>
            <a:pPr algn="just" eaLnBrk="1" fontAlgn="auto" hangingPunct="1">
              <a:spcBef>
                <a:spcPts val="0"/>
              </a:spcBef>
              <a:spcAft>
                <a:spcPts val="0"/>
              </a:spcAft>
              <a:defRPr/>
            </a:pPr>
            <a:r>
              <a:rPr lang="en-GB" sz="1600" dirty="0">
                <a:solidFill>
                  <a:prstClr val="black"/>
                </a:solidFill>
                <a:latin typeface="Twinkl" pitchFamily="2" charset="0"/>
              </a:rPr>
              <a:t>It’s a busy time in Edinburgh, as the International Festival takes place at the same time as the Festival Fringe, the Art Festival, the Book Festival and more. These festivals celebrate many aspects of the arts and culture, with performances and events like the Royal Edinburgh Military Tattoo.</a:t>
            </a:r>
          </a:p>
        </p:txBody>
      </p:sp>
      <p:sp>
        <p:nvSpPr>
          <p:cNvPr id="20487" name="TextBox 10"/>
          <p:cNvSpPr txBox="1">
            <a:spLocks noChangeArrowheads="1"/>
          </p:cNvSpPr>
          <p:nvPr/>
        </p:nvSpPr>
        <p:spPr bwMode="auto">
          <a:xfrm>
            <a:off x="2644775" y="6534150"/>
            <a:ext cx="38544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Photo courtesy of www.theedinburghblog.co.uk  (@flickr.com) - granted under creative commons licence - attribution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Rounded Rectangle 7"/>
          <p:cNvSpPr/>
          <p:nvPr/>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solidFill>
                  <a:prstClr val="white"/>
                </a:solidFill>
              </a:rPr>
              <a:t> </a:t>
            </a:r>
          </a:p>
        </p:txBody>
      </p:sp>
      <p:pic>
        <p:nvPicPr>
          <p:cNvPr id="21507" name="Picture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815975" y="4886325"/>
            <a:ext cx="7537450" cy="1238250"/>
          </a:xfrm>
          <a:prstGeom prst="roundRect">
            <a:avLst>
              <a:gd name="adj" fmla="val 6224"/>
            </a:avLst>
          </a:prstGeom>
          <a:solidFill>
            <a:schemeClr val="accent6">
              <a:lumMod val="40000"/>
              <a:lumOff val="60000"/>
            </a:schemeClr>
          </a:solidFill>
        </p:spPr>
        <p:txBody>
          <a:bodyPr lIns="144000" tIns="108000" rIns="144000" bIns="108000">
            <a:spAutoFit/>
          </a:bodyPr>
          <a:lstStyle/>
          <a:p>
            <a:pPr algn="just" eaLnBrk="1" fontAlgn="auto" hangingPunct="1">
              <a:spcBef>
                <a:spcPts val="0"/>
              </a:spcBef>
              <a:spcAft>
                <a:spcPts val="0"/>
              </a:spcAft>
              <a:defRPr/>
            </a:pPr>
            <a:r>
              <a:rPr lang="en-GB" sz="1600" b="1" dirty="0">
                <a:solidFill>
                  <a:prstClr val="black"/>
                </a:solidFill>
                <a:latin typeface="Twinkl" pitchFamily="2" charset="0"/>
              </a:rPr>
              <a:t>Up </a:t>
            </a:r>
            <a:r>
              <a:rPr lang="en-GB" sz="1600" b="1" dirty="0" err="1">
                <a:solidFill>
                  <a:prstClr val="black"/>
                </a:solidFill>
                <a:latin typeface="Twinkl" pitchFamily="2" charset="0"/>
              </a:rPr>
              <a:t>Helly</a:t>
            </a:r>
            <a:r>
              <a:rPr lang="en-GB" sz="1600" b="1" dirty="0">
                <a:solidFill>
                  <a:prstClr val="black"/>
                </a:solidFill>
                <a:latin typeface="Twinkl" pitchFamily="2" charset="0"/>
              </a:rPr>
              <a:t> Aa </a:t>
            </a:r>
          </a:p>
          <a:p>
            <a:pPr algn="just" eaLnBrk="1" fontAlgn="auto" hangingPunct="1">
              <a:spcBef>
                <a:spcPts val="0"/>
              </a:spcBef>
              <a:spcAft>
                <a:spcPts val="0"/>
              </a:spcAft>
              <a:defRPr/>
            </a:pPr>
            <a:r>
              <a:rPr lang="en-GB" sz="1600" dirty="0">
                <a:solidFill>
                  <a:prstClr val="black"/>
                </a:solidFill>
                <a:latin typeface="Twinkl" pitchFamily="2" charset="0"/>
              </a:rPr>
              <a:t>In </a:t>
            </a:r>
            <a:r>
              <a:rPr lang="en-GB" sz="1600" dirty="0" err="1">
                <a:solidFill>
                  <a:prstClr val="black"/>
                </a:solidFill>
                <a:latin typeface="Twinkl" pitchFamily="2" charset="0"/>
              </a:rPr>
              <a:t>Lerwick</a:t>
            </a:r>
            <a:r>
              <a:rPr lang="en-GB" sz="1600" dirty="0">
                <a:solidFill>
                  <a:prstClr val="black"/>
                </a:solidFill>
                <a:latin typeface="Twinkl" pitchFamily="2" charset="0"/>
              </a:rPr>
              <a:t>, Shetland, this community festival takes place on the last Tuesday in January and ends with a torch lit procession and the burning of a Viking galley. Look out for those Vikings!</a:t>
            </a:r>
          </a:p>
        </p:txBody>
      </p:sp>
      <p:pic>
        <p:nvPicPr>
          <p:cNvPr id="21509" name="Picture 2"/>
          <p:cNvPicPr>
            <a:picLocks noChangeAspect="1"/>
          </p:cNvPicPr>
          <p:nvPr/>
        </p:nvPicPr>
        <p:blipFill>
          <a:blip r:embed="rId4">
            <a:extLst>
              <a:ext uri="{28A0092B-C50C-407E-A947-70E740481C1C}">
                <a14:useLocalDpi xmlns:a14="http://schemas.microsoft.com/office/drawing/2010/main" val="0"/>
              </a:ext>
            </a:extLst>
          </a:blip>
          <a:srcRect t="6490" b="13771"/>
          <a:stretch>
            <a:fillRect/>
          </a:stretch>
        </p:blipFill>
        <p:spPr bwMode="auto">
          <a:xfrm>
            <a:off x="2478088" y="2243138"/>
            <a:ext cx="4187825"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Box 10"/>
          <p:cNvSpPr txBox="1">
            <a:spLocks noChangeArrowheads="1"/>
          </p:cNvSpPr>
          <p:nvPr/>
        </p:nvSpPr>
        <p:spPr bwMode="auto">
          <a:xfrm>
            <a:off x="2928938" y="6534150"/>
            <a:ext cx="32861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Photo courtesy of Vicky Brock (@flickr.com) - granted under creative commons licence - attribution</a:t>
            </a:r>
          </a:p>
        </p:txBody>
      </p:sp>
      <p:sp>
        <p:nvSpPr>
          <p:cNvPr id="21511" name="Rectangle 1"/>
          <p:cNvSpPr>
            <a:spLocks noChangeArrowheads="1"/>
          </p:cNvSpPr>
          <p:nvPr/>
        </p:nvSpPr>
        <p:spPr bwMode="auto">
          <a:xfrm>
            <a:off x="755650" y="666750"/>
            <a:ext cx="7597775"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4000" dirty="0">
                <a:solidFill>
                  <a:srgbClr val="5E9431"/>
                </a:solidFill>
                <a:latin typeface="Twinkl" pitchFamily="2" charset="0"/>
              </a:rPr>
              <a:t>Celebrations and Festivals</a:t>
            </a:r>
          </a:p>
          <a:p>
            <a:pPr algn="just" eaLnBrk="1" hangingPunct="1">
              <a:lnSpc>
                <a:spcPct val="100000"/>
              </a:lnSpc>
              <a:spcBef>
                <a:spcPct val="0"/>
              </a:spcBef>
              <a:buFontTx/>
              <a:buNone/>
            </a:pPr>
            <a:r>
              <a:rPr lang="en-GB" altLang="en-US" sz="1800" b="1" dirty="0">
                <a:solidFill>
                  <a:srgbClr val="000000"/>
                </a:solidFill>
                <a:latin typeface="Twinkl" pitchFamily="2" charset="0"/>
              </a:rPr>
              <a:t>Hogmanay</a:t>
            </a:r>
          </a:p>
          <a:p>
            <a:pPr algn="just" eaLnBrk="1" hangingPunct="1">
              <a:lnSpc>
                <a:spcPct val="100000"/>
              </a:lnSpc>
              <a:spcBef>
                <a:spcPct val="0"/>
              </a:spcBef>
              <a:buFontTx/>
              <a:buNone/>
            </a:pPr>
            <a:r>
              <a:rPr lang="en-GB" altLang="en-US" sz="1800" dirty="0">
                <a:solidFill>
                  <a:srgbClr val="000000"/>
                </a:solidFill>
                <a:latin typeface="Twinkl" pitchFamily="2" charset="0"/>
              </a:rPr>
              <a:t>Seeing the old year out and the new year in, is a particularly Scottish celebration; have you heard of Auld Lang </a:t>
            </a:r>
            <a:r>
              <a:rPr lang="en-GB" altLang="en-US" sz="1800" dirty="0" err="1">
                <a:solidFill>
                  <a:srgbClr val="000000"/>
                </a:solidFill>
                <a:latin typeface="Twinkl" pitchFamily="2" charset="0"/>
              </a:rPr>
              <a:t>Syne</a:t>
            </a:r>
            <a:r>
              <a:rPr lang="en-GB" altLang="en-US" sz="1800" dirty="0">
                <a:solidFill>
                  <a:srgbClr val="000000"/>
                </a:solidFill>
                <a:latin typeface="Twinkl" pitchFamily="2" charset="0"/>
              </a:rPr>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ounded Rectangle 4"/>
          <p:cNvSpPr/>
          <p:nvPr/>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solidFill>
                  <a:prstClr val="white"/>
                </a:solidFill>
              </a:rPr>
              <a:t> </a:t>
            </a:r>
          </a:p>
        </p:txBody>
      </p:sp>
      <p:sp>
        <p:nvSpPr>
          <p:cNvPr id="10" name="Rounded Rectangle 9"/>
          <p:cNvSpPr/>
          <p:nvPr/>
        </p:nvSpPr>
        <p:spPr>
          <a:xfrm>
            <a:off x="579438" y="474663"/>
            <a:ext cx="7985125" cy="2903537"/>
          </a:xfrm>
          <a:prstGeom prst="roundRect">
            <a:avLst>
              <a:gd name="adj" fmla="val 4057"/>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a:lstStyle/>
          <a:p>
            <a:pPr algn="ctr" eaLnBrk="1" fontAlgn="auto" hangingPunct="1">
              <a:spcBef>
                <a:spcPts val="0"/>
              </a:spcBef>
              <a:spcAft>
                <a:spcPts val="0"/>
              </a:spcAft>
              <a:defRPr/>
            </a:pPr>
            <a:r>
              <a:rPr lang="en-GB" sz="3600" dirty="0">
                <a:solidFill>
                  <a:srgbClr val="5E9431"/>
                </a:solidFill>
                <a:latin typeface="Twinkl" pitchFamily="2" charset="0"/>
              </a:rPr>
              <a:t>Scottish Symbols</a:t>
            </a:r>
          </a:p>
          <a:p>
            <a:pPr algn="just" eaLnBrk="1" fontAlgn="auto" hangingPunct="1">
              <a:spcBef>
                <a:spcPts val="0"/>
              </a:spcBef>
              <a:spcAft>
                <a:spcPts val="0"/>
              </a:spcAft>
              <a:defRPr/>
            </a:pPr>
            <a:r>
              <a:rPr lang="en-GB" dirty="0">
                <a:solidFill>
                  <a:prstClr val="black"/>
                </a:solidFill>
                <a:latin typeface="Twinkl" pitchFamily="2" charset="0"/>
              </a:rPr>
              <a:t/>
            </a:r>
            <a:br>
              <a:rPr lang="en-GB" dirty="0">
                <a:solidFill>
                  <a:prstClr val="black"/>
                </a:solidFill>
                <a:latin typeface="Twinkl" pitchFamily="2" charset="0"/>
              </a:rPr>
            </a:br>
            <a:r>
              <a:rPr lang="en-GB" dirty="0">
                <a:solidFill>
                  <a:prstClr val="black"/>
                </a:solidFill>
                <a:latin typeface="Twinkl" pitchFamily="2" charset="0"/>
              </a:rPr>
              <a:t>Some legends of why the thistle is Scotland’s symbol, state that a group of Scots were sleeping in a field, when a group of Vikings crept up to attack them.</a:t>
            </a:r>
          </a:p>
          <a:p>
            <a:pPr algn="just" eaLnBrk="1" fontAlgn="auto" hangingPunct="1">
              <a:spcBef>
                <a:spcPts val="0"/>
              </a:spcBef>
              <a:spcAft>
                <a:spcPts val="0"/>
              </a:spcAft>
              <a:defRPr/>
            </a:pPr>
            <a:endParaRPr lang="en-GB" dirty="0">
              <a:solidFill>
                <a:prstClr val="black"/>
              </a:solidFill>
              <a:latin typeface="Twinkl" pitchFamily="2" charset="0"/>
            </a:endParaRPr>
          </a:p>
          <a:p>
            <a:pPr algn="just" eaLnBrk="1" fontAlgn="auto" hangingPunct="1">
              <a:spcBef>
                <a:spcPts val="0"/>
              </a:spcBef>
              <a:spcAft>
                <a:spcPts val="0"/>
              </a:spcAft>
              <a:defRPr/>
            </a:pPr>
            <a:r>
              <a:rPr lang="en-GB" dirty="0">
                <a:solidFill>
                  <a:prstClr val="black"/>
                </a:solidFill>
                <a:latin typeface="Twinkl" pitchFamily="2" charset="0"/>
              </a:rPr>
              <a:t>As they did so, one of the Vikings stood on a thistle and was pricked by its thorns.  He cried out in pain, waking the sleeping Scots who were then able to fight off their attackers. </a:t>
            </a:r>
          </a:p>
          <a:p>
            <a:pPr algn="just" eaLnBrk="1" fontAlgn="auto" hangingPunct="1">
              <a:spcBef>
                <a:spcPts val="0"/>
              </a:spcBef>
              <a:spcAft>
                <a:spcPts val="0"/>
              </a:spcAft>
              <a:defRPr/>
            </a:pPr>
            <a:endParaRPr lang="en-GB" sz="1600" dirty="0">
              <a:solidFill>
                <a:prstClr val="black"/>
              </a:solidFill>
              <a:latin typeface="Sassoon Infant Rg" panose="02000503030000020003" pitchFamily="50" charset="0"/>
            </a:endParaRPr>
          </a:p>
          <a:p>
            <a:pPr algn="ctr" eaLnBrk="1" fontAlgn="auto" hangingPunct="1">
              <a:spcBef>
                <a:spcPts val="0"/>
              </a:spcBef>
              <a:spcAft>
                <a:spcPts val="0"/>
              </a:spcAft>
              <a:defRPr/>
            </a:pPr>
            <a:endParaRPr lang="en-GB" sz="3600" dirty="0">
              <a:solidFill>
                <a:srgbClr val="5E9431"/>
              </a:solidFill>
              <a:latin typeface="Sassoon Infant Md" panose="02000603050000020003" pitchFamily="50" charset="0"/>
            </a:endParaRPr>
          </a:p>
          <a:p>
            <a:pPr algn="just" eaLnBrk="1" fontAlgn="auto" hangingPunct="1">
              <a:spcBef>
                <a:spcPts val="0"/>
              </a:spcBef>
              <a:spcAft>
                <a:spcPts val="0"/>
              </a:spcAft>
              <a:defRPr/>
            </a:pPr>
            <a:endParaRPr lang="en-GB" sz="1600" dirty="0">
              <a:solidFill>
                <a:prstClr val="black"/>
              </a:solidFill>
              <a:latin typeface="Sassoon Infant Rg" panose="02000503030000020003" pitchFamily="50" charset="0"/>
            </a:endParaRPr>
          </a:p>
          <a:p>
            <a:pPr algn="just" eaLnBrk="1" fontAlgn="auto" hangingPunct="1">
              <a:spcBef>
                <a:spcPts val="0"/>
              </a:spcBef>
              <a:spcAft>
                <a:spcPts val="0"/>
              </a:spcAft>
              <a:defRPr/>
            </a:pPr>
            <a:endParaRPr lang="en-GB" sz="1600" dirty="0">
              <a:solidFill>
                <a:prstClr val="black"/>
              </a:solidFill>
              <a:latin typeface="Sassoon Infant Rg" panose="02000503030000020003" pitchFamily="50" charset="0"/>
            </a:endParaRPr>
          </a:p>
          <a:p>
            <a:pPr algn="just" eaLnBrk="1" fontAlgn="auto" hangingPunct="1">
              <a:spcBef>
                <a:spcPts val="0"/>
              </a:spcBef>
              <a:spcAft>
                <a:spcPts val="0"/>
              </a:spcAft>
              <a:defRPr/>
            </a:pPr>
            <a:endParaRPr lang="en-GB" sz="1600" dirty="0">
              <a:solidFill>
                <a:prstClr val="black"/>
              </a:solidFill>
              <a:latin typeface="Sassoon Infant Rg" panose="02000503030000020003" pitchFamily="50" charset="0"/>
            </a:endParaRPr>
          </a:p>
          <a:p>
            <a:pPr algn="ctr" eaLnBrk="1" fontAlgn="auto" hangingPunct="1">
              <a:spcBef>
                <a:spcPts val="0"/>
              </a:spcBef>
              <a:spcAft>
                <a:spcPts val="0"/>
              </a:spcAft>
              <a:defRPr/>
            </a:pPr>
            <a:endParaRPr lang="en-GB" sz="3600" dirty="0">
              <a:solidFill>
                <a:srgbClr val="5E9431"/>
              </a:solidFill>
              <a:latin typeface="Sassoon Infant Md" panose="02000603050000020003" pitchFamily="50" charset="0"/>
            </a:endParaRPr>
          </a:p>
        </p:txBody>
      </p:sp>
      <p:pic>
        <p:nvPicPr>
          <p:cNvPr id="22532" name="Picture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77319" y="3621422"/>
            <a:ext cx="1455738" cy="232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Rounded Rectangle 7"/>
          <p:cNvSpPr/>
          <p:nvPr/>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solidFill>
                  <a:prstClr val="white"/>
                </a:solidFill>
              </a:rPr>
              <a:t> </a:t>
            </a:r>
          </a:p>
        </p:txBody>
      </p:sp>
      <p:sp>
        <p:nvSpPr>
          <p:cNvPr id="10" name="Rounded Rectangle 9"/>
          <p:cNvSpPr/>
          <p:nvPr/>
        </p:nvSpPr>
        <p:spPr>
          <a:xfrm>
            <a:off x="579438" y="474663"/>
            <a:ext cx="7985125" cy="5908675"/>
          </a:xfrm>
          <a:prstGeom prst="roundRect">
            <a:avLst>
              <a:gd name="adj" fmla="val 4057"/>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a:lstStyle/>
          <a:p>
            <a:pPr algn="ctr" eaLnBrk="1" fontAlgn="auto" hangingPunct="1">
              <a:spcBef>
                <a:spcPts val="0"/>
              </a:spcBef>
              <a:spcAft>
                <a:spcPts val="0"/>
              </a:spcAft>
              <a:defRPr/>
            </a:pPr>
            <a:r>
              <a:rPr lang="en-GB" sz="3600" dirty="0">
                <a:solidFill>
                  <a:srgbClr val="5E9431"/>
                </a:solidFill>
                <a:latin typeface="Twinkl" pitchFamily="2" charset="0"/>
              </a:rPr>
              <a:t>Scottish Language</a:t>
            </a:r>
          </a:p>
          <a:p>
            <a:pPr algn="just" eaLnBrk="1" fontAlgn="auto" hangingPunct="1">
              <a:spcBef>
                <a:spcPts val="0"/>
              </a:spcBef>
              <a:spcAft>
                <a:spcPts val="0"/>
              </a:spcAft>
              <a:defRPr/>
            </a:pPr>
            <a:endParaRPr lang="en-GB" sz="1600" dirty="0">
              <a:solidFill>
                <a:prstClr val="black"/>
              </a:solidFill>
              <a:latin typeface="Twinkl" pitchFamily="2" charset="0"/>
            </a:endParaRPr>
          </a:p>
          <a:p>
            <a:pPr algn="ctr" eaLnBrk="1" fontAlgn="auto" hangingPunct="1">
              <a:spcBef>
                <a:spcPts val="0"/>
              </a:spcBef>
              <a:spcAft>
                <a:spcPts val="0"/>
              </a:spcAft>
              <a:defRPr/>
            </a:pPr>
            <a:endParaRPr lang="en-GB" sz="3600" dirty="0">
              <a:solidFill>
                <a:srgbClr val="5E9431"/>
              </a:solidFill>
              <a:latin typeface="Sassoon Infant Md" panose="02000603050000020003" pitchFamily="50" charset="0"/>
            </a:endParaRPr>
          </a:p>
          <a:p>
            <a:pPr algn="just" eaLnBrk="1" fontAlgn="auto" hangingPunct="1">
              <a:spcBef>
                <a:spcPts val="0"/>
              </a:spcBef>
              <a:spcAft>
                <a:spcPts val="0"/>
              </a:spcAft>
              <a:defRPr/>
            </a:pPr>
            <a:endParaRPr lang="en-GB" sz="1600" dirty="0">
              <a:solidFill>
                <a:prstClr val="black"/>
              </a:solidFill>
              <a:latin typeface="Sassoon Infant Rg" panose="02000503030000020003" pitchFamily="50" charset="0"/>
            </a:endParaRPr>
          </a:p>
          <a:p>
            <a:pPr algn="just" eaLnBrk="1" fontAlgn="auto" hangingPunct="1">
              <a:spcBef>
                <a:spcPts val="0"/>
              </a:spcBef>
              <a:spcAft>
                <a:spcPts val="0"/>
              </a:spcAft>
              <a:defRPr/>
            </a:pPr>
            <a:endParaRPr lang="en-GB" sz="1600" dirty="0">
              <a:solidFill>
                <a:prstClr val="black"/>
              </a:solidFill>
              <a:latin typeface="Sassoon Infant Rg" panose="02000503030000020003" pitchFamily="50" charset="0"/>
            </a:endParaRPr>
          </a:p>
          <a:p>
            <a:pPr algn="just" eaLnBrk="1" fontAlgn="auto" hangingPunct="1">
              <a:spcBef>
                <a:spcPts val="0"/>
              </a:spcBef>
              <a:spcAft>
                <a:spcPts val="0"/>
              </a:spcAft>
              <a:defRPr/>
            </a:pPr>
            <a:endParaRPr lang="en-GB" sz="1600" dirty="0">
              <a:solidFill>
                <a:prstClr val="black"/>
              </a:solidFill>
              <a:latin typeface="Sassoon Infant Rg" panose="02000503030000020003" pitchFamily="50" charset="0"/>
            </a:endParaRPr>
          </a:p>
          <a:p>
            <a:pPr algn="ctr" eaLnBrk="1" fontAlgn="auto" hangingPunct="1">
              <a:spcBef>
                <a:spcPts val="0"/>
              </a:spcBef>
              <a:spcAft>
                <a:spcPts val="0"/>
              </a:spcAft>
              <a:defRPr/>
            </a:pPr>
            <a:endParaRPr lang="en-GB" sz="3600" dirty="0">
              <a:solidFill>
                <a:srgbClr val="5E9431"/>
              </a:solidFill>
              <a:latin typeface="Sassoon Infant Md" panose="02000603050000020003" pitchFamily="50" charset="0"/>
            </a:endParaRPr>
          </a:p>
        </p:txBody>
      </p:sp>
      <p:pic>
        <p:nvPicPr>
          <p:cNvPr id="23556" name="Picture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extLst>
              <p:ext uri="{D42A27DB-BD31-4B8C-83A1-F6EECF244321}">
                <p14:modId xmlns:p14="http://schemas.microsoft.com/office/powerpoint/2010/main" val="1268529900"/>
              </p:ext>
            </p:extLst>
          </p:nvPr>
        </p:nvGraphicFramePr>
        <p:xfrm>
          <a:off x="809625" y="2085975"/>
          <a:ext cx="7553326" cy="3905250"/>
        </p:xfrm>
        <a:graphic>
          <a:graphicData uri="http://schemas.openxmlformats.org/drawingml/2006/table">
            <a:tbl>
              <a:tblPr firstRow="1" bandRow="1">
                <a:tableStyleId>{93296810-A885-4BE3-A3E7-6D5BEEA58F35}</a:tableStyleId>
              </a:tblPr>
              <a:tblGrid>
                <a:gridCol w="3776663">
                  <a:extLst>
                    <a:ext uri="{9D8B030D-6E8A-4147-A177-3AD203B41FA5}">
                      <a16:colId xmlns:a16="http://schemas.microsoft.com/office/drawing/2014/main" val="20000"/>
                    </a:ext>
                  </a:extLst>
                </a:gridCol>
                <a:gridCol w="3776663">
                  <a:extLst>
                    <a:ext uri="{9D8B030D-6E8A-4147-A177-3AD203B41FA5}">
                      <a16:colId xmlns:a16="http://schemas.microsoft.com/office/drawing/2014/main" val="20001"/>
                    </a:ext>
                  </a:extLst>
                </a:gridCol>
              </a:tblGrid>
              <a:tr h="624840">
                <a:tc>
                  <a:txBody>
                    <a:bodyPr/>
                    <a:lstStyle/>
                    <a:p>
                      <a:pPr algn="ctr"/>
                      <a:r>
                        <a:rPr lang="en-GB" sz="2400" b="0" dirty="0">
                          <a:solidFill>
                            <a:schemeClr val="bg1"/>
                          </a:solidFill>
                          <a:latin typeface="Twinkl" pitchFamily="2" charset="0"/>
                        </a:rPr>
                        <a:t>Gaelic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E9431"/>
                    </a:solidFill>
                  </a:tcPr>
                </a:tc>
                <a:tc>
                  <a:txBody>
                    <a:bodyPr/>
                    <a:lstStyle/>
                    <a:p>
                      <a:pPr algn="ctr"/>
                      <a:r>
                        <a:rPr lang="en-GB" sz="2400" b="0" dirty="0">
                          <a:solidFill>
                            <a:schemeClr val="bg1"/>
                          </a:solidFill>
                          <a:latin typeface="Twinkl" pitchFamily="2" charset="0"/>
                        </a:rPr>
                        <a:t>English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0000"/>
                  </a:ext>
                </a:extLst>
              </a:tr>
              <a:tr h="546735">
                <a:tc>
                  <a:txBody>
                    <a:bodyPr/>
                    <a:lstStyle/>
                    <a:p>
                      <a:pPr algn="ctr"/>
                      <a:r>
                        <a:rPr lang="en-GB" sz="1600" dirty="0" err="1">
                          <a:latin typeface="Twinkl" pitchFamily="2" charset="0"/>
                        </a:rPr>
                        <a:t>tapadh</a:t>
                      </a:r>
                      <a:r>
                        <a:rPr lang="en-GB" sz="1600" dirty="0">
                          <a:latin typeface="Twinkl" pitchFamily="2" charset="0"/>
                        </a:rPr>
                        <a:t> </a:t>
                      </a:r>
                      <a:r>
                        <a:rPr lang="en-GB" sz="1600" dirty="0" err="1">
                          <a:latin typeface="Twinkl" pitchFamily="2" charset="0"/>
                        </a:rPr>
                        <a:t>leat</a:t>
                      </a:r>
                      <a:r>
                        <a:rPr lang="en-GB" sz="1600" dirty="0">
                          <a:latin typeface="Twinkl" pitchFamily="2"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latin typeface="Twinkl" pitchFamily="2" charset="0"/>
                        </a:rPr>
                        <a:t>thank you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1"/>
                  </a:ext>
                </a:extLst>
              </a:tr>
              <a:tr h="546735">
                <a:tc>
                  <a:txBody>
                    <a:bodyPr/>
                    <a:lstStyle/>
                    <a:p>
                      <a:pPr algn="ctr"/>
                      <a:r>
                        <a:rPr lang="en-GB" sz="1600" dirty="0" err="1">
                          <a:latin typeface="Twinkl" pitchFamily="2" charset="0"/>
                        </a:rPr>
                        <a:t>halò</a:t>
                      </a:r>
                      <a:r>
                        <a:rPr lang="en-GB" sz="1600" dirty="0">
                          <a:latin typeface="Twinkl" pitchFamily="2"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latin typeface="Twinkl" pitchFamily="2" charset="0"/>
                        </a:rPr>
                        <a:t>hello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2"/>
                  </a:ext>
                </a:extLst>
              </a:tr>
              <a:tr h="546735">
                <a:tc>
                  <a:txBody>
                    <a:bodyPr/>
                    <a:lstStyle/>
                    <a:p>
                      <a:pPr marL="0" algn="ctr" defTabSz="914400" rtl="0" eaLnBrk="1" latinLnBrk="0" hangingPunct="1"/>
                      <a:r>
                        <a:rPr lang="en-GB" sz="1600" kern="1200" dirty="0" err="1">
                          <a:solidFill>
                            <a:schemeClr val="dk1"/>
                          </a:solidFill>
                          <a:latin typeface="Twinkl" pitchFamily="2" charset="0"/>
                          <a:ea typeface="+mn-ea"/>
                          <a:cs typeface="+mn-cs"/>
                        </a:rPr>
                        <a:t>madainn</a:t>
                      </a:r>
                      <a:r>
                        <a:rPr lang="en-GB" sz="1600" kern="1200" dirty="0">
                          <a:solidFill>
                            <a:schemeClr val="dk1"/>
                          </a:solidFill>
                          <a:latin typeface="Twinkl" pitchFamily="2" charset="0"/>
                          <a:ea typeface="+mn-ea"/>
                          <a:cs typeface="+mn-cs"/>
                        </a:rPr>
                        <a:t> </a:t>
                      </a:r>
                      <a:r>
                        <a:rPr lang="en-GB" sz="1600" kern="1200" dirty="0" err="1">
                          <a:solidFill>
                            <a:schemeClr val="dk1"/>
                          </a:solidFill>
                          <a:latin typeface="Twinkl" pitchFamily="2" charset="0"/>
                          <a:ea typeface="+mn-ea"/>
                          <a:cs typeface="+mn-cs"/>
                        </a:rPr>
                        <a:t>mhath</a:t>
                      </a:r>
                      <a:endParaRPr lang="en-GB" sz="1600" kern="1200" dirty="0">
                        <a:solidFill>
                          <a:schemeClr val="dk1"/>
                        </a:solidFill>
                        <a:latin typeface="Twinkl" pitchFamily="2"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latin typeface="Twinkl" pitchFamily="2" charset="0"/>
                        </a:rPr>
                        <a:t>good morning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3"/>
                  </a:ext>
                </a:extLst>
              </a:tr>
              <a:tr h="546735">
                <a:tc>
                  <a:txBody>
                    <a:bodyPr/>
                    <a:lstStyle/>
                    <a:p>
                      <a:pPr algn="ctr"/>
                      <a:r>
                        <a:rPr lang="en-GB" sz="1600" dirty="0" err="1">
                          <a:latin typeface="Twinkl" pitchFamily="2" charset="0"/>
                        </a:rPr>
                        <a:t>oidhche</a:t>
                      </a:r>
                      <a:r>
                        <a:rPr lang="en-GB" sz="1600" dirty="0">
                          <a:latin typeface="Twinkl" pitchFamily="2" charset="0"/>
                        </a:rPr>
                        <a:t> </a:t>
                      </a:r>
                      <a:r>
                        <a:rPr lang="en-GB" sz="1600" dirty="0" err="1">
                          <a:latin typeface="Twinkl" pitchFamily="2" charset="0"/>
                        </a:rPr>
                        <a:t>mhath</a:t>
                      </a:r>
                      <a:endParaRPr lang="en-GB" sz="1600" dirty="0">
                        <a:latin typeface="Twinkl"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latin typeface="Twinkl" pitchFamily="2" charset="0"/>
                        </a:rPr>
                        <a:t>good night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4"/>
                  </a:ext>
                </a:extLst>
              </a:tr>
              <a:tr h="546735">
                <a:tc>
                  <a:txBody>
                    <a:bodyPr/>
                    <a:lstStyle/>
                    <a:p>
                      <a:pPr algn="ctr"/>
                      <a:r>
                        <a:rPr lang="en-GB" sz="1600" dirty="0" err="1">
                          <a:latin typeface="Twinkl" pitchFamily="2" charset="0"/>
                        </a:rPr>
                        <a:t>soraidh</a:t>
                      </a:r>
                      <a:endParaRPr lang="en-GB" sz="1600" dirty="0">
                        <a:latin typeface="Twinkl"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latin typeface="Twinkl" pitchFamily="2" charset="0"/>
                        </a:rPr>
                        <a:t>farewell/bye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546735">
                <a:tc>
                  <a:txBody>
                    <a:bodyPr/>
                    <a:lstStyle/>
                    <a:p>
                      <a:pPr algn="ctr"/>
                      <a:r>
                        <a:rPr lang="en-GB" sz="1600" dirty="0" err="1">
                          <a:latin typeface="Twinkl" pitchFamily="2" charset="0"/>
                        </a:rPr>
                        <a:t>Ciamar</a:t>
                      </a:r>
                      <a:r>
                        <a:rPr lang="en-GB" sz="1600" dirty="0">
                          <a:latin typeface="Twinkl" pitchFamily="2" charset="0"/>
                        </a:rPr>
                        <a:t> a </a:t>
                      </a:r>
                      <a:r>
                        <a:rPr lang="en-GB" sz="1600" dirty="0" err="1">
                          <a:latin typeface="Twinkl" pitchFamily="2" charset="0"/>
                        </a:rPr>
                        <a:t>tha</a:t>
                      </a:r>
                      <a:r>
                        <a:rPr lang="en-GB" sz="1600" dirty="0">
                          <a:latin typeface="Twinkl" pitchFamily="2" charset="0"/>
                        </a:rPr>
                        <a:t> </a:t>
                      </a:r>
                      <a:r>
                        <a:rPr lang="en-GB" sz="1600" dirty="0" err="1">
                          <a:latin typeface="Twinkl" pitchFamily="2" charset="0"/>
                        </a:rPr>
                        <a:t>sibh</a:t>
                      </a:r>
                      <a:r>
                        <a:rPr lang="en-GB" sz="1600" dirty="0">
                          <a:latin typeface="Twinkl" pitchFamily="2"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latin typeface="Twinkl" pitchFamily="2" charset="0"/>
                        </a:rPr>
                        <a:t>How are you?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6"/>
                  </a:ext>
                </a:extLst>
              </a:tr>
            </a:tbl>
          </a:graphicData>
        </a:graphic>
      </p:graphicFrame>
      <p:sp>
        <p:nvSpPr>
          <p:cNvPr id="23583" name="Rectangle 2"/>
          <p:cNvSpPr>
            <a:spLocks noChangeArrowheads="1"/>
          </p:cNvSpPr>
          <p:nvPr/>
        </p:nvSpPr>
        <p:spPr bwMode="auto">
          <a:xfrm>
            <a:off x="755650" y="1287463"/>
            <a:ext cx="76327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GB" altLang="en-US" sz="1800" dirty="0">
                <a:solidFill>
                  <a:srgbClr val="000000"/>
                </a:solidFill>
                <a:latin typeface="Twinkl" pitchFamily="2" charset="0"/>
              </a:rPr>
              <a:t>You may see Scots Gaelic on public notices in Scotland. </a:t>
            </a:r>
            <a:br>
              <a:rPr lang="en-GB" altLang="en-US" sz="1800" dirty="0">
                <a:solidFill>
                  <a:srgbClr val="000000"/>
                </a:solidFill>
                <a:latin typeface="Twinkl" pitchFamily="2" charset="0"/>
              </a:rPr>
            </a:br>
            <a:r>
              <a:rPr lang="en-GB" altLang="en-US" sz="1800" dirty="0">
                <a:solidFill>
                  <a:srgbClr val="000000"/>
                </a:solidFill>
                <a:latin typeface="Twinkl" pitchFamily="2" charset="0"/>
              </a:rPr>
              <a:t>Gaelic is more commonly spoken in the Highland and Western Isles.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 name="Rounded Rectangle 25"/>
          <p:cNvSpPr/>
          <p:nvPr/>
        </p:nvSpPr>
        <p:spPr bwMode="auto">
          <a:xfrm>
            <a:off x="461963" y="430213"/>
            <a:ext cx="8220075" cy="5959475"/>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solidFill>
                  <a:prstClr val="white"/>
                </a:solidFill>
              </a:rPr>
              <a:t> t</a:t>
            </a:r>
          </a:p>
        </p:txBody>
      </p:sp>
      <p:grpSp>
        <p:nvGrpSpPr>
          <p:cNvPr id="4" name="Group 3">
            <a:extLst>
              <a:ext uri="{FF2B5EF4-FFF2-40B4-BE49-F238E27FC236}">
                <a16:creationId xmlns:a16="http://schemas.microsoft.com/office/drawing/2014/main" id="{1ABAD33A-B5CB-4166-8D51-8FB1D2D16A72}"/>
              </a:ext>
            </a:extLst>
          </p:cNvPr>
          <p:cNvGrpSpPr/>
          <p:nvPr/>
        </p:nvGrpSpPr>
        <p:grpSpPr>
          <a:xfrm>
            <a:off x="2755900" y="1509713"/>
            <a:ext cx="3632200" cy="4473575"/>
            <a:chOff x="2755900" y="1509713"/>
            <a:chExt cx="3632200" cy="4473575"/>
          </a:xfrm>
        </p:grpSpPr>
        <p:pic>
          <p:nvPicPr>
            <p:cNvPr id="717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55900" y="1509713"/>
              <a:ext cx="36322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FE166AA-FAE0-43C9-B692-68515AB6DC3E}"/>
                </a:ext>
              </a:extLst>
            </p:cNvPr>
            <p:cNvSpPr/>
            <p:nvPr/>
          </p:nvSpPr>
          <p:spPr>
            <a:xfrm>
              <a:off x="3441032" y="4331368"/>
              <a:ext cx="300789" cy="246221"/>
            </a:xfrm>
            <a:prstGeom prst="rect">
              <a:avLst/>
            </a:prstGeom>
            <a:solidFill>
              <a:srgbClr val="D3EF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7171" name="Pictur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Callout 1 7"/>
          <p:cNvSpPr/>
          <p:nvPr/>
        </p:nvSpPr>
        <p:spPr>
          <a:xfrm>
            <a:off x="5457825" y="1400175"/>
            <a:ext cx="828675" cy="344488"/>
          </a:xfrm>
          <a:prstGeom prst="borderCallout1">
            <a:avLst>
              <a:gd name="adj1" fmla="val 45494"/>
              <a:gd name="adj2" fmla="val 568"/>
              <a:gd name="adj3" fmla="val 72644"/>
              <a:gd name="adj4" fmla="val -67967"/>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Orkney</a:t>
            </a:r>
          </a:p>
        </p:txBody>
      </p:sp>
      <p:sp>
        <p:nvSpPr>
          <p:cNvPr id="7174" name="TextBox 3"/>
          <p:cNvSpPr txBox="1">
            <a:spLocks noChangeArrowheads="1"/>
          </p:cNvSpPr>
          <p:nvPr/>
        </p:nvSpPr>
        <p:spPr bwMode="auto">
          <a:xfrm>
            <a:off x="4168775" y="2552700"/>
            <a:ext cx="9001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1400" b="1">
                <a:solidFill>
                  <a:srgbClr val="000000"/>
                </a:solidFill>
                <a:latin typeface="Twinkl" pitchFamily="2" charset="0"/>
              </a:rPr>
              <a:t>Scotland</a:t>
            </a:r>
          </a:p>
        </p:txBody>
      </p:sp>
      <p:sp>
        <p:nvSpPr>
          <p:cNvPr id="17" name="Line Callout 1 16"/>
          <p:cNvSpPr/>
          <p:nvPr/>
        </p:nvSpPr>
        <p:spPr>
          <a:xfrm>
            <a:off x="2609850" y="1573213"/>
            <a:ext cx="936625" cy="342900"/>
          </a:xfrm>
          <a:prstGeom prst="borderCallout1">
            <a:avLst>
              <a:gd name="adj1" fmla="val 42729"/>
              <a:gd name="adj2" fmla="val 99419"/>
              <a:gd name="adj3" fmla="val 150063"/>
              <a:gd name="adj4" fmla="val 142378"/>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Hebrides</a:t>
            </a:r>
          </a:p>
        </p:txBody>
      </p:sp>
      <p:sp>
        <p:nvSpPr>
          <p:cNvPr id="18" name="Line Callout 1 17"/>
          <p:cNvSpPr/>
          <p:nvPr/>
        </p:nvSpPr>
        <p:spPr>
          <a:xfrm>
            <a:off x="2141538" y="2112963"/>
            <a:ext cx="614362" cy="344487"/>
          </a:xfrm>
          <a:prstGeom prst="borderCallout1">
            <a:avLst>
              <a:gd name="adj1" fmla="val 42729"/>
              <a:gd name="adj2" fmla="val 99419"/>
              <a:gd name="adj3" fmla="val 72644"/>
              <a:gd name="adj4" fmla="val 306786"/>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Skye</a:t>
            </a:r>
          </a:p>
        </p:txBody>
      </p:sp>
      <p:sp>
        <p:nvSpPr>
          <p:cNvPr id="19" name="Line Callout 1 18"/>
          <p:cNvSpPr/>
          <p:nvPr/>
        </p:nvSpPr>
        <p:spPr>
          <a:xfrm>
            <a:off x="1436688" y="2630488"/>
            <a:ext cx="1309687" cy="344487"/>
          </a:xfrm>
          <a:prstGeom prst="borderCallout1">
            <a:avLst>
              <a:gd name="adj1" fmla="val 42729"/>
              <a:gd name="adj2" fmla="val 99419"/>
              <a:gd name="adj3" fmla="val 56054"/>
              <a:gd name="adj4" fmla="val 220984"/>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Fort William</a:t>
            </a:r>
          </a:p>
        </p:txBody>
      </p:sp>
      <p:sp>
        <p:nvSpPr>
          <p:cNvPr id="20" name="Line Callout 1 19"/>
          <p:cNvSpPr/>
          <p:nvPr/>
        </p:nvSpPr>
        <p:spPr>
          <a:xfrm>
            <a:off x="2305050" y="3163888"/>
            <a:ext cx="773113" cy="342900"/>
          </a:xfrm>
          <a:prstGeom prst="borderCallout1">
            <a:avLst>
              <a:gd name="adj1" fmla="val 42729"/>
              <a:gd name="adj2" fmla="val 99419"/>
              <a:gd name="adj3" fmla="val -57310"/>
              <a:gd name="adj4" fmla="val 255466"/>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Oban</a:t>
            </a:r>
          </a:p>
        </p:txBody>
      </p:sp>
      <p:sp>
        <p:nvSpPr>
          <p:cNvPr id="21" name="Line Callout 1 20"/>
          <p:cNvSpPr/>
          <p:nvPr/>
        </p:nvSpPr>
        <p:spPr>
          <a:xfrm>
            <a:off x="6118225" y="2852738"/>
            <a:ext cx="1992313" cy="508000"/>
          </a:xfrm>
          <a:prstGeom prst="borderCallout1">
            <a:avLst>
              <a:gd name="adj1" fmla="val 50194"/>
              <a:gd name="adj2" fmla="val 652"/>
              <a:gd name="adj3" fmla="val 60956"/>
              <a:gd name="adj4" fmla="val -72950"/>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en-GB" sz="1400" b="1" dirty="0">
                <a:solidFill>
                  <a:srgbClr val="5E9431"/>
                </a:solidFill>
                <a:latin typeface="Twinkl" pitchFamily="2" charset="0"/>
              </a:rPr>
              <a:t>Edinburgh</a:t>
            </a:r>
          </a:p>
          <a:p>
            <a:pPr>
              <a:defRPr/>
            </a:pPr>
            <a:r>
              <a:rPr lang="en-GB" sz="1400" dirty="0">
                <a:solidFill>
                  <a:prstClr val="black"/>
                </a:solidFill>
                <a:latin typeface="Twinkl" pitchFamily="2" charset="0"/>
              </a:rPr>
              <a:t>Scotland’s capital city </a:t>
            </a:r>
            <a:endParaRPr lang="en-GB" sz="1400" b="1" dirty="0">
              <a:solidFill>
                <a:srgbClr val="5E9431"/>
              </a:solidFill>
              <a:latin typeface="Twinkl" pitchFamily="2" charset="0"/>
            </a:endParaRPr>
          </a:p>
        </p:txBody>
      </p:sp>
      <p:sp>
        <p:nvSpPr>
          <p:cNvPr id="22" name="Line Callout 1 21"/>
          <p:cNvSpPr/>
          <p:nvPr/>
        </p:nvSpPr>
        <p:spPr>
          <a:xfrm>
            <a:off x="2886075" y="3851275"/>
            <a:ext cx="642938" cy="344488"/>
          </a:xfrm>
          <a:prstGeom prst="borderCallout1">
            <a:avLst>
              <a:gd name="adj1" fmla="val 42729"/>
              <a:gd name="adj2" fmla="val 99419"/>
              <a:gd name="adj3" fmla="val -68370"/>
              <a:gd name="adj4" fmla="val 246574"/>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Ayr</a:t>
            </a:r>
          </a:p>
        </p:txBody>
      </p:sp>
      <p:sp>
        <p:nvSpPr>
          <p:cNvPr id="23" name="Line Callout 1 22"/>
          <p:cNvSpPr/>
          <p:nvPr/>
        </p:nvSpPr>
        <p:spPr>
          <a:xfrm>
            <a:off x="6491288" y="3506788"/>
            <a:ext cx="828675" cy="344487"/>
          </a:xfrm>
          <a:prstGeom prst="borderCallout1">
            <a:avLst>
              <a:gd name="adj1" fmla="val 45494"/>
              <a:gd name="adj2" fmla="val 568"/>
              <a:gd name="adj3" fmla="val -13070"/>
              <a:gd name="adj4" fmla="val -157622"/>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Melrose</a:t>
            </a:r>
          </a:p>
        </p:txBody>
      </p:sp>
      <p:sp>
        <p:nvSpPr>
          <p:cNvPr id="15" name="Line Callout 1 14"/>
          <p:cNvSpPr/>
          <p:nvPr/>
        </p:nvSpPr>
        <p:spPr>
          <a:xfrm>
            <a:off x="6715125" y="2435225"/>
            <a:ext cx="719138" cy="344488"/>
          </a:xfrm>
          <a:prstGeom prst="borderCallout1">
            <a:avLst>
              <a:gd name="adj1" fmla="val 45494"/>
              <a:gd name="adj2" fmla="val 568"/>
              <a:gd name="adj3" fmla="val 155594"/>
              <a:gd name="adj4" fmla="val -271529"/>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Perth</a:t>
            </a:r>
          </a:p>
        </p:txBody>
      </p:sp>
      <p:sp>
        <p:nvSpPr>
          <p:cNvPr id="16" name="Line Callout 1 15"/>
          <p:cNvSpPr/>
          <p:nvPr/>
        </p:nvSpPr>
        <p:spPr>
          <a:xfrm>
            <a:off x="5661025" y="2262188"/>
            <a:ext cx="923925" cy="344487"/>
          </a:xfrm>
          <a:prstGeom prst="borderCallout1">
            <a:avLst>
              <a:gd name="adj1" fmla="val 45494"/>
              <a:gd name="adj2" fmla="val 568"/>
              <a:gd name="adj3" fmla="val 191539"/>
              <a:gd name="adj4" fmla="val -79305"/>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Dundee</a:t>
            </a:r>
          </a:p>
        </p:txBody>
      </p:sp>
      <p:sp>
        <p:nvSpPr>
          <p:cNvPr id="24" name="Line Callout 1 23"/>
          <p:cNvSpPr/>
          <p:nvPr/>
        </p:nvSpPr>
        <p:spPr>
          <a:xfrm>
            <a:off x="5773738" y="1825625"/>
            <a:ext cx="1247775" cy="344488"/>
          </a:xfrm>
          <a:prstGeom prst="borderCallout1">
            <a:avLst>
              <a:gd name="adj1" fmla="val 45494"/>
              <a:gd name="adj2" fmla="val 568"/>
              <a:gd name="adj3" fmla="val 277253"/>
              <a:gd name="adj4" fmla="val -65573"/>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err="1">
                <a:solidFill>
                  <a:srgbClr val="5E9431"/>
                </a:solidFill>
                <a:latin typeface="Twinkl" pitchFamily="2" charset="0"/>
              </a:rPr>
              <a:t>Blairgowrie</a:t>
            </a:r>
            <a:endParaRPr lang="en-GB" sz="1400" b="1" dirty="0">
              <a:solidFill>
                <a:srgbClr val="5E9431"/>
              </a:solidFill>
              <a:latin typeface="Twinkl" pitchFamily="2" charset="0"/>
            </a:endParaRPr>
          </a:p>
        </p:txBody>
      </p:sp>
      <p:sp>
        <p:nvSpPr>
          <p:cNvPr id="25" name="Line Callout 1 24"/>
          <p:cNvSpPr/>
          <p:nvPr/>
        </p:nvSpPr>
        <p:spPr>
          <a:xfrm>
            <a:off x="3692525" y="1401763"/>
            <a:ext cx="769938" cy="342900"/>
          </a:xfrm>
          <a:prstGeom prst="borderCallout1">
            <a:avLst>
              <a:gd name="adj1" fmla="val 42729"/>
              <a:gd name="adj2" fmla="val 99419"/>
              <a:gd name="adj3" fmla="val 161174"/>
              <a:gd name="adj4" fmla="val 126312"/>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Thurso</a:t>
            </a:r>
          </a:p>
        </p:txBody>
      </p:sp>
      <p:pic>
        <p:nvPicPr>
          <p:cNvPr id="7186" name="Picture 3"/>
          <p:cNvPicPr>
            <a:picLocks noChangeAspect="1"/>
          </p:cNvPicPr>
          <p:nvPr/>
        </p:nvPicPr>
        <p:blipFill>
          <a:blip r:embed="rId5">
            <a:extLst>
              <a:ext uri="{28A0092B-C50C-407E-A947-70E740481C1C}">
                <a14:useLocalDpi xmlns:a14="http://schemas.microsoft.com/office/drawing/2010/main" val="0"/>
              </a:ext>
            </a:extLst>
          </a:blip>
          <a:srcRect b="35880"/>
          <a:stretch>
            <a:fillRect/>
          </a:stretch>
        </p:blipFill>
        <p:spPr bwMode="auto">
          <a:xfrm>
            <a:off x="4752975" y="858838"/>
            <a:ext cx="601663"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Line Callout 1 26"/>
          <p:cNvSpPr/>
          <p:nvPr/>
        </p:nvSpPr>
        <p:spPr>
          <a:xfrm>
            <a:off x="5916613" y="842963"/>
            <a:ext cx="942975" cy="344487"/>
          </a:xfrm>
          <a:prstGeom prst="borderCallout1">
            <a:avLst>
              <a:gd name="adj1" fmla="val 45494"/>
              <a:gd name="adj2" fmla="val 568"/>
              <a:gd name="adj3" fmla="val 72644"/>
              <a:gd name="adj4" fmla="val -67967"/>
            </a:avLst>
          </a:prstGeom>
          <a:solidFill>
            <a:schemeClr val="bg1"/>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Shetland</a:t>
            </a:r>
          </a:p>
        </p:txBody>
      </p:sp>
      <p:sp>
        <p:nvSpPr>
          <p:cNvPr id="2" name="TextBox 1">
            <a:extLst>
              <a:ext uri="{FF2B5EF4-FFF2-40B4-BE49-F238E27FC236}">
                <a16:creationId xmlns:a16="http://schemas.microsoft.com/office/drawing/2014/main" id="{AF35720C-DE80-4317-B929-777B02AFB096}"/>
              </a:ext>
            </a:extLst>
          </p:cNvPr>
          <p:cNvSpPr txBox="1"/>
          <p:nvPr/>
        </p:nvSpPr>
        <p:spPr>
          <a:xfrm>
            <a:off x="3321844" y="4320097"/>
            <a:ext cx="642937" cy="246221"/>
          </a:xfrm>
          <a:prstGeom prst="rect">
            <a:avLst/>
          </a:prstGeom>
          <a:noFill/>
        </p:spPr>
        <p:txBody>
          <a:bodyPr wrap="square" rtlCol="0">
            <a:spAutoFit/>
          </a:bodyPr>
          <a:lstStyle/>
          <a:p>
            <a:r>
              <a:rPr lang="en-GB" sz="1000" dirty="0">
                <a:latin typeface="Twinkl" pitchFamily="2" charset="0"/>
              </a:rPr>
              <a:t>Éire</a:t>
            </a:r>
          </a:p>
        </p:txBody>
      </p:sp>
      <p:sp>
        <p:nvSpPr>
          <p:cNvPr id="5" name="Rectangle 4">
            <a:extLst>
              <a:ext uri="{FF2B5EF4-FFF2-40B4-BE49-F238E27FC236}">
                <a16:creationId xmlns:a16="http://schemas.microsoft.com/office/drawing/2014/main" id="{C2F29B5A-1A88-47DB-810E-04A13E646BB2}"/>
              </a:ext>
            </a:extLst>
          </p:cNvPr>
          <p:cNvSpPr/>
          <p:nvPr/>
        </p:nvSpPr>
        <p:spPr>
          <a:xfrm>
            <a:off x="3850105" y="3506788"/>
            <a:ext cx="204537" cy="108701"/>
          </a:xfrm>
          <a:prstGeom prst="rect">
            <a:avLst/>
          </a:prstGeom>
          <a:solidFill>
            <a:srgbClr val="D3EF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a:extLst>
              <a:ext uri="{FF2B5EF4-FFF2-40B4-BE49-F238E27FC236}">
                <a16:creationId xmlns:a16="http://schemas.microsoft.com/office/drawing/2014/main" id="{2D8025D6-7CE7-4404-AE40-7C4631A7A4FF}"/>
              </a:ext>
            </a:extLst>
          </p:cNvPr>
          <p:cNvSpPr txBox="1"/>
          <p:nvPr/>
        </p:nvSpPr>
        <p:spPr>
          <a:xfrm>
            <a:off x="3771564" y="3409636"/>
            <a:ext cx="961567" cy="307777"/>
          </a:xfrm>
          <a:prstGeom prst="rect">
            <a:avLst/>
          </a:prstGeom>
          <a:noFill/>
        </p:spPr>
        <p:txBody>
          <a:bodyPr wrap="square" rtlCol="0">
            <a:spAutoFit/>
          </a:bodyPr>
          <a:lstStyle/>
          <a:p>
            <a:r>
              <a:rPr lang="en-GB" sz="700" dirty="0">
                <a:latin typeface="Twinkl" pitchFamily="2" charset="0"/>
              </a:rPr>
              <a:t>Derry- </a:t>
            </a:r>
          </a:p>
          <a:p>
            <a:r>
              <a:rPr lang="en-GB" sz="700" dirty="0">
                <a:latin typeface="Twinkl" pitchFamily="2" charset="0"/>
              </a:rPr>
              <a:t>Londonderry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 name="Rounded Rectangle 11"/>
          <p:cNvSpPr/>
          <p:nvPr/>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solidFill>
                  <a:prstClr val="white"/>
                </a:solidFill>
              </a:rPr>
              <a:t> </a:t>
            </a:r>
          </a:p>
        </p:txBody>
      </p:sp>
      <p:grpSp>
        <p:nvGrpSpPr>
          <p:cNvPr id="3" name="Group 2">
            <a:extLst>
              <a:ext uri="{FF2B5EF4-FFF2-40B4-BE49-F238E27FC236}">
                <a16:creationId xmlns:a16="http://schemas.microsoft.com/office/drawing/2014/main" id="{CBBBEE4D-8A48-4FC8-BC5D-21EFD3EE08A5}"/>
              </a:ext>
            </a:extLst>
          </p:cNvPr>
          <p:cNvGrpSpPr/>
          <p:nvPr/>
        </p:nvGrpSpPr>
        <p:grpSpPr>
          <a:xfrm>
            <a:off x="1462088" y="1582738"/>
            <a:ext cx="6219825" cy="4800600"/>
            <a:chOff x="1462088" y="1582738"/>
            <a:chExt cx="6219825" cy="4800600"/>
          </a:xfrm>
        </p:grpSpPr>
        <p:pic>
          <p:nvPicPr>
            <p:cNvPr id="8196" name="Picture 1"/>
            <p:cNvPicPr>
              <a:picLocks noChangeAspect="1"/>
            </p:cNvPicPr>
            <p:nvPr/>
          </p:nvPicPr>
          <p:blipFill>
            <a:blip r:embed="rId3">
              <a:extLst>
                <a:ext uri="{28A0092B-C50C-407E-A947-70E740481C1C}">
                  <a14:useLocalDpi xmlns:a14="http://schemas.microsoft.com/office/drawing/2010/main" val="0"/>
                </a:ext>
              </a:extLst>
            </a:blip>
            <a:srcRect t="2" b="37354"/>
            <a:stretch>
              <a:fillRect/>
            </a:stretch>
          </p:blipFill>
          <p:spPr bwMode="auto">
            <a:xfrm>
              <a:off x="1462088" y="1582738"/>
              <a:ext cx="621982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DD6DDB25-2980-4B0B-AA91-6694174D5684}"/>
                </a:ext>
              </a:extLst>
            </p:cNvPr>
            <p:cNvSpPr/>
            <p:nvPr/>
          </p:nvSpPr>
          <p:spPr>
            <a:xfrm>
              <a:off x="3338763" y="5025106"/>
              <a:ext cx="330869" cy="148473"/>
            </a:xfrm>
            <a:prstGeom prst="rect">
              <a:avLst/>
            </a:prstGeom>
            <a:solidFill>
              <a:srgbClr val="D3EF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8195" name="Pictur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Line Callout 1 13"/>
          <p:cNvSpPr/>
          <p:nvPr/>
        </p:nvSpPr>
        <p:spPr>
          <a:xfrm flipH="1">
            <a:off x="1595438" y="2916238"/>
            <a:ext cx="1143000" cy="354012"/>
          </a:xfrm>
          <a:prstGeom prst="borderCallout1">
            <a:avLst>
              <a:gd name="adj1" fmla="val 48183"/>
              <a:gd name="adj2" fmla="val 1368"/>
              <a:gd name="adj3" fmla="val 241922"/>
              <a:gd name="adj4" fmla="val -126311"/>
            </a:avLst>
          </a:prstGeom>
          <a:solidFill>
            <a:schemeClr val="bg1"/>
          </a:solidFill>
          <a:ln w="19050">
            <a:solidFill>
              <a:srgbClr val="7781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Ben Nevis</a:t>
            </a:r>
          </a:p>
        </p:txBody>
      </p:sp>
      <p:sp>
        <p:nvSpPr>
          <p:cNvPr id="8198" name="TextBox 3"/>
          <p:cNvSpPr txBox="1">
            <a:spLocks noChangeArrowheads="1"/>
          </p:cNvSpPr>
          <p:nvPr/>
        </p:nvSpPr>
        <p:spPr bwMode="auto">
          <a:xfrm>
            <a:off x="4186238" y="3521075"/>
            <a:ext cx="1000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1600" b="1">
                <a:solidFill>
                  <a:srgbClr val="000000"/>
                </a:solidFill>
                <a:latin typeface="Twinkl" pitchFamily="2" charset="0"/>
              </a:rPr>
              <a:t>Scotland</a:t>
            </a:r>
          </a:p>
        </p:txBody>
      </p:sp>
      <p:sp>
        <p:nvSpPr>
          <p:cNvPr id="18" name="Line Callout 1 17"/>
          <p:cNvSpPr/>
          <p:nvPr/>
        </p:nvSpPr>
        <p:spPr>
          <a:xfrm flipH="1">
            <a:off x="1911350" y="3546475"/>
            <a:ext cx="1654175" cy="346075"/>
          </a:xfrm>
          <a:prstGeom prst="borderCallout1">
            <a:avLst>
              <a:gd name="adj1" fmla="val 48183"/>
              <a:gd name="adj2" fmla="val 1368"/>
              <a:gd name="adj3" fmla="val 224959"/>
              <a:gd name="adj4" fmla="val -85226"/>
            </a:avLst>
          </a:prstGeom>
          <a:solidFill>
            <a:schemeClr val="bg1"/>
          </a:solidFill>
          <a:ln w="19050">
            <a:solidFill>
              <a:srgbClr val="7781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Edinburgh Castle</a:t>
            </a:r>
          </a:p>
        </p:txBody>
      </p:sp>
      <p:sp>
        <p:nvSpPr>
          <p:cNvPr id="22" name="Line Callout 1 21"/>
          <p:cNvSpPr/>
          <p:nvPr/>
        </p:nvSpPr>
        <p:spPr>
          <a:xfrm flipH="1">
            <a:off x="5807075" y="3719513"/>
            <a:ext cx="1836738" cy="527050"/>
          </a:xfrm>
          <a:prstGeom prst="borderCallout1">
            <a:avLst>
              <a:gd name="adj1" fmla="val 53023"/>
              <a:gd name="adj2" fmla="val 99478"/>
              <a:gd name="adj3" fmla="val 75344"/>
              <a:gd name="adj4" fmla="val 155476"/>
            </a:avLst>
          </a:prstGeom>
          <a:solidFill>
            <a:schemeClr val="bg1"/>
          </a:solidFill>
          <a:ln w="19050">
            <a:solidFill>
              <a:srgbClr val="7781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National Wallace Monument</a:t>
            </a:r>
          </a:p>
        </p:txBody>
      </p:sp>
      <p:sp>
        <p:nvSpPr>
          <p:cNvPr id="25" name="Line Callout 1 24"/>
          <p:cNvSpPr/>
          <p:nvPr/>
        </p:nvSpPr>
        <p:spPr>
          <a:xfrm flipH="1">
            <a:off x="5700713" y="4475163"/>
            <a:ext cx="1358900" cy="393700"/>
          </a:xfrm>
          <a:prstGeom prst="borderCallout1">
            <a:avLst>
              <a:gd name="adj1" fmla="val 40923"/>
              <a:gd name="adj2" fmla="val 99913"/>
              <a:gd name="adj3" fmla="val -21647"/>
              <a:gd name="adj4" fmla="val 143945"/>
            </a:avLst>
          </a:prstGeom>
          <a:solidFill>
            <a:schemeClr val="bg1"/>
          </a:solidFill>
          <a:ln w="19050">
            <a:solidFill>
              <a:srgbClr val="7781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Arthur’s Seat</a:t>
            </a:r>
          </a:p>
        </p:txBody>
      </p:sp>
      <p:sp>
        <p:nvSpPr>
          <p:cNvPr id="26" name="Line Callout 1 25"/>
          <p:cNvSpPr/>
          <p:nvPr/>
        </p:nvSpPr>
        <p:spPr>
          <a:xfrm flipH="1">
            <a:off x="5854700" y="3036888"/>
            <a:ext cx="1052513" cy="392112"/>
          </a:xfrm>
          <a:prstGeom prst="borderCallout1">
            <a:avLst>
              <a:gd name="adj1" fmla="val 40896"/>
              <a:gd name="adj2" fmla="val 100010"/>
              <a:gd name="adj3" fmla="val 232768"/>
              <a:gd name="adj4" fmla="val 172467"/>
            </a:avLst>
          </a:prstGeom>
          <a:solidFill>
            <a:schemeClr val="bg1"/>
          </a:solidFill>
          <a:ln w="19050">
            <a:solidFill>
              <a:srgbClr val="7781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River </a:t>
            </a:r>
            <a:r>
              <a:rPr lang="en-GB" sz="1400" b="1" dirty="0" err="1">
                <a:solidFill>
                  <a:srgbClr val="5E9431"/>
                </a:solidFill>
                <a:latin typeface="Twinkl" pitchFamily="2" charset="0"/>
              </a:rPr>
              <a:t>Tay</a:t>
            </a:r>
            <a:endParaRPr lang="en-GB" sz="1400" b="1" dirty="0">
              <a:solidFill>
                <a:srgbClr val="5E9431"/>
              </a:solidFill>
              <a:latin typeface="Twinkl" pitchFamily="2" charset="0"/>
            </a:endParaRPr>
          </a:p>
        </p:txBody>
      </p:sp>
      <p:sp>
        <p:nvSpPr>
          <p:cNvPr id="15" name="Line Callout 1 14"/>
          <p:cNvSpPr/>
          <p:nvPr/>
        </p:nvSpPr>
        <p:spPr>
          <a:xfrm flipH="1">
            <a:off x="2097088" y="4318000"/>
            <a:ext cx="1646237" cy="354013"/>
          </a:xfrm>
          <a:prstGeom prst="borderCallout1">
            <a:avLst>
              <a:gd name="adj1" fmla="val 48183"/>
              <a:gd name="adj2" fmla="val 1368"/>
              <a:gd name="adj3" fmla="val 15913"/>
              <a:gd name="adj4" fmla="val -87269"/>
            </a:avLst>
          </a:prstGeom>
          <a:solidFill>
            <a:schemeClr val="bg1"/>
          </a:solidFill>
          <a:ln w="19050">
            <a:solidFill>
              <a:srgbClr val="7781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b="1" dirty="0">
                <a:solidFill>
                  <a:srgbClr val="5E9431"/>
                </a:solidFill>
                <a:latin typeface="Twinkl" pitchFamily="2" charset="0"/>
              </a:rPr>
              <a:t>Holyrood Palace</a:t>
            </a:r>
          </a:p>
        </p:txBody>
      </p:sp>
      <p:pic>
        <p:nvPicPr>
          <p:cNvPr id="8204" name="Picture 1"/>
          <p:cNvPicPr>
            <a:picLocks noChangeAspect="1"/>
          </p:cNvPicPr>
          <p:nvPr/>
        </p:nvPicPr>
        <p:blipFill>
          <a:blip r:embed="rId5" cstate="print">
            <a:extLst>
              <a:ext uri="{28A0092B-C50C-407E-A947-70E740481C1C}">
                <a14:useLocalDpi xmlns:a14="http://schemas.microsoft.com/office/drawing/2010/main" val="0"/>
              </a:ext>
            </a:extLst>
          </a:blip>
          <a:srcRect b="35471"/>
          <a:stretch>
            <a:fillRect/>
          </a:stretch>
        </p:blipFill>
        <p:spPr bwMode="auto">
          <a:xfrm>
            <a:off x="4895850" y="560388"/>
            <a:ext cx="942975"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2D8025D6-7CE7-4404-AE40-7C4631A7A4FF}"/>
              </a:ext>
            </a:extLst>
          </p:cNvPr>
          <p:cNvSpPr txBox="1"/>
          <p:nvPr/>
        </p:nvSpPr>
        <p:spPr>
          <a:xfrm>
            <a:off x="3262541" y="4943574"/>
            <a:ext cx="961567" cy="307777"/>
          </a:xfrm>
          <a:prstGeom prst="rect">
            <a:avLst/>
          </a:prstGeom>
          <a:noFill/>
        </p:spPr>
        <p:txBody>
          <a:bodyPr wrap="square" rtlCol="0">
            <a:spAutoFit/>
          </a:bodyPr>
          <a:lstStyle/>
          <a:p>
            <a:r>
              <a:rPr lang="en-GB" sz="700" dirty="0">
                <a:latin typeface="Twinkl" pitchFamily="2" charset="0"/>
              </a:rPr>
              <a:t>Derry- </a:t>
            </a:r>
          </a:p>
          <a:p>
            <a:r>
              <a:rPr lang="en-GB" sz="700" dirty="0">
                <a:latin typeface="Twinkl" pitchFamily="2" charset="0"/>
              </a:rPr>
              <a:t>Londonderry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122"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2716"/>
          <a:stretch/>
        </p:blipFill>
        <p:spPr bwMode="auto">
          <a:xfrm>
            <a:off x="457200" y="438150"/>
            <a:ext cx="8220075" cy="5997576"/>
          </a:xfrm>
          <a:prstGeom prst="roundRect">
            <a:avLst>
              <a:gd name="adj" fmla="val 248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5"/>
          <p:cNvSpPr txBox="1">
            <a:spLocks noChangeArrowheads="1"/>
          </p:cNvSpPr>
          <p:nvPr/>
        </p:nvSpPr>
        <p:spPr bwMode="auto">
          <a:xfrm>
            <a:off x="2235200" y="6554788"/>
            <a:ext cx="4673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Photo courtesy of Gord Bell (@flickr.com) - granted under creative commons licence - attribution</a:t>
            </a:r>
          </a:p>
        </p:txBody>
      </p:sp>
      <p:sp>
        <p:nvSpPr>
          <p:cNvPr id="2" name="Rectangle 1"/>
          <p:cNvSpPr/>
          <p:nvPr/>
        </p:nvSpPr>
        <p:spPr>
          <a:xfrm>
            <a:off x="457200" y="5189538"/>
            <a:ext cx="8220075" cy="2587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endParaRPr>
          </a:p>
        </p:txBody>
      </p:sp>
      <p:sp>
        <p:nvSpPr>
          <p:cNvPr id="10" name="Rounded Rectangle 9"/>
          <p:cNvSpPr/>
          <p:nvPr/>
        </p:nvSpPr>
        <p:spPr>
          <a:xfrm>
            <a:off x="457200" y="5189538"/>
            <a:ext cx="8220075" cy="1238250"/>
          </a:xfrm>
          <a:prstGeom prst="roundRect">
            <a:avLst>
              <a:gd name="adj" fmla="val 10124"/>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a:lstStyle/>
          <a:p>
            <a:pPr algn="ctr" eaLnBrk="1" fontAlgn="auto" hangingPunct="1">
              <a:spcBef>
                <a:spcPts val="0"/>
              </a:spcBef>
              <a:spcAft>
                <a:spcPts val="0"/>
              </a:spcAft>
              <a:defRPr/>
            </a:pPr>
            <a:r>
              <a:rPr lang="en-GB" sz="2800" dirty="0">
                <a:solidFill>
                  <a:srgbClr val="5E9431"/>
                </a:solidFill>
                <a:latin typeface="Twinkl" pitchFamily="2" charset="0"/>
              </a:rPr>
              <a:t>River </a:t>
            </a:r>
            <a:r>
              <a:rPr lang="en-GB" sz="2800" dirty="0" err="1">
                <a:solidFill>
                  <a:srgbClr val="5E9431"/>
                </a:solidFill>
                <a:latin typeface="Twinkl" pitchFamily="2" charset="0"/>
              </a:rPr>
              <a:t>Tay</a:t>
            </a:r>
            <a:endParaRPr lang="en-GB" sz="2800" dirty="0">
              <a:solidFill>
                <a:srgbClr val="5E9431"/>
              </a:solidFill>
              <a:latin typeface="Twinkl" pitchFamily="2" charset="0"/>
            </a:endParaRPr>
          </a:p>
          <a:p>
            <a:pPr marL="85725" algn="ctr" eaLnBrk="1" fontAlgn="auto" hangingPunct="1">
              <a:spcBef>
                <a:spcPts val="0"/>
              </a:spcBef>
              <a:spcAft>
                <a:spcPts val="0"/>
              </a:spcAft>
              <a:defRPr/>
            </a:pPr>
            <a:r>
              <a:rPr lang="en-GB" sz="1600" dirty="0">
                <a:solidFill>
                  <a:prstClr val="black"/>
                </a:solidFill>
                <a:latin typeface="Twinkl" pitchFamily="2" charset="0"/>
              </a:rPr>
              <a:t>This is the longest river in Scotland and the seventh longest in the United Kingdom.</a:t>
            </a:r>
          </a:p>
          <a:p>
            <a:pPr algn="ctr" eaLnBrk="1" fontAlgn="auto" hangingPunct="1">
              <a:spcBef>
                <a:spcPts val="0"/>
              </a:spcBef>
              <a:spcAft>
                <a:spcPts val="0"/>
              </a:spcAft>
              <a:defRPr/>
            </a:pPr>
            <a:endParaRPr lang="en-GB" sz="3600" dirty="0">
              <a:solidFill>
                <a:srgbClr val="4A7FB1"/>
              </a:solidFill>
              <a:latin typeface="Twinkl" pitchFamily="2"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5" name="Picture 1"/>
          <p:cNvPicPr>
            <a:picLocks noChangeAspect="1"/>
          </p:cNvPicPr>
          <p:nvPr/>
        </p:nvPicPr>
        <p:blipFill rotWithShape="1">
          <a:blip r:embed="rId3">
            <a:extLst>
              <a:ext uri="{28A0092B-C50C-407E-A947-70E740481C1C}">
                <a14:useLocalDpi xmlns:a14="http://schemas.microsoft.com/office/drawing/2010/main" val="0"/>
              </a:ext>
            </a:extLst>
          </a:blip>
          <a:srcRect l="4601" r="6998" b="18649"/>
          <a:stretch/>
        </p:blipFill>
        <p:spPr bwMode="auto">
          <a:xfrm>
            <a:off x="457199" y="438150"/>
            <a:ext cx="8220076" cy="5010085"/>
          </a:xfrm>
          <a:prstGeom prst="roundRect">
            <a:avLst>
              <a:gd name="adj" fmla="val 3072"/>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ounded Rectangle 11"/>
          <p:cNvSpPr/>
          <p:nvPr/>
        </p:nvSpPr>
        <p:spPr>
          <a:xfrm>
            <a:off x="457200" y="5189538"/>
            <a:ext cx="8220075" cy="1238250"/>
          </a:xfrm>
          <a:prstGeom prst="roundRect">
            <a:avLst>
              <a:gd name="adj" fmla="val 10124"/>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a:lstStyle/>
          <a:p>
            <a:pPr algn="ctr" eaLnBrk="1" fontAlgn="auto" hangingPunct="1">
              <a:spcBef>
                <a:spcPts val="0"/>
              </a:spcBef>
              <a:spcAft>
                <a:spcPts val="0"/>
              </a:spcAft>
              <a:defRPr/>
            </a:pPr>
            <a:r>
              <a:rPr lang="en-GB" sz="2800" dirty="0">
                <a:solidFill>
                  <a:srgbClr val="5E9431"/>
                </a:solidFill>
                <a:latin typeface="Twinkl" pitchFamily="2" charset="0"/>
              </a:rPr>
              <a:t>Arthur’s Seat</a:t>
            </a:r>
          </a:p>
          <a:p>
            <a:pPr algn="ctr" eaLnBrk="1" fontAlgn="auto" hangingPunct="1">
              <a:spcBef>
                <a:spcPts val="0"/>
              </a:spcBef>
              <a:spcAft>
                <a:spcPts val="0"/>
              </a:spcAft>
              <a:defRPr/>
            </a:pPr>
            <a:r>
              <a:rPr lang="en-GB" sz="1600" dirty="0">
                <a:solidFill>
                  <a:prstClr val="black"/>
                </a:solidFill>
                <a:latin typeface="Twinkl" pitchFamily="2" charset="0"/>
              </a:rPr>
              <a:t>This is the main peak in a group of hills, situated in the centre of Edinburgh.</a:t>
            </a:r>
          </a:p>
          <a:p>
            <a:pPr algn="ctr" eaLnBrk="1" fontAlgn="auto" hangingPunct="1">
              <a:spcBef>
                <a:spcPts val="0"/>
              </a:spcBef>
              <a:spcAft>
                <a:spcPts val="0"/>
              </a:spcAft>
              <a:defRPr/>
            </a:pPr>
            <a:endParaRPr lang="en-GB" sz="3600" dirty="0">
              <a:solidFill>
                <a:srgbClr val="4A7FB1"/>
              </a:solidFill>
              <a:latin typeface="Twinkl" pitchFamily="2" charset="0"/>
            </a:endParaRPr>
          </a:p>
        </p:txBody>
      </p:sp>
      <p:sp>
        <p:nvSpPr>
          <p:cNvPr id="13" name="Rectangle 12"/>
          <p:cNvSpPr/>
          <p:nvPr/>
        </p:nvSpPr>
        <p:spPr>
          <a:xfrm>
            <a:off x="457200" y="5189538"/>
            <a:ext cx="8220075" cy="2587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endParaRPr>
          </a:p>
        </p:txBody>
      </p:sp>
      <p:pic>
        <p:nvPicPr>
          <p:cNvPr id="10245" name="Pictur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Box 5"/>
          <p:cNvSpPr txBox="1">
            <a:spLocks noChangeArrowheads="1"/>
          </p:cNvSpPr>
          <p:nvPr/>
        </p:nvSpPr>
        <p:spPr bwMode="auto">
          <a:xfrm>
            <a:off x="2235200" y="6554788"/>
            <a:ext cx="4673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Photo courtesy of iriskh (@flickr.com) - granted under creative commons licence - attribution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8" y="437952"/>
            <a:ext cx="8216392" cy="5496317"/>
          </a:xfrm>
          <a:prstGeom prst="roundRect">
            <a:avLst>
              <a:gd name="adj" fmla="val 2577"/>
            </a:avLst>
          </a:prstGeom>
        </p:spPr>
      </p:pic>
      <p:sp>
        <p:nvSpPr>
          <p:cNvPr id="12" name="Rounded Rectangle 11"/>
          <p:cNvSpPr/>
          <p:nvPr/>
        </p:nvSpPr>
        <p:spPr>
          <a:xfrm>
            <a:off x="457200" y="5189538"/>
            <a:ext cx="8220075" cy="1238250"/>
          </a:xfrm>
          <a:prstGeom prst="roundRect">
            <a:avLst>
              <a:gd name="adj" fmla="val 10124"/>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a:lstStyle/>
          <a:p>
            <a:pPr algn="ctr" eaLnBrk="1" fontAlgn="auto" hangingPunct="1">
              <a:spcBef>
                <a:spcPts val="0"/>
              </a:spcBef>
              <a:spcAft>
                <a:spcPts val="0"/>
              </a:spcAft>
              <a:defRPr/>
            </a:pPr>
            <a:r>
              <a:rPr lang="en-GB" sz="2800" dirty="0">
                <a:solidFill>
                  <a:srgbClr val="5E9431"/>
                </a:solidFill>
                <a:latin typeface="Twinkl" pitchFamily="2" charset="0"/>
              </a:rPr>
              <a:t>National Wallace Monument</a:t>
            </a:r>
          </a:p>
          <a:p>
            <a:pPr algn="ctr" eaLnBrk="1" fontAlgn="auto" hangingPunct="1">
              <a:spcBef>
                <a:spcPts val="0"/>
              </a:spcBef>
              <a:spcAft>
                <a:spcPts val="0"/>
              </a:spcAft>
              <a:defRPr/>
            </a:pPr>
            <a:r>
              <a:rPr lang="en-GB" sz="1600" dirty="0">
                <a:solidFill>
                  <a:prstClr val="black"/>
                </a:solidFill>
                <a:latin typeface="Twinkl" pitchFamily="2" charset="0"/>
              </a:rPr>
              <a:t>This is a tower in Stirling, to commemorate Sir William Wallace, </a:t>
            </a:r>
            <a:br>
              <a:rPr lang="en-GB" sz="1600" dirty="0">
                <a:solidFill>
                  <a:prstClr val="black"/>
                </a:solidFill>
                <a:latin typeface="Twinkl" pitchFamily="2" charset="0"/>
              </a:rPr>
            </a:br>
            <a:r>
              <a:rPr lang="en-GB" sz="1600" dirty="0">
                <a:solidFill>
                  <a:prstClr val="black"/>
                </a:solidFill>
                <a:latin typeface="Twinkl" pitchFamily="2" charset="0"/>
              </a:rPr>
              <a:t>a 13</a:t>
            </a:r>
            <a:r>
              <a:rPr lang="en-GB" sz="1600" baseline="30000" dirty="0">
                <a:solidFill>
                  <a:prstClr val="black"/>
                </a:solidFill>
                <a:latin typeface="Twinkl" pitchFamily="2" charset="0"/>
              </a:rPr>
              <a:t>th</a:t>
            </a:r>
            <a:r>
              <a:rPr lang="en-GB" sz="1600" dirty="0">
                <a:solidFill>
                  <a:prstClr val="black"/>
                </a:solidFill>
                <a:latin typeface="Twinkl" pitchFamily="2" charset="0"/>
              </a:rPr>
              <a:t>-century Scottish hero.</a:t>
            </a:r>
          </a:p>
        </p:txBody>
      </p:sp>
      <p:sp>
        <p:nvSpPr>
          <p:cNvPr id="13" name="Rectangle 12"/>
          <p:cNvSpPr/>
          <p:nvPr/>
        </p:nvSpPr>
        <p:spPr>
          <a:xfrm>
            <a:off x="457200" y="5189538"/>
            <a:ext cx="8220075" cy="2587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endParaRPr>
          </a:p>
        </p:txBody>
      </p:sp>
      <p:pic>
        <p:nvPicPr>
          <p:cNvPr id="11269" name="Pictur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Box 5"/>
          <p:cNvSpPr txBox="1">
            <a:spLocks noChangeArrowheads="1"/>
          </p:cNvSpPr>
          <p:nvPr/>
        </p:nvSpPr>
        <p:spPr bwMode="auto">
          <a:xfrm>
            <a:off x="2235200" y="6554788"/>
            <a:ext cx="4673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Photo courtesy of dun_deagh (@flickr.com) - granted under creative commons licence - attribution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14180" b="3329"/>
          <a:stretch/>
        </p:blipFill>
        <p:spPr bwMode="auto">
          <a:xfrm>
            <a:off x="457198" y="438150"/>
            <a:ext cx="8220076" cy="5085572"/>
          </a:xfrm>
          <a:prstGeom prst="roundRect">
            <a:avLst>
              <a:gd name="adj" fmla="val 2682"/>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457200" y="5189538"/>
            <a:ext cx="8220075" cy="2587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endParaRPr lang="en-GB">
              <a:solidFill>
                <a:prstClr val="white"/>
              </a:solidFill>
            </a:endParaRPr>
          </a:p>
        </p:txBody>
      </p:sp>
      <p:pic>
        <p:nvPicPr>
          <p:cNvPr id="12292" name="Pictur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ounded Rectangle 11"/>
          <p:cNvSpPr/>
          <p:nvPr/>
        </p:nvSpPr>
        <p:spPr>
          <a:xfrm>
            <a:off x="457200" y="5189538"/>
            <a:ext cx="8220075" cy="1238250"/>
          </a:xfrm>
          <a:prstGeom prst="roundRect">
            <a:avLst>
              <a:gd name="adj" fmla="val 10124"/>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anchor="ctr"/>
          <a:lstStyle/>
          <a:p>
            <a:pPr algn="ctr" eaLnBrk="1" fontAlgn="auto" hangingPunct="1">
              <a:spcBef>
                <a:spcPts val="0"/>
              </a:spcBef>
              <a:spcAft>
                <a:spcPts val="0"/>
              </a:spcAft>
              <a:defRPr/>
            </a:pPr>
            <a:r>
              <a:rPr lang="en-GB" sz="2800" dirty="0">
                <a:solidFill>
                  <a:srgbClr val="5E9431"/>
                </a:solidFill>
                <a:latin typeface="Twinkl" pitchFamily="2" charset="0"/>
              </a:rPr>
              <a:t>Edinburgh Castle</a:t>
            </a:r>
          </a:p>
          <a:p>
            <a:pPr algn="ctr" eaLnBrk="1" fontAlgn="auto" hangingPunct="1">
              <a:spcBef>
                <a:spcPts val="0"/>
              </a:spcBef>
              <a:spcAft>
                <a:spcPts val="0"/>
              </a:spcAft>
              <a:defRPr/>
            </a:pPr>
            <a:r>
              <a:rPr lang="en-GB" sz="1600" dirty="0">
                <a:solidFill>
                  <a:prstClr val="black"/>
                </a:solidFill>
                <a:latin typeface="Twinkl" pitchFamily="2" charset="0"/>
              </a:rPr>
              <a:t>Edinburgh Castle is a historic fortress, situated on Castle Rock. Castle Rock is a volcanic plug, which is thought to have risen approximately 350 million years ago.</a:t>
            </a:r>
          </a:p>
        </p:txBody>
      </p:sp>
      <p:sp>
        <p:nvSpPr>
          <p:cNvPr id="12294" name="TextBox 5"/>
          <p:cNvSpPr txBox="1">
            <a:spLocks noChangeArrowheads="1"/>
          </p:cNvSpPr>
          <p:nvPr/>
        </p:nvSpPr>
        <p:spPr bwMode="auto">
          <a:xfrm>
            <a:off x="2235200" y="6554788"/>
            <a:ext cx="4673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Photo courtesy of kevgibbo (@flickr.com) - granted under creative commons licence - attribution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1" name="Picture 1"/>
          <p:cNvPicPr>
            <a:picLocks noChangeAspect="1"/>
          </p:cNvPicPr>
          <p:nvPr/>
        </p:nvPicPr>
        <p:blipFill rotWithShape="1">
          <a:blip r:embed="rId3">
            <a:extLst>
              <a:ext uri="{28A0092B-C50C-407E-A947-70E740481C1C}">
                <a14:useLocalDpi xmlns:a14="http://schemas.microsoft.com/office/drawing/2010/main" val="0"/>
              </a:ext>
            </a:extLst>
          </a:blip>
          <a:srcRect t="8536" b="8974"/>
          <a:stretch/>
        </p:blipFill>
        <p:spPr bwMode="auto">
          <a:xfrm>
            <a:off x="457196" y="438150"/>
            <a:ext cx="8220077" cy="5085572"/>
          </a:xfrm>
          <a:prstGeom prst="roundRect">
            <a:avLst>
              <a:gd name="adj" fmla="val 218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457200" y="5189538"/>
            <a:ext cx="8220075" cy="2587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endParaRPr lang="en-GB">
              <a:solidFill>
                <a:prstClr val="white"/>
              </a:solidFill>
            </a:endParaRPr>
          </a:p>
        </p:txBody>
      </p:sp>
      <p:pic>
        <p:nvPicPr>
          <p:cNvPr id="13316" name="Pictur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ounded Rectangle 11"/>
          <p:cNvSpPr/>
          <p:nvPr/>
        </p:nvSpPr>
        <p:spPr>
          <a:xfrm>
            <a:off x="457200" y="5283200"/>
            <a:ext cx="8220075" cy="1144588"/>
          </a:xfrm>
          <a:prstGeom prst="roundRect">
            <a:avLst>
              <a:gd name="adj" fmla="val 10124"/>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a:lstStyle/>
          <a:p>
            <a:pPr algn="ctr" eaLnBrk="1" fontAlgn="auto" hangingPunct="1">
              <a:spcBef>
                <a:spcPts val="0"/>
              </a:spcBef>
              <a:spcAft>
                <a:spcPts val="0"/>
              </a:spcAft>
              <a:defRPr/>
            </a:pPr>
            <a:r>
              <a:rPr lang="en-GB" sz="2800" dirty="0">
                <a:solidFill>
                  <a:srgbClr val="5E9431"/>
                </a:solidFill>
                <a:latin typeface="Twinkl" pitchFamily="2" charset="0"/>
              </a:rPr>
              <a:t>Ben Nevis</a:t>
            </a:r>
          </a:p>
          <a:p>
            <a:pPr algn="ctr" eaLnBrk="1" fontAlgn="auto" hangingPunct="1">
              <a:spcBef>
                <a:spcPts val="0"/>
              </a:spcBef>
              <a:spcAft>
                <a:spcPts val="0"/>
              </a:spcAft>
              <a:defRPr/>
            </a:pPr>
            <a:r>
              <a:rPr lang="en-GB" sz="1600" dirty="0">
                <a:solidFill>
                  <a:prstClr val="black"/>
                </a:solidFill>
                <a:latin typeface="Twinkl" pitchFamily="2" charset="0"/>
              </a:rPr>
              <a:t>Located within the Grampian Mountains, </a:t>
            </a:r>
            <a:br>
              <a:rPr lang="en-GB" sz="1600" dirty="0">
                <a:solidFill>
                  <a:prstClr val="black"/>
                </a:solidFill>
                <a:latin typeface="Twinkl" pitchFamily="2" charset="0"/>
              </a:rPr>
            </a:br>
            <a:r>
              <a:rPr lang="en-GB" sz="1600" dirty="0">
                <a:solidFill>
                  <a:prstClr val="black"/>
                </a:solidFill>
                <a:latin typeface="Twinkl" pitchFamily="2" charset="0"/>
              </a:rPr>
              <a:t>Ben Nevis is the tallest mountain in the British Isles.</a:t>
            </a:r>
          </a:p>
        </p:txBody>
      </p:sp>
      <p:sp>
        <p:nvSpPr>
          <p:cNvPr id="13318" name="TextBox 5"/>
          <p:cNvSpPr txBox="1">
            <a:spLocks noChangeArrowheads="1"/>
          </p:cNvSpPr>
          <p:nvPr/>
        </p:nvSpPr>
        <p:spPr bwMode="auto">
          <a:xfrm>
            <a:off x="2235200" y="6554788"/>
            <a:ext cx="4673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Photo courtesy of ozimanndias8 (@flickr.com) - granted under creative commons licence - attribution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 name="Picture 1"/>
          <p:cNvPicPr>
            <a:picLocks noChangeAspect="1"/>
          </p:cNvPicPr>
          <p:nvPr/>
        </p:nvPicPr>
        <p:blipFill rotWithShape="1">
          <a:blip r:embed="rId3">
            <a:extLst>
              <a:ext uri="{28A0092B-C50C-407E-A947-70E740481C1C}">
                <a14:useLocalDpi xmlns:a14="http://schemas.microsoft.com/office/drawing/2010/main" val="0"/>
              </a:ext>
            </a:extLst>
          </a:blip>
          <a:srcRect t="20832"/>
          <a:stretch/>
        </p:blipFill>
        <p:spPr bwMode="auto">
          <a:xfrm>
            <a:off x="457195" y="438151"/>
            <a:ext cx="8220075" cy="4880736"/>
          </a:xfrm>
          <a:prstGeom prst="roundRect">
            <a:avLst>
              <a:gd name="adj" fmla="val 209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457200" y="5189538"/>
            <a:ext cx="8220075" cy="2587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endParaRPr lang="en-GB">
              <a:solidFill>
                <a:prstClr val="white"/>
              </a:solidFill>
            </a:endParaRPr>
          </a:p>
        </p:txBody>
      </p:sp>
      <p:pic>
        <p:nvPicPr>
          <p:cNvPr id="14340" name="Pictur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1063" y="6689725"/>
            <a:ext cx="582612" cy="8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ounded Rectangle 11"/>
          <p:cNvSpPr/>
          <p:nvPr/>
        </p:nvSpPr>
        <p:spPr>
          <a:xfrm>
            <a:off x="457200" y="4800600"/>
            <a:ext cx="8220075" cy="1627188"/>
          </a:xfrm>
          <a:prstGeom prst="roundRect">
            <a:avLst>
              <a:gd name="adj" fmla="val 10124"/>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anchor="ctr"/>
          <a:lstStyle/>
          <a:p>
            <a:pPr algn="ctr" eaLnBrk="1" fontAlgn="auto" hangingPunct="1">
              <a:spcBef>
                <a:spcPts val="0"/>
              </a:spcBef>
              <a:spcAft>
                <a:spcPts val="0"/>
              </a:spcAft>
              <a:defRPr/>
            </a:pPr>
            <a:r>
              <a:rPr lang="en-GB" sz="2800" dirty="0">
                <a:solidFill>
                  <a:srgbClr val="5E9431"/>
                </a:solidFill>
                <a:latin typeface="Twinkl" pitchFamily="2" charset="0"/>
              </a:rPr>
              <a:t>Loch Ness</a:t>
            </a:r>
          </a:p>
          <a:p>
            <a:pPr algn="ctr" eaLnBrk="1" fontAlgn="auto" hangingPunct="1">
              <a:spcBef>
                <a:spcPts val="0"/>
              </a:spcBef>
              <a:spcAft>
                <a:spcPts val="0"/>
              </a:spcAft>
              <a:defRPr/>
            </a:pPr>
            <a:r>
              <a:rPr lang="en-GB" sz="1600" dirty="0">
                <a:solidFill>
                  <a:prstClr val="black"/>
                </a:solidFill>
                <a:latin typeface="Twinkl" pitchFamily="2" charset="0"/>
              </a:rPr>
              <a:t>Loch Ness is a huge, deep, freshwater loch in the Highlands. Loch Ness is famous for the alleged sightings of ‘The Loch Ness Monster’ (‘Nessie’ for short), a large creature which some people believe lives in the Loch.</a:t>
            </a:r>
          </a:p>
        </p:txBody>
      </p:sp>
      <p:sp>
        <p:nvSpPr>
          <p:cNvPr id="7" name="Rectangle 6"/>
          <p:cNvSpPr/>
          <p:nvPr/>
        </p:nvSpPr>
        <p:spPr>
          <a:xfrm>
            <a:off x="457200" y="4787900"/>
            <a:ext cx="8220075" cy="25876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endParaRPr lang="en-GB">
              <a:solidFill>
                <a:prstClr val="white"/>
              </a:solidFill>
            </a:endParaRPr>
          </a:p>
        </p:txBody>
      </p:sp>
      <p:sp>
        <p:nvSpPr>
          <p:cNvPr id="14343" name="TextBox 5"/>
          <p:cNvSpPr txBox="1">
            <a:spLocks noChangeArrowheads="1"/>
          </p:cNvSpPr>
          <p:nvPr/>
        </p:nvSpPr>
        <p:spPr bwMode="auto">
          <a:xfrm>
            <a:off x="2235200" y="6554788"/>
            <a:ext cx="4673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600">
                <a:solidFill>
                  <a:srgbClr val="FFFFFF"/>
                </a:solidFill>
              </a:rPr>
              <a:t>Photo courtesy of conner395 (@flickr.com) - granted under creative commons licence - attribution</a:t>
            </a:r>
          </a:p>
        </p:txBody>
      </p:sp>
    </p:spTree>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1287</TotalTime>
  <Words>1025</Words>
  <Application>Microsoft Office PowerPoint</Application>
  <PresentationFormat>On-screen Show (4:3)</PresentationFormat>
  <Paragraphs>133</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Calibri</vt:lpstr>
      <vt:lpstr>Twinkl</vt:lpstr>
      <vt:lpstr>Sassoon Infant Md</vt:lpstr>
      <vt:lpstr>Arial</vt:lpstr>
      <vt:lpstr>Sassoon Infant Rg</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dc:title>
  <dc:creator>Twinkl</dc:creator>
  <cp:lastModifiedBy>Eleanor Sutherland</cp:lastModifiedBy>
  <cp:revision>119</cp:revision>
  <dcterms:created xsi:type="dcterms:W3CDTF">2014-10-01T16:09:27Z</dcterms:created>
  <dcterms:modified xsi:type="dcterms:W3CDTF">2020-05-18T07:16:52Z</dcterms:modified>
</cp:coreProperties>
</file>