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2" r:id="rId5"/>
    <p:sldId id="273" r:id="rId6"/>
    <p:sldId id="261" r:id="rId7"/>
    <p:sldId id="263" r:id="rId8"/>
    <p:sldId id="264" r:id="rId9"/>
    <p:sldId id="265" r:id="rId10"/>
    <p:sldId id="266" r:id="rId11"/>
    <p:sldId id="267" r:id="rId12"/>
    <p:sldId id="271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AAAA-DA61-45E1-B9D0-93E4D14A689E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CF56-4089-4F1B-97DD-B92EA7FCF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77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AAAA-DA61-45E1-B9D0-93E4D14A689E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CF56-4089-4F1B-97DD-B92EA7FCF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38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AAAA-DA61-45E1-B9D0-93E4D14A689E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CF56-4089-4F1B-97DD-B92EA7FCF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67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AAAA-DA61-45E1-B9D0-93E4D14A689E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CF56-4089-4F1B-97DD-B92EA7FCF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73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AAAA-DA61-45E1-B9D0-93E4D14A689E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CF56-4089-4F1B-97DD-B92EA7FCF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65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AAAA-DA61-45E1-B9D0-93E4D14A689E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CF56-4089-4F1B-97DD-B92EA7FCF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65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AAAA-DA61-45E1-B9D0-93E4D14A689E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CF56-4089-4F1B-97DD-B92EA7FCF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0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AAAA-DA61-45E1-B9D0-93E4D14A689E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CF56-4089-4F1B-97DD-B92EA7FCF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09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AAAA-DA61-45E1-B9D0-93E4D14A689E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CF56-4089-4F1B-97DD-B92EA7FCF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89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AAAA-DA61-45E1-B9D0-93E4D14A689E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CF56-4089-4F1B-97DD-B92EA7FCF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80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AAAA-DA61-45E1-B9D0-93E4D14A689E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CF56-4089-4F1B-97DD-B92EA7FCF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65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0AAAA-DA61-45E1-B9D0-93E4D14A689E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CF56-4089-4F1B-97DD-B92EA7FCF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80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79"/>
            <a:ext cx="8928992" cy="622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604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02031" cy="659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598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1" y="7284"/>
            <a:ext cx="9111473" cy="666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67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8858986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9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41908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169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0" y="15199"/>
            <a:ext cx="8981626" cy="665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01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40740" cy="666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62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" y="79252"/>
            <a:ext cx="8943573" cy="666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96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3" y="0"/>
            <a:ext cx="9041364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8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78836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0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35705"/>
            <a:ext cx="8896901" cy="663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0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784976" cy="657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26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" y="44624"/>
            <a:ext cx="9039103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79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57591" cy="641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410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Sheffield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Sheffield Schools</dc:creator>
  <cp:lastModifiedBy>Windows User</cp:lastModifiedBy>
  <cp:revision>4</cp:revision>
  <dcterms:created xsi:type="dcterms:W3CDTF">2017-02-27T16:01:05Z</dcterms:created>
  <dcterms:modified xsi:type="dcterms:W3CDTF">2019-03-22T14:59:13Z</dcterms:modified>
</cp:coreProperties>
</file>