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FB5E-F7FC-4506-BB2E-9DBD1D9AB82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31F-2B7E-43C2-A4A2-DE62AF3EF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7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FB5E-F7FC-4506-BB2E-9DBD1D9AB82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31F-2B7E-43C2-A4A2-DE62AF3EF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14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FB5E-F7FC-4506-BB2E-9DBD1D9AB82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31F-2B7E-43C2-A4A2-DE62AF3EF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3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FB5E-F7FC-4506-BB2E-9DBD1D9AB82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31F-2B7E-43C2-A4A2-DE62AF3EF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63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FB5E-F7FC-4506-BB2E-9DBD1D9AB82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31F-2B7E-43C2-A4A2-DE62AF3EF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5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FB5E-F7FC-4506-BB2E-9DBD1D9AB82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31F-2B7E-43C2-A4A2-DE62AF3EF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2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FB5E-F7FC-4506-BB2E-9DBD1D9AB82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31F-2B7E-43C2-A4A2-DE62AF3EF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0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FB5E-F7FC-4506-BB2E-9DBD1D9AB82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31F-2B7E-43C2-A4A2-DE62AF3EF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6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FB5E-F7FC-4506-BB2E-9DBD1D9AB82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31F-2B7E-43C2-A4A2-DE62AF3EF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76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FB5E-F7FC-4506-BB2E-9DBD1D9AB82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31F-2B7E-43C2-A4A2-DE62AF3EF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58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4FB5E-F7FC-4506-BB2E-9DBD1D9AB82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31F-2B7E-43C2-A4A2-DE62AF3EF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7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4FB5E-F7FC-4506-BB2E-9DBD1D9AB829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E31F-2B7E-43C2-A4A2-DE62AF3EF9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0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6382"/>
            <a:ext cx="10295847" cy="71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7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52" y="-604334"/>
            <a:ext cx="10838095" cy="8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3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8" y="3424238"/>
            <a:ext cx="9524" cy="9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8" y="3576638"/>
            <a:ext cx="9524" cy="9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038" y="3729038"/>
            <a:ext cx="9524" cy="9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38" y="3881438"/>
            <a:ext cx="9524" cy="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-1401"/>
            <a:ext cx="9370688" cy="68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7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8" y="3424238"/>
            <a:ext cx="9524" cy="9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699" y="105211"/>
            <a:ext cx="10383157" cy="698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5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199" y="7399"/>
            <a:ext cx="10065657" cy="74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199" y="7399"/>
            <a:ext cx="10065657" cy="74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2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52" y="-351953"/>
            <a:ext cx="10838095" cy="7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43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-49506"/>
            <a:ext cx="10092647" cy="75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7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45019"/>
            <a:ext cx="9965647" cy="74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7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35566"/>
            <a:ext cx="9978347" cy="74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1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-11696"/>
            <a:ext cx="10041847" cy="74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7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54471"/>
            <a:ext cx="9952947" cy="740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6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114"/>
            <a:ext cx="9991047" cy="74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0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52" y="-604334"/>
            <a:ext cx="10838095" cy="8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05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Sheffield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2018-09-13T07:19:12Z</dcterms:created>
  <dcterms:modified xsi:type="dcterms:W3CDTF">2018-09-13T07:20:07Z</dcterms:modified>
</cp:coreProperties>
</file>