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3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5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9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0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5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AAAA-DA61-45E1-B9D0-93E4D14A689E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CF56-4089-4F1B-97DD-B92EA7FCF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0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79"/>
            <a:ext cx="8928992" cy="622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0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02031" cy="659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9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" y="116632"/>
            <a:ext cx="894190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6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503"/>
            <a:ext cx="8856984" cy="648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4190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6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15199"/>
            <a:ext cx="8981626" cy="66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1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40740" cy="66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6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" y="79252"/>
            <a:ext cx="8943573" cy="66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6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33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4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0" y="160064"/>
            <a:ext cx="8991659" cy="658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0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558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https://youtu.be/z9KRimNLkJQ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2199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https://youtu.be/w4c_DMS-3IE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588"/>
            <a:ext cx="8856984" cy="64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1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657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6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" y="44624"/>
            <a:ext cx="9039103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9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57591" cy="64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1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Sheffield Schools</dc:creator>
  <cp:lastModifiedBy>Sheffield Schools</cp:lastModifiedBy>
  <cp:revision>3</cp:revision>
  <dcterms:created xsi:type="dcterms:W3CDTF">2017-02-27T16:01:05Z</dcterms:created>
  <dcterms:modified xsi:type="dcterms:W3CDTF">2018-03-28T13:25:59Z</dcterms:modified>
</cp:coreProperties>
</file>