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8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06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30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9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534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01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48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219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987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923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90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E1ECD-5756-4D65-B3EE-455257B90E48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6F39A-82AC-4880-827C-9D6929B311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082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Unit 1 – Numbers within 10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The same		As many		More</a:t>
            </a:r>
          </a:p>
          <a:p>
            <a:pPr marL="0" indent="0">
              <a:buNone/>
            </a:pPr>
            <a:r>
              <a:rPr lang="en-GB" dirty="0" smtClean="0"/>
              <a:t>Fewer		Is equal to		Part</a:t>
            </a:r>
          </a:p>
          <a:p>
            <a:pPr marL="0" indent="0">
              <a:buNone/>
            </a:pPr>
            <a:r>
              <a:rPr lang="en-GB" dirty="0" smtClean="0"/>
              <a:t>Whole		Number bond	 Represent</a:t>
            </a:r>
          </a:p>
          <a:p>
            <a:pPr marL="0" indent="0">
              <a:buNone/>
            </a:pPr>
            <a:r>
              <a:rPr lang="en-GB" dirty="0" smtClean="0"/>
              <a:t>Double		Equal parts	Half</a:t>
            </a:r>
          </a:p>
          <a:p>
            <a:pPr marL="0" indent="0">
              <a:buNone/>
            </a:pPr>
            <a:r>
              <a:rPr lang="en-GB" dirty="0" smtClean="0"/>
              <a:t>Half	   		Halve		Inverse</a:t>
            </a:r>
          </a:p>
          <a:p>
            <a:pPr marL="0" indent="0">
              <a:buNone/>
            </a:pPr>
            <a:r>
              <a:rPr lang="en-GB" dirty="0" smtClean="0"/>
              <a:t>More			Less			Difference</a:t>
            </a:r>
          </a:p>
          <a:p>
            <a:pPr marL="0" indent="0">
              <a:buNone/>
            </a:pPr>
            <a:r>
              <a:rPr lang="en-GB" dirty="0" smtClean="0"/>
              <a:t>Greater than	Fewer than	Compare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08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Unit 2 – Addition and subtraction within 10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Total			Add			Subtract		</a:t>
            </a:r>
          </a:p>
          <a:p>
            <a:pPr marL="0" indent="0">
              <a:buNone/>
            </a:pPr>
            <a:r>
              <a:rPr lang="en-GB" sz="3600" dirty="0" smtClean="0"/>
              <a:t>Equation</a:t>
            </a:r>
            <a:r>
              <a:rPr lang="en-GB" sz="3600" dirty="0"/>
              <a:t>	</a:t>
            </a:r>
            <a:r>
              <a:rPr lang="en-GB" sz="3600" dirty="0" smtClean="0"/>
              <a:t>	Sign			Symbol	</a:t>
            </a:r>
          </a:p>
          <a:p>
            <a:pPr marL="0" indent="0">
              <a:buNone/>
            </a:pPr>
            <a:r>
              <a:rPr lang="en-GB" sz="3600" dirty="0" smtClean="0"/>
              <a:t>Plus			Minus		Is equal to	</a:t>
            </a:r>
          </a:p>
          <a:p>
            <a:pPr marL="0" indent="0">
              <a:buNone/>
            </a:pPr>
            <a:r>
              <a:rPr lang="en-GB" sz="3600" dirty="0" smtClean="0"/>
              <a:t>Part			Whole		Altogether</a:t>
            </a:r>
          </a:p>
          <a:p>
            <a:pPr marL="0" indent="0">
              <a:buNone/>
            </a:pPr>
            <a:r>
              <a:rPr lang="en-GB" sz="3600" dirty="0" smtClean="0"/>
              <a:t>Count on		Partition		Count back</a:t>
            </a:r>
          </a:p>
          <a:p>
            <a:pPr marL="0" indent="0">
              <a:buNone/>
            </a:pPr>
            <a:r>
              <a:rPr lang="en-GB" sz="3600" dirty="0" smtClean="0"/>
              <a:t>Number line	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0252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Unit 3 – Shape and Patterns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Cube			Cuboid		Cylinder	</a:t>
            </a:r>
          </a:p>
          <a:p>
            <a:pPr marL="0" indent="0">
              <a:buNone/>
            </a:pPr>
            <a:r>
              <a:rPr lang="en-GB" dirty="0" smtClean="0"/>
              <a:t>Cone			Sphere		Pyramid</a:t>
            </a:r>
          </a:p>
          <a:p>
            <a:pPr marL="0" indent="0">
              <a:buNone/>
            </a:pPr>
            <a:r>
              <a:rPr lang="en-GB" dirty="0" smtClean="0"/>
              <a:t>Curved		Flat			Face</a:t>
            </a:r>
          </a:p>
          <a:p>
            <a:pPr marL="0" indent="0">
              <a:buNone/>
            </a:pPr>
            <a:r>
              <a:rPr lang="en-GB" dirty="0" smtClean="0"/>
              <a:t>Edge			Vertex		Vertices</a:t>
            </a:r>
          </a:p>
          <a:p>
            <a:pPr marL="0" indent="0">
              <a:buNone/>
            </a:pPr>
            <a:r>
              <a:rPr lang="en-GB" dirty="0" smtClean="0"/>
              <a:t>Rectangle		Square		Circle</a:t>
            </a:r>
          </a:p>
          <a:p>
            <a:pPr marL="0" indent="0">
              <a:buNone/>
            </a:pPr>
            <a:r>
              <a:rPr lang="en-GB" dirty="0" smtClean="0"/>
              <a:t>Triangle		Oblong		Side</a:t>
            </a:r>
          </a:p>
          <a:p>
            <a:pPr marL="0" indent="0">
              <a:buNone/>
            </a:pPr>
            <a:r>
              <a:rPr lang="en-GB" dirty="0" smtClean="0"/>
              <a:t>Corner		Pattern		Repeating</a:t>
            </a:r>
          </a:p>
          <a:p>
            <a:pPr marL="0" indent="0">
              <a:buNone/>
            </a:pPr>
            <a:r>
              <a:rPr lang="en-GB" dirty="0" smtClean="0"/>
              <a:t>Left			Right			Between</a:t>
            </a:r>
          </a:p>
          <a:p>
            <a:pPr marL="0" indent="0">
              <a:buNone/>
            </a:pPr>
            <a:r>
              <a:rPr lang="en-GB" dirty="0" smtClean="0"/>
              <a:t>Forwards		Quarter turn	Algorithm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567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Unit 4 – Numbers within 20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Number names (0-20)		Count on		Order</a:t>
            </a:r>
          </a:p>
          <a:p>
            <a:pPr marL="0" indent="0">
              <a:buNone/>
            </a:pPr>
            <a:r>
              <a:rPr lang="en-GB" dirty="0" smtClean="0"/>
              <a:t>Number line	More		Less</a:t>
            </a:r>
            <a:r>
              <a:rPr lang="en-GB" dirty="0"/>
              <a:t>	</a:t>
            </a:r>
            <a:r>
              <a:rPr lang="en-GB" dirty="0" smtClean="0"/>
              <a:t>		Before</a:t>
            </a:r>
          </a:p>
          <a:p>
            <a:pPr marL="0" indent="0">
              <a:buNone/>
            </a:pPr>
            <a:r>
              <a:rPr lang="en-GB" dirty="0" smtClean="0"/>
              <a:t>After		Difference		Tens			Ones</a:t>
            </a:r>
          </a:p>
          <a:p>
            <a:pPr marL="0" indent="0">
              <a:buNone/>
            </a:pPr>
            <a:r>
              <a:rPr lang="en-GB" dirty="0" smtClean="0"/>
              <a:t>Greater	Less			Compare		Least</a:t>
            </a:r>
          </a:p>
          <a:p>
            <a:pPr marL="0" indent="0">
              <a:buNone/>
            </a:pPr>
            <a:r>
              <a:rPr lang="en-GB" dirty="0" smtClean="0"/>
              <a:t>Value		Increase		Decrease		Double</a:t>
            </a:r>
          </a:p>
          <a:p>
            <a:pPr marL="0" indent="0">
              <a:buNone/>
            </a:pPr>
            <a:r>
              <a:rPr lang="en-GB" dirty="0" smtClean="0"/>
              <a:t>Half		Equal			Odd			Even</a:t>
            </a:r>
          </a:p>
          <a:p>
            <a:pPr marL="0" indent="0">
              <a:buNone/>
            </a:pPr>
            <a:r>
              <a:rPr lang="en-GB" dirty="0" smtClean="0"/>
              <a:t>Fair	</a:t>
            </a:r>
            <a:r>
              <a:rPr lang="en-GB" smtClean="0"/>
              <a:t>	Unfair		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7596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35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Unit 1 – Numbers within 10</vt:lpstr>
      <vt:lpstr>Unit 2 – Addition and subtraction within 10</vt:lpstr>
      <vt:lpstr>Unit 3 – Shape and Patterns</vt:lpstr>
      <vt:lpstr>Unit 4 – Numbers within 20</vt:lpstr>
    </vt:vector>
  </TitlesOfParts>
  <Company>Sheffield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– Numbers within 10</dc:title>
  <dc:creator>Sheffield Schools</dc:creator>
  <cp:lastModifiedBy>Sheffield Schools</cp:lastModifiedBy>
  <cp:revision>4</cp:revision>
  <dcterms:created xsi:type="dcterms:W3CDTF">2017-09-25T17:02:06Z</dcterms:created>
  <dcterms:modified xsi:type="dcterms:W3CDTF">2017-09-25T17:33:05Z</dcterms:modified>
</cp:coreProperties>
</file>