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12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3606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31243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8596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64030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700EB8-A019-4C77-A93E-8C854095EC16}"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910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700EB8-A019-4C77-A93E-8C854095EC16}"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17084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700EB8-A019-4C77-A93E-8C854095EC16}"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58001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700EB8-A019-4C77-A93E-8C854095EC16}"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8343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00EB8-A019-4C77-A93E-8C854095EC16}"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4617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00EB8-A019-4C77-A93E-8C854095EC16}"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310487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00EB8-A019-4C77-A93E-8C854095EC16}"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903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00EB8-A019-4C77-A93E-8C854095EC16}"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308E-9BCE-4160-B4C7-9E1D5E0DEAB5}" type="slidenum">
              <a:rPr lang="en-GB" smtClean="0"/>
              <a:t>‹#›</a:t>
            </a:fld>
            <a:endParaRPr lang="en-GB"/>
          </a:p>
        </p:txBody>
      </p:sp>
    </p:spTree>
    <p:extLst>
      <p:ext uri="{BB962C8B-B14F-4D97-AF65-F5344CB8AC3E}">
        <p14:creationId xmlns:p14="http://schemas.microsoft.com/office/powerpoint/2010/main" val="114411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6yyz_OycV4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worldbookday.com/event/words-pictures-bring-reading-to-life/" TargetMode="External"/><Relationship Id="rId7" Type="http://schemas.openxmlformats.org/officeDocument/2006/relationships/image" Target="../media/image16.png"/><Relationship Id="rId2" Type="http://schemas.openxmlformats.org/officeDocument/2006/relationships/hyperlink" Target="https://www.worldbookday.com/resources/"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Ladybirds Home Learning</a:t>
            </a:r>
            <a:endParaRPr lang="en-GB" dirty="0"/>
          </a:p>
        </p:txBody>
      </p:sp>
      <p:sp>
        <p:nvSpPr>
          <p:cNvPr id="3" name="Subtitle 2"/>
          <p:cNvSpPr>
            <a:spLocks noGrp="1"/>
          </p:cNvSpPr>
          <p:nvPr>
            <p:ph type="subTitle" idx="1"/>
          </p:nvPr>
        </p:nvSpPr>
        <p:spPr/>
        <p:txBody>
          <a:bodyPr/>
          <a:lstStyle/>
          <a:p>
            <a:r>
              <a:rPr lang="en-GB" dirty="0" smtClean="0"/>
              <a:t>Week 2 – w/c  1</a:t>
            </a:r>
            <a:r>
              <a:rPr lang="en-GB" baseline="30000" dirty="0" smtClean="0"/>
              <a:t>st</a:t>
            </a:r>
            <a:r>
              <a:rPr lang="en-GB" dirty="0" smtClean="0"/>
              <a:t> March 2021</a:t>
            </a:r>
            <a:endParaRPr lang="en-GB" dirty="0"/>
          </a:p>
        </p:txBody>
      </p:sp>
      <p:pic>
        <p:nvPicPr>
          <p:cNvPr id="1030" name="Picture 6" descr="Ladybug On Leaf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2947"/>
          <a:stretch/>
        </p:blipFill>
        <p:spPr bwMode="auto">
          <a:xfrm>
            <a:off x="5067300" y="4383881"/>
            <a:ext cx="2057400" cy="19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9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0"/>
            <a:ext cx="10515600" cy="1325563"/>
          </a:xfrm>
        </p:spPr>
        <p:txBody>
          <a:bodyPr/>
          <a:lstStyle/>
          <a:p>
            <a:r>
              <a:rPr lang="en-GB" b="1" u="sng" dirty="0" smtClean="0"/>
              <a:t>Monday 1</a:t>
            </a:r>
            <a:r>
              <a:rPr lang="en-GB" b="1" u="sng" baseline="30000" dirty="0" smtClean="0"/>
              <a:t>st</a:t>
            </a:r>
            <a:r>
              <a:rPr lang="en-GB" b="1" u="sng" dirty="0" smtClean="0"/>
              <a:t> March</a:t>
            </a:r>
            <a:endParaRPr lang="en-GB" dirty="0"/>
          </a:p>
        </p:txBody>
      </p:sp>
      <p:sp>
        <p:nvSpPr>
          <p:cNvPr id="3" name="Content Placeholder 2"/>
          <p:cNvSpPr>
            <a:spLocks noGrp="1"/>
          </p:cNvSpPr>
          <p:nvPr>
            <p:ph idx="1"/>
          </p:nvPr>
        </p:nvSpPr>
        <p:spPr>
          <a:xfrm>
            <a:off x="357595" y="1080452"/>
            <a:ext cx="11727180" cy="5623560"/>
          </a:xfrm>
        </p:spPr>
        <p:txBody>
          <a:bodyPr>
            <a:normAutofit/>
          </a:bodyPr>
          <a:lstStyle/>
          <a:p>
            <a:pPr marL="0" indent="0">
              <a:buNone/>
            </a:pPr>
            <a:r>
              <a:rPr lang="en-GB" sz="1800" b="1" u="sng" dirty="0" smtClean="0"/>
              <a:t>Literacy – </a:t>
            </a:r>
            <a:r>
              <a:rPr lang="en-GB" sz="1800" dirty="0"/>
              <a:t>Listen to Mrs Cooke reading ‘The Runaway Pea’ again on our class gallery. Can you think of another adventure that the pea could go on? Talk to an adult about where he might go next. You could ask them to write down your adventure and send it into school. Can you draw pictures to go with your story?</a:t>
            </a:r>
          </a:p>
          <a:p>
            <a:pPr marL="0" indent="0">
              <a:buNone/>
            </a:pPr>
            <a:endParaRPr lang="en-GB" sz="1800" b="1" u="sng" dirty="0"/>
          </a:p>
          <a:p>
            <a:pPr marL="0" indent="0">
              <a:buNone/>
            </a:pPr>
            <a:r>
              <a:rPr lang="en-GB" sz="1800" b="1" u="sng" dirty="0" smtClean="0"/>
              <a:t>Learning through play – </a:t>
            </a:r>
            <a:r>
              <a:rPr lang="en-GB" sz="1800" dirty="0"/>
              <a:t>an opportunity for children to choose something that they would like to play with</a:t>
            </a:r>
            <a:r>
              <a:rPr lang="en-GB" sz="1800" dirty="0" smtClean="0"/>
              <a:t>.. </a:t>
            </a:r>
            <a:endParaRPr lang="en-GB" sz="1800" dirty="0"/>
          </a:p>
          <a:p>
            <a:pPr marL="0" indent="0">
              <a:spcBef>
                <a:spcPts val="0"/>
              </a:spcBef>
              <a:buNone/>
            </a:pPr>
            <a:r>
              <a:rPr lang="en-GB" sz="1800" b="1" u="sng" dirty="0" smtClean="0"/>
              <a:t>Science –</a:t>
            </a:r>
            <a:r>
              <a:rPr lang="en-GB" sz="1800" dirty="0" smtClean="0"/>
              <a:t> Look at a piece of celery, what can you see?  Is there a leaf and root? </a:t>
            </a:r>
            <a:endParaRPr lang="en-GB" sz="1800" dirty="0" smtClean="0"/>
          </a:p>
          <a:p>
            <a:pPr marL="0" indent="0">
              <a:spcBef>
                <a:spcPts val="0"/>
              </a:spcBef>
              <a:buNone/>
            </a:pPr>
            <a:r>
              <a:rPr lang="en-GB" sz="1800" dirty="0" smtClean="0"/>
              <a:t>Place  </a:t>
            </a:r>
            <a:r>
              <a:rPr lang="en-GB" sz="1800" dirty="0" smtClean="0"/>
              <a:t>a stem of celery in water, red and blue food colouring.  </a:t>
            </a:r>
            <a:endParaRPr lang="en-GB" sz="1800" dirty="0" smtClean="0"/>
          </a:p>
          <a:p>
            <a:pPr marL="0" indent="0">
              <a:spcBef>
                <a:spcPts val="0"/>
              </a:spcBef>
              <a:buNone/>
            </a:pPr>
            <a:r>
              <a:rPr lang="en-GB" sz="1800" dirty="0" smtClean="0"/>
              <a:t>Talk </a:t>
            </a:r>
            <a:r>
              <a:rPr lang="en-GB" sz="1800" dirty="0" smtClean="0"/>
              <a:t>about what they think will happen and why</a:t>
            </a:r>
            <a:r>
              <a:rPr lang="en-GB" sz="1800" dirty="0" smtClean="0"/>
              <a:t>? </a:t>
            </a:r>
          </a:p>
          <a:p>
            <a:pPr marL="0" indent="0">
              <a:buNone/>
            </a:pPr>
            <a:endParaRPr lang="en-GB" sz="1800" dirty="0" smtClean="0"/>
          </a:p>
          <a:p>
            <a:pPr marL="0" indent="0">
              <a:buNone/>
            </a:pPr>
            <a:r>
              <a:rPr lang="en-GB" sz="1800" b="1" u="sng" dirty="0" smtClean="0"/>
              <a:t>Maths – </a:t>
            </a:r>
            <a:r>
              <a:rPr lang="en-GB" sz="1800" dirty="0"/>
              <a:t>join in with our maths moments video. </a:t>
            </a:r>
            <a:r>
              <a:rPr lang="en-GB" sz="1800" dirty="0" smtClean="0"/>
              <a:t>Have a look inside and outside, can you find any flowers ?  Draw the flowers and count how many petals each has.  Which has the most, least, smallest, biggest petals? </a:t>
            </a:r>
          </a:p>
          <a:p>
            <a:pPr marL="0" indent="0">
              <a:buNone/>
            </a:pPr>
            <a:r>
              <a:rPr lang="en-GB" sz="1800" b="1" u="sng" dirty="0" smtClean="0"/>
              <a:t>Outdoors- </a:t>
            </a:r>
            <a:r>
              <a:rPr lang="en-GB" sz="1800" dirty="0" smtClean="0"/>
              <a:t>Go for a walk outside.  Can you spot or hear wildlife.  Draw a picture when you get home.</a:t>
            </a:r>
          </a:p>
          <a:p>
            <a:pPr marL="0" indent="0">
              <a:buNone/>
            </a:pPr>
            <a:r>
              <a:rPr lang="en-GB" sz="1800" b="1" u="sng" dirty="0" smtClean="0"/>
              <a:t>Nature-</a:t>
            </a:r>
            <a:r>
              <a:rPr lang="en-GB" sz="1800" dirty="0" smtClean="0"/>
              <a:t>  Watch garden tails, which animals can you spot? What sounds did you hear? https</a:t>
            </a:r>
            <a:r>
              <a:rPr lang="en-GB" sz="1800" dirty="0"/>
              <a:t>://www.bbc.co.uk/iplayer/episode/m000s6hw/garden-tales-series-1-7-graces-grand-cafe</a:t>
            </a:r>
            <a:endParaRPr lang="en-GB" sz="1800" dirty="0" smtClean="0"/>
          </a:p>
          <a:p>
            <a:pPr marL="0" indent="0">
              <a:buNone/>
            </a:pPr>
            <a:r>
              <a:rPr lang="en-GB" sz="1800" b="1" u="sng" dirty="0" smtClean="0"/>
              <a:t>Art </a:t>
            </a:r>
            <a:r>
              <a:rPr lang="en-GB" sz="1800" b="1" u="sng" dirty="0" smtClean="0"/>
              <a:t> </a:t>
            </a:r>
            <a:r>
              <a:rPr lang="en-GB" sz="1800" b="1" u="sng" dirty="0" smtClean="0"/>
              <a:t>–</a:t>
            </a:r>
            <a:r>
              <a:rPr lang="en-GB" sz="1800" dirty="0" smtClean="0"/>
              <a:t> </a:t>
            </a:r>
            <a:r>
              <a:rPr lang="en-GB" sz="1800" dirty="0" smtClean="0"/>
              <a:t>Draw or paint daffodils for St David’s day.</a:t>
            </a:r>
            <a:endParaRPr lang="en-GB" dirty="0"/>
          </a:p>
        </p:txBody>
      </p:sp>
      <p:pic>
        <p:nvPicPr>
          <p:cNvPr id="4" name="Picture 3"/>
          <p:cNvPicPr>
            <a:picLocks noChangeAspect="1"/>
          </p:cNvPicPr>
          <p:nvPr/>
        </p:nvPicPr>
        <p:blipFill>
          <a:blip r:embed="rId2"/>
          <a:stretch>
            <a:fillRect/>
          </a:stretch>
        </p:blipFill>
        <p:spPr>
          <a:xfrm>
            <a:off x="8397764" y="2654847"/>
            <a:ext cx="1209675" cy="1133274"/>
          </a:xfrm>
          <a:prstGeom prst="rect">
            <a:avLst/>
          </a:prstGeom>
        </p:spPr>
      </p:pic>
      <p:pic>
        <p:nvPicPr>
          <p:cNvPr id="6" name="Picture 5"/>
          <p:cNvPicPr>
            <a:picLocks noChangeAspect="1"/>
          </p:cNvPicPr>
          <p:nvPr/>
        </p:nvPicPr>
        <p:blipFill>
          <a:blip r:embed="rId3"/>
          <a:stretch>
            <a:fillRect/>
          </a:stretch>
        </p:blipFill>
        <p:spPr>
          <a:xfrm>
            <a:off x="9780270" y="5402700"/>
            <a:ext cx="2133600" cy="1266825"/>
          </a:xfrm>
          <a:prstGeom prst="rect">
            <a:avLst/>
          </a:prstGeom>
        </p:spPr>
      </p:pic>
      <p:pic>
        <p:nvPicPr>
          <p:cNvPr id="7" name="Picture 6"/>
          <p:cNvPicPr>
            <a:picLocks noChangeAspect="1"/>
          </p:cNvPicPr>
          <p:nvPr/>
        </p:nvPicPr>
        <p:blipFill>
          <a:blip r:embed="rId4"/>
          <a:stretch>
            <a:fillRect/>
          </a:stretch>
        </p:blipFill>
        <p:spPr>
          <a:xfrm>
            <a:off x="8193610" y="5402700"/>
            <a:ext cx="1049065" cy="1351069"/>
          </a:xfrm>
          <a:prstGeom prst="rect">
            <a:avLst/>
          </a:prstGeom>
        </p:spPr>
      </p:pic>
    </p:spTree>
    <p:extLst>
      <p:ext uri="{BB962C8B-B14F-4D97-AF65-F5344CB8AC3E}">
        <p14:creationId xmlns:p14="http://schemas.microsoft.com/office/powerpoint/2010/main" val="269196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143"/>
            <a:ext cx="10515600" cy="1325563"/>
          </a:xfrm>
        </p:spPr>
        <p:txBody>
          <a:bodyPr>
            <a:normAutofit/>
          </a:bodyPr>
          <a:lstStyle/>
          <a:p>
            <a:r>
              <a:rPr lang="en-GB" sz="3600" b="1" u="sng" dirty="0" smtClean="0"/>
              <a:t>Tuesday 2</a:t>
            </a:r>
            <a:r>
              <a:rPr lang="en-GB" sz="3600" b="1" u="sng" baseline="30000" dirty="0" smtClean="0"/>
              <a:t>nd</a:t>
            </a:r>
            <a:r>
              <a:rPr lang="en-GB" sz="3600" b="1" u="sng" dirty="0" smtClean="0"/>
              <a:t> March</a:t>
            </a:r>
            <a:endParaRPr lang="en-GB" sz="3600" b="1" u="sng" dirty="0"/>
          </a:p>
        </p:txBody>
      </p:sp>
      <p:sp>
        <p:nvSpPr>
          <p:cNvPr id="3" name="Content Placeholder 2"/>
          <p:cNvSpPr>
            <a:spLocks noGrp="1"/>
          </p:cNvSpPr>
          <p:nvPr>
            <p:ph idx="1"/>
          </p:nvPr>
        </p:nvSpPr>
        <p:spPr>
          <a:xfrm>
            <a:off x="0" y="815926"/>
            <a:ext cx="12192000" cy="6042074"/>
          </a:xfrm>
        </p:spPr>
        <p:txBody>
          <a:bodyPr>
            <a:normAutofit/>
          </a:bodyPr>
          <a:lstStyle/>
          <a:p>
            <a:pPr marL="0" indent="0">
              <a:buNone/>
            </a:pPr>
            <a:r>
              <a:rPr lang="en-GB" sz="2000" b="1" u="sng" dirty="0" smtClean="0"/>
              <a:t>Literacy – </a:t>
            </a:r>
            <a:r>
              <a:rPr lang="en-GB" sz="2000" dirty="0"/>
              <a:t>Mrs Pinder has recorded a new phonics video for you to join in with. Can you spot our new sounds in the stories that you read? You could practise writing the new sounds too, and think of words which begin with each sound.</a:t>
            </a:r>
          </a:p>
          <a:p>
            <a:pPr marL="0" indent="0">
              <a:buNone/>
            </a:pPr>
            <a:r>
              <a:rPr lang="en-GB" sz="2000" b="1" u="sng" dirty="0" smtClean="0"/>
              <a:t>Learning through play – </a:t>
            </a:r>
            <a:r>
              <a:rPr lang="en-GB" sz="2000" dirty="0" smtClean="0"/>
              <a:t>an opportunity for children to choose something that they would like to play with. You could make your own fruit and vegetable shop, drawing pictures of different things to sell, or making them using materials you have at home.</a:t>
            </a:r>
          </a:p>
          <a:p>
            <a:pPr marL="0" indent="0">
              <a:buNone/>
            </a:pPr>
            <a:endParaRPr lang="en-GB" sz="2000" dirty="0" smtClean="0"/>
          </a:p>
          <a:p>
            <a:pPr marL="0" indent="0">
              <a:buNone/>
            </a:pPr>
            <a:endParaRPr lang="en-GB" sz="2000" b="1" u="sng" dirty="0" smtClean="0"/>
          </a:p>
          <a:p>
            <a:pPr marL="0" indent="0">
              <a:buNone/>
            </a:pPr>
            <a:r>
              <a:rPr lang="en-GB" sz="2000" b="1" u="sng" dirty="0" smtClean="0"/>
              <a:t>Outdoors – </a:t>
            </a:r>
            <a:r>
              <a:rPr lang="en-GB" sz="2000" dirty="0" smtClean="0"/>
              <a:t>Can you spot the signs of spring?  Take photographs of what you can see.  Then share them with a friend or family member.  Play the </a:t>
            </a:r>
            <a:r>
              <a:rPr lang="en-GB" sz="2000" dirty="0" err="1" smtClean="0"/>
              <a:t>cbeebies</a:t>
            </a:r>
            <a:r>
              <a:rPr lang="en-GB" sz="2000" dirty="0" smtClean="0"/>
              <a:t> </a:t>
            </a:r>
            <a:r>
              <a:rPr lang="en-GB" sz="2000" dirty="0" err="1" smtClean="0"/>
              <a:t>springo</a:t>
            </a:r>
            <a:r>
              <a:rPr lang="en-GB" sz="2000" dirty="0" smtClean="0"/>
              <a:t> game.</a:t>
            </a:r>
            <a:endParaRPr lang="en-GB" sz="2000" b="1" u="sng" dirty="0" smtClean="0"/>
          </a:p>
          <a:p>
            <a:pPr marL="0" indent="0">
              <a:buNone/>
            </a:pPr>
            <a:r>
              <a:rPr lang="en-GB" sz="2000" b="1" u="sng" dirty="0" smtClean="0"/>
              <a:t>Maths – </a:t>
            </a:r>
            <a:r>
              <a:rPr lang="en-GB" sz="2000" dirty="0" smtClean="0"/>
              <a:t>join in with our maths moments video. Talk about your daily routine. What happens first in the day? What do you do next? Use language like next, then, after that, and last to talk about the things that happen in your day.</a:t>
            </a:r>
            <a:endParaRPr lang="en-GB" sz="2000" dirty="0"/>
          </a:p>
          <a:p>
            <a:pPr marL="0" indent="0">
              <a:buNone/>
            </a:pPr>
            <a:r>
              <a:rPr lang="en-GB" sz="2000" b="1" u="sng" dirty="0" smtClean="0"/>
              <a:t>Art &amp; story- </a:t>
            </a:r>
            <a:r>
              <a:rPr lang="en-GB" sz="2000" dirty="0" smtClean="0"/>
              <a:t>draw a picture of your favourite character or front cover of your </a:t>
            </a:r>
            <a:r>
              <a:rPr lang="en-GB" sz="2000" dirty="0" err="1" smtClean="0"/>
              <a:t>favoutite</a:t>
            </a:r>
            <a:r>
              <a:rPr lang="en-GB" sz="2000" dirty="0" smtClean="0"/>
              <a:t> book.  Make it big and bright and put it in your window for others to see.</a:t>
            </a:r>
            <a:endParaRPr lang="en-GB" sz="2000" dirty="0" smtClean="0"/>
          </a:p>
          <a:p>
            <a:pPr marL="0" indent="0">
              <a:buNone/>
            </a:pPr>
            <a:r>
              <a:rPr lang="en-GB" sz="2000" b="1" u="sng" dirty="0" smtClean="0"/>
              <a:t>Story –</a:t>
            </a:r>
            <a:r>
              <a:rPr lang="en-GB" sz="2000" dirty="0" smtClean="0"/>
              <a:t> choose a story and share it with someone in your family. Can you point to the title of the book? What do we call the person who wrote the book? Can you find the author’s name on the front cover?</a:t>
            </a:r>
            <a:endParaRPr lang="en-GB" sz="2000" dirty="0"/>
          </a:p>
        </p:txBody>
      </p:sp>
      <p:pic>
        <p:nvPicPr>
          <p:cNvPr id="6" name="Picture 2" descr="Image result for fruit and vegetable shop cra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773" y="2281604"/>
            <a:ext cx="1631040" cy="913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fruit and vegetable shop cra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009" y="2281604"/>
            <a:ext cx="1390119" cy="925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uit and vegetable shop crafts"/>
          <p:cNvPicPr>
            <a:picLocks noChangeAspect="1" noChangeArrowheads="1"/>
          </p:cNvPicPr>
          <p:nvPr/>
        </p:nvPicPr>
        <p:blipFill rotWithShape="1">
          <a:blip r:embed="rId4">
            <a:extLst>
              <a:ext uri="{28A0092B-C50C-407E-A947-70E740481C1C}">
                <a14:useLocalDpi xmlns:a14="http://schemas.microsoft.com/office/drawing/2010/main" val="0"/>
              </a:ext>
            </a:extLst>
          </a:blip>
          <a:srcRect t="23183" b="6947"/>
          <a:stretch/>
        </p:blipFill>
        <p:spPr bwMode="auto">
          <a:xfrm>
            <a:off x="7623029" y="2281605"/>
            <a:ext cx="1003301" cy="9394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imple fruits and vegetables arts and craf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09843" y="2099336"/>
            <a:ext cx="923489" cy="12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37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4013"/>
            <a:ext cx="10515600" cy="1325563"/>
          </a:xfrm>
        </p:spPr>
        <p:txBody>
          <a:bodyPr/>
          <a:lstStyle/>
          <a:p>
            <a:r>
              <a:rPr lang="en-GB" b="1" u="sng" dirty="0" smtClean="0"/>
              <a:t>Wednesday 3</a:t>
            </a:r>
            <a:r>
              <a:rPr lang="en-GB" b="1" u="sng" baseline="30000" dirty="0" smtClean="0"/>
              <a:t>rd</a:t>
            </a:r>
            <a:r>
              <a:rPr lang="en-GB" b="1" u="sng" dirty="0" smtClean="0"/>
              <a:t> March</a:t>
            </a:r>
            <a:endParaRPr lang="en-GB" b="1" u="sng" dirty="0"/>
          </a:p>
        </p:txBody>
      </p:sp>
      <p:sp>
        <p:nvSpPr>
          <p:cNvPr id="3" name="Content Placeholder 2"/>
          <p:cNvSpPr>
            <a:spLocks noGrp="1"/>
          </p:cNvSpPr>
          <p:nvPr>
            <p:ph idx="1"/>
          </p:nvPr>
        </p:nvSpPr>
        <p:spPr>
          <a:xfrm>
            <a:off x="182880" y="1074420"/>
            <a:ext cx="11647170" cy="5783580"/>
          </a:xfrm>
        </p:spPr>
        <p:txBody>
          <a:bodyPr>
            <a:normAutofit lnSpcReduction="10000"/>
          </a:bodyPr>
          <a:lstStyle/>
          <a:p>
            <a:pPr marL="0" indent="0">
              <a:buNone/>
            </a:pPr>
            <a:r>
              <a:rPr lang="en-GB" b="1" u="sng" dirty="0" smtClean="0"/>
              <a:t>Literacy – </a:t>
            </a:r>
            <a:r>
              <a:rPr lang="en-GB" sz="2000" dirty="0" smtClean="0"/>
              <a:t>we are going to make a diary for planting seeds. Yesterday we planted some seeds. Can you draw a picture of what they look like? How do you think that they will change over time?</a:t>
            </a:r>
            <a:endParaRPr lang="en-GB" sz="2000" b="1" u="sng" dirty="0" smtClean="0"/>
          </a:p>
          <a:p>
            <a:pPr marL="0" indent="0">
              <a:buNone/>
            </a:pPr>
            <a:r>
              <a:rPr lang="en-GB" b="1" u="sng" dirty="0" smtClean="0"/>
              <a:t>Learning through play – </a:t>
            </a:r>
            <a:r>
              <a:rPr lang="en-GB" sz="2000" dirty="0" smtClean="0"/>
              <a:t>an opportunity for children to choose something that they would like to play with. You could build a model, play a game, make up a song or dance, or play outside in the garden.</a:t>
            </a:r>
          </a:p>
          <a:p>
            <a:pPr marL="0" indent="0">
              <a:buNone/>
            </a:pPr>
            <a:r>
              <a:rPr lang="en-GB" b="1" u="sng" dirty="0" smtClean="0"/>
              <a:t>Outdoors </a:t>
            </a:r>
            <a:r>
              <a:rPr lang="en-GB" sz="2000" b="1" u="sng" dirty="0" smtClean="0"/>
              <a:t>– </a:t>
            </a:r>
            <a:r>
              <a:rPr lang="en-GB" sz="2000" dirty="0" smtClean="0"/>
              <a:t>Have a look at the clouds, what are the different things you can see?</a:t>
            </a:r>
            <a:endParaRPr lang="en-GB" sz="2000" b="1" u="sng" dirty="0" smtClean="0"/>
          </a:p>
          <a:p>
            <a:pPr marL="0" indent="0">
              <a:buNone/>
            </a:pPr>
            <a:r>
              <a:rPr lang="en-GB" b="1" u="sng" dirty="0" smtClean="0"/>
              <a:t>Maths – </a:t>
            </a:r>
            <a:r>
              <a:rPr lang="en-GB" sz="1800" dirty="0"/>
              <a:t>join in with our maths moments video. </a:t>
            </a:r>
            <a:r>
              <a:rPr lang="en-GB" sz="1800" dirty="0" smtClean="0"/>
              <a:t> Practise subitising (looking at a set of objects and knowing how many there are without counting) at home. You could join in with the subitise rap online using the link below.</a:t>
            </a:r>
          </a:p>
          <a:p>
            <a:pPr marL="0" indent="0" algn="ctr">
              <a:buNone/>
            </a:pPr>
            <a:r>
              <a:rPr lang="en-GB" sz="1800" dirty="0">
                <a:hlinkClick r:id="rId2"/>
              </a:rPr>
              <a:t>https://</a:t>
            </a:r>
            <a:r>
              <a:rPr lang="en-GB" sz="1800" dirty="0" smtClean="0">
                <a:hlinkClick r:id="rId2"/>
              </a:rPr>
              <a:t>www.youtube.com/watch?v=6yyz_OycV4A</a:t>
            </a:r>
            <a:r>
              <a:rPr lang="en-GB" sz="1800" dirty="0" smtClean="0"/>
              <a:t> </a:t>
            </a:r>
          </a:p>
          <a:p>
            <a:pPr marL="0" indent="0">
              <a:buNone/>
            </a:pPr>
            <a:endParaRPr lang="en-GB" sz="1800" dirty="0"/>
          </a:p>
          <a:p>
            <a:pPr marL="0" indent="0">
              <a:buNone/>
            </a:pPr>
            <a:endParaRPr lang="en-GB" sz="1800" dirty="0" smtClean="0"/>
          </a:p>
          <a:p>
            <a:pPr marL="0" indent="0">
              <a:buNone/>
            </a:pPr>
            <a:endParaRPr lang="en-GB" sz="1800" dirty="0" smtClean="0"/>
          </a:p>
          <a:p>
            <a:pPr marL="0" indent="0">
              <a:buNone/>
            </a:pPr>
            <a:r>
              <a:rPr lang="en-GB" b="1" u="sng" dirty="0" smtClean="0"/>
              <a:t>Art – </a:t>
            </a:r>
            <a:r>
              <a:rPr lang="en-GB" sz="2000" dirty="0" smtClean="0"/>
              <a:t>Watch Miss Bell make tissue paper flowers, </a:t>
            </a:r>
          </a:p>
          <a:p>
            <a:pPr marL="0" indent="0">
              <a:buNone/>
            </a:pPr>
            <a:r>
              <a:rPr lang="en-GB" sz="2000" dirty="0" smtClean="0"/>
              <a:t>create your own picture. </a:t>
            </a:r>
          </a:p>
          <a:p>
            <a:pPr marL="0" indent="0">
              <a:buNone/>
            </a:pPr>
            <a:r>
              <a:rPr lang="en-GB" b="1" u="sng" dirty="0" smtClean="0"/>
              <a:t>Singing –</a:t>
            </a:r>
            <a:r>
              <a:rPr lang="en-GB" dirty="0" smtClean="0"/>
              <a:t> </a:t>
            </a:r>
            <a:r>
              <a:rPr lang="en-GB" sz="2000" dirty="0"/>
              <a:t>sing some of your favourite songs with a grown up at home. You might remember some of the songs from our singing </a:t>
            </a:r>
            <a:r>
              <a:rPr lang="en-GB" sz="2000" dirty="0" smtClean="0"/>
              <a:t>bag too.</a:t>
            </a:r>
            <a:endParaRPr lang="en-GB" sz="1800" dirty="0"/>
          </a:p>
        </p:txBody>
      </p:sp>
      <p:pic>
        <p:nvPicPr>
          <p:cNvPr id="6" name="Picture 5"/>
          <p:cNvPicPr>
            <a:picLocks noChangeAspect="1"/>
          </p:cNvPicPr>
          <p:nvPr/>
        </p:nvPicPr>
        <p:blipFill>
          <a:blip r:embed="rId3"/>
          <a:stretch>
            <a:fillRect/>
          </a:stretch>
        </p:blipFill>
        <p:spPr>
          <a:xfrm>
            <a:off x="2005966" y="3554463"/>
            <a:ext cx="1573258" cy="890624"/>
          </a:xfrm>
          <a:prstGeom prst="rect">
            <a:avLst/>
          </a:prstGeom>
        </p:spPr>
      </p:pic>
      <p:pic>
        <p:nvPicPr>
          <p:cNvPr id="4" name="Picture 3"/>
          <p:cNvPicPr>
            <a:picLocks noChangeAspect="1"/>
          </p:cNvPicPr>
          <p:nvPr/>
        </p:nvPicPr>
        <p:blipFill>
          <a:blip r:embed="rId4"/>
          <a:stretch>
            <a:fillRect/>
          </a:stretch>
        </p:blipFill>
        <p:spPr>
          <a:xfrm>
            <a:off x="10167529" y="3966210"/>
            <a:ext cx="1314450" cy="1438275"/>
          </a:xfrm>
          <a:prstGeom prst="rect">
            <a:avLst/>
          </a:prstGeom>
        </p:spPr>
      </p:pic>
      <p:pic>
        <p:nvPicPr>
          <p:cNvPr id="5" name="Picture 4"/>
          <p:cNvPicPr>
            <a:picLocks noChangeAspect="1"/>
          </p:cNvPicPr>
          <p:nvPr/>
        </p:nvPicPr>
        <p:blipFill>
          <a:blip r:embed="rId5"/>
          <a:stretch>
            <a:fillRect/>
          </a:stretch>
        </p:blipFill>
        <p:spPr>
          <a:xfrm>
            <a:off x="8655776" y="4238080"/>
            <a:ext cx="1333500" cy="1543050"/>
          </a:xfrm>
          <a:prstGeom prst="rect">
            <a:avLst/>
          </a:prstGeom>
        </p:spPr>
      </p:pic>
      <p:pic>
        <p:nvPicPr>
          <p:cNvPr id="7" name="Picture 6"/>
          <p:cNvPicPr>
            <a:picLocks noChangeAspect="1"/>
          </p:cNvPicPr>
          <p:nvPr/>
        </p:nvPicPr>
        <p:blipFill>
          <a:blip r:embed="rId6"/>
          <a:stretch>
            <a:fillRect/>
          </a:stretch>
        </p:blipFill>
        <p:spPr>
          <a:xfrm>
            <a:off x="7207431" y="4102689"/>
            <a:ext cx="1123950" cy="1552575"/>
          </a:xfrm>
          <a:prstGeom prst="rect">
            <a:avLst/>
          </a:prstGeom>
        </p:spPr>
      </p:pic>
    </p:spTree>
    <p:extLst>
      <p:ext uri="{BB962C8B-B14F-4D97-AF65-F5344CB8AC3E}">
        <p14:creationId xmlns:p14="http://schemas.microsoft.com/office/powerpoint/2010/main" val="1288746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27760"/>
            <a:ext cx="10515600" cy="742949"/>
          </a:xfrm>
        </p:spPr>
        <p:txBody>
          <a:bodyPr/>
          <a:lstStyle/>
          <a:p>
            <a:r>
              <a:rPr lang="en-GB" b="1" u="sng" dirty="0" smtClean="0"/>
              <a:t>Thursday 4</a:t>
            </a:r>
            <a:r>
              <a:rPr lang="en-GB" b="1" u="sng" baseline="30000" dirty="0" smtClean="0"/>
              <a:t>th</a:t>
            </a:r>
            <a:r>
              <a:rPr lang="en-GB" b="1" u="sng" dirty="0" smtClean="0"/>
              <a:t> March</a:t>
            </a:r>
            <a:endParaRPr lang="en-GB" dirty="0"/>
          </a:p>
        </p:txBody>
      </p:sp>
      <p:sp>
        <p:nvSpPr>
          <p:cNvPr id="5" name="Content Placeholder 2"/>
          <p:cNvSpPr>
            <a:spLocks noGrp="1"/>
          </p:cNvSpPr>
          <p:nvPr>
            <p:ph idx="1"/>
          </p:nvPr>
        </p:nvSpPr>
        <p:spPr>
          <a:xfrm>
            <a:off x="143691" y="731520"/>
            <a:ext cx="11939452" cy="6126480"/>
          </a:xfrm>
        </p:spPr>
        <p:txBody>
          <a:bodyPr>
            <a:normAutofit/>
          </a:bodyPr>
          <a:lstStyle/>
          <a:p>
            <a:pPr marL="0" indent="0" algn="ctr">
              <a:buNone/>
            </a:pPr>
            <a:r>
              <a:rPr lang="en-GB" b="1" dirty="0" smtClean="0">
                <a:solidFill>
                  <a:srgbClr val="7030A0"/>
                </a:solidFill>
              </a:rPr>
              <a:t>Today is World Book Day!</a:t>
            </a:r>
          </a:p>
          <a:p>
            <a:pPr marL="0" indent="0" algn="ctr">
              <a:buNone/>
            </a:pPr>
            <a:r>
              <a:rPr lang="en-GB" sz="1800" dirty="0" smtClean="0"/>
              <a:t>You could dress up as your favourite book character, or get crafty and make a costume yourself! If you do choose to dress up, please remember to send us a photo for our home learning board at school. </a:t>
            </a:r>
            <a:endParaRPr lang="en-GB" sz="1800" dirty="0" smtClean="0"/>
          </a:p>
          <a:p>
            <a:pPr marL="0" indent="0" algn="ctr">
              <a:buNone/>
            </a:pPr>
            <a:r>
              <a:rPr lang="en-GB" sz="1800" dirty="0" smtClean="0"/>
              <a:t>1.30am Live Register and book day assembly with Mrs Harrison.</a:t>
            </a:r>
            <a:endParaRPr lang="en-GB" sz="1800" dirty="0" smtClean="0"/>
          </a:p>
          <a:p>
            <a:pPr marL="0" indent="0">
              <a:buNone/>
            </a:pPr>
            <a:r>
              <a:rPr lang="en-GB" sz="1800" dirty="0" smtClean="0"/>
              <a:t>Visit </a:t>
            </a:r>
            <a:r>
              <a:rPr lang="en-GB" sz="1800" dirty="0">
                <a:hlinkClick r:id="rId2"/>
              </a:rPr>
              <a:t>https://www.worldbookday.com/resources</a:t>
            </a:r>
            <a:r>
              <a:rPr lang="en-GB" sz="1800" dirty="0" smtClean="0">
                <a:hlinkClick r:id="rId2"/>
              </a:rPr>
              <a:t>/</a:t>
            </a:r>
            <a:r>
              <a:rPr lang="en-GB" sz="1800" dirty="0" smtClean="0"/>
              <a:t> and select the Nursery tab. The site has lots of lovely ideas and activities that you can have a go at whilst at home, such as ‘Share a Story Live (</a:t>
            </a:r>
            <a:r>
              <a:rPr lang="en-GB" sz="1800" dirty="0"/>
              <a:t>10.30am on </a:t>
            </a:r>
            <a:r>
              <a:rPr lang="en-GB" sz="1800" dirty="0">
                <a:hlinkClick r:id="rId3"/>
              </a:rPr>
              <a:t>https://www.worldbookday.com/event/words-pictures-bring-reading-to-life</a:t>
            </a:r>
            <a:r>
              <a:rPr lang="en-GB" sz="1800" dirty="0" smtClean="0">
                <a:hlinkClick r:id="rId3"/>
              </a:rPr>
              <a:t>/</a:t>
            </a:r>
            <a:r>
              <a:rPr lang="en-GB" sz="1800" dirty="0" smtClean="0"/>
              <a:t>), colouring, singing and spot the difference. </a:t>
            </a:r>
          </a:p>
          <a:p>
            <a:pPr marL="0" indent="0">
              <a:buNone/>
            </a:pPr>
            <a:endParaRPr lang="en-GB" sz="2000" dirty="0" smtClean="0"/>
          </a:p>
          <a:p>
            <a:pPr marL="0" indent="0">
              <a:buNone/>
            </a:pPr>
            <a:endParaRPr lang="en-GB" sz="2000" dirty="0" smtClean="0"/>
          </a:p>
          <a:p>
            <a:pPr marL="0" indent="0">
              <a:buNone/>
            </a:pPr>
            <a:endParaRPr lang="en-GB" sz="2000" dirty="0"/>
          </a:p>
          <a:p>
            <a:pPr marL="0" indent="0">
              <a:buNone/>
            </a:pPr>
            <a:r>
              <a:rPr lang="en-GB" sz="1800" dirty="0" smtClean="0"/>
              <a:t>You could </a:t>
            </a:r>
            <a:r>
              <a:rPr lang="en-GB" sz="1800" dirty="0" smtClean="0"/>
              <a:t>also, </a:t>
            </a:r>
            <a:r>
              <a:rPr lang="en-GB" sz="1800" dirty="0" smtClean="0"/>
              <a:t>draw a picture of characters from your favourite book, act out a story using props </a:t>
            </a:r>
            <a:r>
              <a:rPr lang="en-GB" sz="1800" dirty="0" smtClean="0"/>
              <a:t>found </a:t>
            </a:r>
            <a:r>
              <a:rPr lang="en-GB" sz="1800" dirty="0" smtClean="0"/>
              <a:t>at home, or make </a:t>
            </a:r>
            <a:r>
              <a:rPr lang="en-GB" sz="1800" dirty="0" err="1" smtClean="0"/>
              <a:t>Gruffalo</a:t>
            </a:r>
            <a:r>
              <a:rPr lang="en-GB" sz="1800" dirty="0" smtClean="0"/>
              <a:t> cake using the recipe online. You could make a book mark, or finger puppets to use when retelling your favourite story. We can’t wait to see what you get up to at home when we see you on our live registers this week</a:t>
            </a:r>
            <a:r>
              <a:rPr lang="en-GB" sz="1800" dirty="0" smtClean="0"/>
              <a:t>! Remember to look for book characters in windows when you go for a walk.</a:t>
            </a:r>
            <a:endParaRPr lang="en-GB" sz="1800" dirty="0" smtClean="0"/>
          </a:p>
          <a:p>
            <a:pPr marL="0" indent="0">
              <a:buNone/>
            </a:pPr>
            <a:endParaRPr lang="en-GB" sz="2000" b="1" u="sng" dirty="0"/>
          </a:p>
          <a:p>
            <a:pPr marL="0" indent="0">
              <a:buNone/>
            </a:pPr>
            <a:endParaRPr lang="en-GB" sz="2000" b="1" u="sng" dirty="0"/>
          </a:p>
        </p:txBody>
      </p:sp>
      <p:pic>
        <p:nvPicPr>
          <p:cNvPr id="4" name="Picture 3"/>
          <p:cNvPicPr>
            <a:picLocks noChangeAspect="1"/>
          </p:cNvPicPr>
          <p:nvPr/>
        </p:nvPicPr>
        <p:blipFill>
          <a:blip r:embed="rId4"/>
          <a:stretch>
            <a:fillRect/>
          </a:stretch>
        </p:blipFill>
        <p:spPr>
          <a:xfrm>
            <a:off x="143690" y="5304039"/>
            <a:ext cx="2734137" cy="1548587"/>
          </a:xfrm>
          <a:prstGeom prst="rect">
            <a:avLst/>
          </a:prstGeom>
        </p:spPr>
      </p:pic>
      <p:pic>
        <p:nvPicPr>
          <p:cNvPr id="6" name="Picture 5"/>
          <p:cNvPicPr>
            <a:picLocks noChangeAspect="1"/>
          </p:cNvPicPr>
          <p:nvPr/>
        </p:nvPicPr>
        <p:blipFill>
          <a:blip r:embed="rId5"/>
          <a:stretch>
            <a:fillRect/>
          </a:stretch>
        </p:blipFill>
        <p:spPr>
          <a:xfrm>
            <a:off x="7578090" y="2804939"/>
            <a:ext cx="4204608" cy="1497442"/>
          </a:xfrm>
          <a:prstGeom prst="rect">
            <a:avLst/>
          </a:prstGeom>
        </p:spPr>
      </p:pic>
      <p:pic>
        <p:nvPicPr>
          <p:cNvPr id="7" name="Picture 6"/>
          <p:cNvPicPr>
            <a:picLocks noChangeAspect="1"/>
          </p:cNvPicPr>
          <p:nvPr/>
        </p:nvPicPr>
        <p:blipFill>
          <a:blip r:embed="rId6"/>
          <a:stretch>
            <a:fillRect/>
          </a:stretch>
        </p:blipFill>
        <p:spPr>
          <a:xfrm>
            <a:off x="8361526" y="27760"/>
            <a:ext cx="1082919" cy="1251373"/>
          </a:xfrm>
          <a:prstGeom prst="rect">
            <a:avLst/>
          </a:prstGeom>
        </p:spPr>
      </p:pic>
      <p:pic>
        <p:nvPicPr>
          <p:cNvPr id="8" name="Picture 7"/>
          <p:cNvPicPr>
            <a:picLocks noChangeAspect="1"/>
          </p:cNvPicPr>
          <p:nvPr/>
        </p:nvPicPr>
        <p:blipFill>
          <a:blip r:embed="rId7"/>
          <a:stretch>
            <a:fillRect/>
          </a:stretch>
        </p:blipFill>
        <p:spPr>
          <a:xfrm>
            <a:off x="9562011" y="162039"/>
            <a:ext cx="2521132" cy="982814"/>
          </a:xfrm>
          <a:prstGeom prst="rect">
            <a:avLst/>
          </a:prstGeom>
        </p:spPr>
      </p:pic>
      <p:pic>
        <p:nvPicPr>
          <p:cNvPr id="1026" name="Picture 2" descr="Image result for world book day costum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9150" y="3102940"/>
            <a:ext cx="2310914" cy="1284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a:srcRect t="4427"/>
          <a:stretch/>
        </p:blipFill>
        <p:spPr>
          <a:xfrm>
            <a:off x="3486337" y="5356020"/>
            <a:ext cx="2018570" cy="1541314"/>
          </a:xfrm>
          <a:prstGeom prst="rect">
            <a:avLst/>
          </a:prstGeom>
        </p:spPr>
      </p:pic>
      <p:pic>
        <p:nvPicPr>
          <p:cNvPr id="10" name="Picture 9"/>
          <p:cNvPicPr>
            <a:picLocks noChangeAspect="1"/>
          </p:cNvPicPr>
          <p:nvPr/>
        </p:nvPicPr>
        <p:blipFill>
          <a:blip r:embed="rId10"/>
          <a:stretch>
            <a:fillRect/>
          </a:stretch>
        </p:blipFill>
        <p:spPr>
          <a:xfrm>
            <a:off x="6113417" y="5337578"/>
            <a:ext cx="2335178" cy="1559756"/>
          </a:xfrm>
          <a:prstGeom prst="rect">
            <a:avLst/>
          </a:prstGeom>
        </p:spPr>
      </p:pic>
      <p:pic>
        <p:nvPicPr>
          <p:cNvPr id="1028" name="Picture 4" descr="Image result for world book day bookmark craft"/>
          <p:cNvPicPr>
            <a:picLocks noChangeAspect="1" noChangeArrowheads="1"/>
          </p:cNvPicPr>
          <p:nvPr/>
        </p:nvPicPr>
        <p:blipFill rotWithShape="1">
          <a:blip r:embed="rId11">
            <a:extLst>
              <a:ext uri="{28A0092B-C50C-407E-A947-70E740481C1C}">
                <a14:useLocalDpi xmlns:a14="http://schemas.microsoft.com/office/drawing/2010/main" val="0"/>
              </a:ext>
            </a:extLst>
          </a:blip>
          <a:srcRect t="18346" b="16235"/>
          <a:stretch/>
        </p:blipFill>
        <p:spPr bwMode="auto">
          <a:xfrm>
            <a:off x="9357910" y="5946911"/>
            <a:ext cx="2031980" cy="67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14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23" y="67130"/>
            <a:ext cx="10515600" cy="899522"/>
          </a:xfrm>
        </p:spPr>
        <p:txBody>
          <a:bodyPr/>
          <a:lstStyle/>
          <a:p>
            <a:r>
              <a:rPr lang="en-GB" b="1" u="sng" dirty="0" smtClean="0"/>
              <a:t>Friday 5</a:t>
            </a:r>
            <a:r>
              <a:rPr lang="en-GB" b="1" u="sng" baseline="30000" dirty="0" smtClean="0"/>
              <a:t>th</a:t>
            </a:r>
            <a:r>
              <a:rPr lang="en-GB" b="1" u="sng" dirty="0" smtClean="0"/>
              <a:t> March</a:t>
            </a:r>
            <a:endParaRPr lang="en-GB" b="1" u="sng" dirty="0"/>
          </a:p>
        </p:txBody>
      </p:sp>
      <p:sp>
        <p:nvSpPr>
          <p:cNvPr id="3" name="Content Placeholder 2"/>
          <p:cNvSpPr>
            <a:spLocks noGrp="1"/>
          </p:cNvSpPr>
          <p:nvPr>
            <p:ph idx="1"/>
          </p:nvPr>
        </p:nvSpPr>
        <p:spPr>
          <a:xfrm>
            <a:off x="222069" y="1074420"/>
            <a:ext cx="11969931" cy="5783580"/>
          </a:xfrm>
        </p:spPr>
        <p:txBody>
          <a:bodyPr>
            <a:normAutofit/>
          </a:bodyPr>
          <a:lstStyle/>
          <a:p>
            <a:pPr marL="0" indent="0">
              <a:buNone/>
            </a:pPr>
            <a:r>
              <a:rPr lang="en-GB" sz="2000" b="1" u="sng" dirty="0" smtClean="0"/>
              <a:t>Literacy – </a:t>
            </a:r>
            <a:r>
              <a:rPr lang="en-GB" sz="2000" dirty="0" smtClean="0"/>
              <a:t>Draw a picture of yourself and tell your adult something you would like us to know about you since we’ve seen you or something that you are looking forward to.</a:t>
            </a:r>
          </a:p>
          <a:p>
            <a:pPr marL="0" indent="0">
              <a:buNone/>
            </a:pPr>
            <a:r>
              <a:rPr lang="en-GB" sz="2000" b="1" u="sng" dirty="0" smtClean="0"/>
              <a:t>Learning through play –</a:t>
            </a:r>
            <a:r>
              <a:rPr lang="en-GB" sz="2000" dirty="0" smtClean="0"/>
              <a:t> an opportunity for children to choose something that they would like to play with</a:t>
            </a:r>
            <a:r>
              <a:rPr lang="en-GB" sz="2000" dirty="0"/>
              <a:t>. </a:t>
            </a:r>
            <a:endParaRPr lang="en-GB" sz="2000" dirty="0" smtClean="0"/>
          </a:p>
          <a:p>
            <a:pPr marL="0" indent="0">
              <a:buNone/>
            </a:pPr>
            <a:endParaRPr lang="en-GB" sz="2000" dirty="0"/>
          </a:p>
          <a:p>
            <a:pPr marL="0" indent="0">
              <a:buNone/>
            </a:pPr>
            <a:r>
              <a:rPr lang="en-GB" sz="2000" b="1" u="sng" dirty="0" smtClean="0"/>
              <a:t>Cooking – </a:t>
            </a:r>
            <a:r>
              <a:rPr lang="en-GB" sz="2000" dirty="0" smtClean="0"/>
              <a:t>have a go at Mrs Shepherd’s cooking challenge. </a:t>
            </a:r>
          </a:p>
          <a:p>
            <a:pPr marL="0" indent="0">
              <a:buNone/>
            </a:pPr>
            <a:r>
              <a:rPr lang="en-GB" sz="2000" dirty="0" smtClean="0"/>
              <a:t>Details of this can be found on our class gallery page. </a:t>
            </a:r>
          </a:p>
          <a:p>
            <a:pPr marL="0" indent="0">
              <a:buNone/>
            </a:pPr>
            <a:r>
              <a:rPr lang="en-GB" sz="2000" b="1" u="sng" dirty="0" smtClean="0"/>
              <a:t>Maths </a:t>
            </a:r>
            <a:r>
              <a:rPr lang="en-GB" sz="2000" dirty="0" smtClean="0"/>
              <a:t>– Roll the dice and choose the right number of petals (pasta or paper), </a:t>
            </a:r>
          </a:p>
          <a:p>
            <a:pPr marL="0" indent="0">
              <a:buNone/>
            </a:pPr>
            <a:r>
              <a:rPr lang="en-GB" sz="2000" dirty="0" smtClean="0"/>
              <a:t>repeat and then count the total numbers of petals. </a:t>
            </a:r>
          </a:p>
          <a:p>
            <a:pPr marL="0" indent="0">
              <a:buNone/>
            </a:pPr>
            <a:endParaRPr lang="en-GB" sz="2000" dirty="0"/>
          </a:p>
          <a:p>
            <a:pPr marL="0" indent="0">
              <a:buNone/>
            </a:pPr>
            <a:r>
              <a:rPr lang="en-GB" sz="2000" b="1" u="sng" dirty="0" smtClean="0"/>
              <a:t>Mindfulness –</a:t>
            </a:r>
            <a:r>
              <a:rPr lang="en-GB" sz="2000" dirty="0" smtClean="0"/>
              <a:t> watch the ‘Mindfulness with Harry’ video on our class gallery page and join in with the actions and activities. What makes you feel relaxed and happy?</a:t>
            </a:r>
          </a:p>
          <a:p>
            <a:pPr marL="0" indent="0">
              <a:buNone/>
            </a:pPr>
            <a:endParaRPr lang="en-GB" sz="2000" dirty="0" smtClean="0"/>
          </a:p>
          <a:p>
            <a:pPr marL="0" indent="0">
              <a:buNone/>
            </a:pPr>
            <a:r>
              <a:rPr lang="en-GB" sz="2000" b="1" u="sng" dirty="0" smtClean="0"/>
              <a:t>Pre-school</a:t>
            </a:r>
            <a:r>
              <a:rPr lang="en-GB" sz="2000" dirty="0" smtClean="0"/>
              <a:t>- join us for fun outdoors at pre-school.</a:t>
            </a:r>
          </a:p>
        </p:txBody>
      </p:sp>
      <p:pic>
        <p:nvPicPr>
          <p:cNvPr id="4" name="Picture 3"/>
          <p:cNvPicPr>
            <a:picLocks noChangeAspect="1"/>
          </p:cNvPicPr>
          <p:nvPr/>
        </p:nvPicPr>
        <p:blipFill>
          <a:blip r:embed="rId2"/>
          <a:stretch>
            <a:fillRect/>
          </a:stretch>
        </p:blipFill>
        <p:spPr>
          <a:xfrm>
            <a:off x="9877316" y="2299063"/>
            <a:ext cx="1632214" cy="1437323"/>
          </a:xfrm>
          <a:prstGeom prst="rect">
            <a:avLst/>
          </a:prstGeom>
        </p:spPr>
      </p:pic>
    </p:spTree>
    <p:extLst>
      <p:ext uri="{BB962C8B-B14F-4D97-AF65-F5344CB8AC3E}">
        <p14:creationId xmlns:p14="http://schemas.microsoft.com/office/powerpoint/2010/main" val="164329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1054</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Ladybirds Home Learning</vt:lpstr>
      <vt:lpstr>Monday 1st March</vt:lpstr>
      <vt:lpstr>Tuesday 2nd March</vt:lpstr>
      <vt:lpstr>Wednesday 3rd March</vt:lpstr>
      <vt:lpstr>Thursday 4th March</vt:lpstr>
      <vt:lpstr>Friday 5th March</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Ladybirds Home Learning</dc:title>
  <dc:creator>Windows User</dc:creator>
  <cp:lastModifiedBy>Windows User</cp:lastModifiedBy>
  <cp:revision>64</cp:revision>
  <cp:lastPrinted>2021-02-12T10:23:00Z</cp:lastPrinted>
  <dcterms:created xsi:type="dcterms:W3CDTF">2021-01-05T10:26:17Z</dcterms:created>
  <dcterms:modified xsi:type="dcterms:W3CDTF">2021-02-26T13:30:41Z</dcterms:modified>
</cp:coreProperties>
</file>