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9671-7187-4838-8F31-9F0385CA0341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783E-2A87-4667-938B-5919E4CF5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11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9671-7187-4838-8F31-9F0385CA0341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783E-2A87-4667-938B-5919E4CF5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8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9671-7187-4838-8F31-9F0385CA0341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783E-2A87-4667-938B-5919E4CF5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06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9671-7187-4838-8F31-9F0385CA0341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783E-2A87-4667-938B-5919E4CF5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29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9671-7187-4838-8F31-9F0385CA0341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783E-2A87-4667-938B-5919E4CF5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17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9671-7187-4838-8F31-9F0385CA0341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783E-2A87-4667-938B-5919E4CF5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50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9671-7187-4838-8F31-9F0385CA0341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783E-2A87-4667-938B-5919E4CF5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7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9671-7187-4838-8F31-9F0385CA0341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783E-2A87-4667-938B-5919E4CF5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3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9671-7187-4838-8F31-9F0385CA0341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783E-2A87-4667-938B-5919E4CF5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05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9671-7187-4838-8F31-9F0385CA0341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783E-2A87-4667-938B-5919E4CF5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25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9671-7187-4838-8F31-9F0385CA0341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783E-2A87-4667-938B-5919E4CF5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41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9671-7187-4838-8F31-9F0385CA0341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9783E-2A87-4667-938B-5919E4CF5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9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953"/>
            <a:ext cx="12192000" cy="6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4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953"/>
            <a:ext cx="12192000" cy="6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52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953"/>
            <a:ext cx="12192000" cy="6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04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953"/>
            <a:ext cx="12192000" cy="6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53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953"/>
            <a:ext cx="12192000" cy="6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0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953"/>
            <a:ext cx="12192000" cy="6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05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6646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953"/>
            <a:ext cx="12192000" cy="6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28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953"/>
            <a:ext cx="12192000" cy="6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38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86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953"/>
            <a:ext cx="12192000" cy="6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0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953"/>
            <a:ext cx="12192000" cy="6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4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953"/>
            <a:ext cx="12192000" cy="6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3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953"/>
            <a:ext cx="12192000" cy="6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9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953"/>
            <a:ext cx="12192000" cy="6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3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953"/>
            <a:ext cx="12192000" cy="6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8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953"/>
            <a:ext cx="12192000" cy="6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6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953"/>
            <a:ext cx="12192000" cy="6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50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Sheffield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2019-09-20T07:07:37Z</dcterms:created>
  <dcterms:modified xsi:type="dcterms:W3CDTF">2019-09-20T07:10:07Z</dcterms:modified>
</cp:coreProperties>
</file>