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Portugal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By Kate Edwards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725" y="559480"/>
            <a:ext cx="2684373" cy="178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3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Where is Portugal?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Portugal is in the west of Europe.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183" y="535340"/>
            <a:ext cx="7629999" cy="568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59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Portugal’s Population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3600" y="3124200"/>
            <a:ext cx="4114800" cy="2067911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Portugal has a population of 10,000,000 </a:t>
            </a:r>
            <a:r>
              <a:rPr lang="en-GB" sz="2400" dirty="0">
                <a:solidFill>
                  <a:srgbClr val="FF0000"/>
                </a:solidFill>
              </a:rPr>
              <a:t>people. Lisbon ( the capital of Portugal), has a population </a:t>
            </a:r>
            <a:r>
              <a:rPr lang="en-GB" sz="2400" dirty="0" smtClean="0">
                <a:solidFill>
                  <a:srgbClr val="FF0000"/>
                </a:solidFill>
              </a:rPr>
              <a:t>of over </a:t>
            </a:r>
            <a:r>
              <a:rPr lang="en-GB" sz="2400" dirty="0">
                <a:solidFill>
                  <a:srgbClr val="FF0000"/>
                </a:solidFill>
              </a:rPr>
              <a:t>545,200 </a:t>
            </a:r>
            <a:r>
              <a:rPr lang="en-GB" sz="2400" dirty="0" smtClean="0">
                <a:solidFill>
                  <a:srgbClr val="FF0000"/>
                </a:solidFill>
              </a:rPr>
              <a:t>people.</a:t>
            </a:r>
            <a:endParaRPr lang="en-GB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media5.picsearch.com/is?d_AXaylokbdOkR-dKKcykJEkD1_3W90HF24V5h6It1M&amp;height=26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27" y="1661000"/>
            <a:ext cx="5413102" cy="432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011" y="1652788"/>
            <a:ext cx="4114800" cy="1600200"/>
          </a:xfrm>
        </p:spPr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Portugal’s food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2527300"/>
            <a:ext cx="6510618" cy="3691384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Cozido is made from a hotpot of beef,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potatoes, sausages, vegetables and rice.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Caldo Verde is made from potatoes, kale.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Feijoada contains beans, beef and pork.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Rojoes is a </a:t>
            </a:r>
            <a:r>
              <a:rPr lang="en-GB" dirty="0" err="1" smtClean="0">
                <a:solidFill>
                  <a:srgbClr val="FF0000"/>
                </a:solidFill>
              </a:rPr>
              <a:t>portuguese</a:t>
            </a:r>
            <a:r>
              <a:rPr lang="en-GB" dirty="0" smtClean="0">
                <a:solidFill>
                  <a:srgbClr val="FF0000"/>
                </a:solidFill>
              </a:rPr>
              <a:t> meat stew.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 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0782" y="3597984"/>
            <a:ext cx="4114800" cy="309448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448300" y="1339334"/>
            <a:ext cx="5016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Some of the Portuguese food includes </a:t>
            </a:r>
            <a:r>
              <a:rPr lang="en-GB" dirty="0" smtClean="0">
                <a:solidFill>
                  <a:srgbClr val="FF0000"/>
                </a:solidFill>
              </a:rPr>
              <a:t>: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media3.picsearch.com/is?E2Ljz3T-H13Tn9NGnNuFQayj8cN1NsjPuhyy3RjzpcE&amp;height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818" y="3942980"/>
            <a:ext cx="3633455" cy="240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  you  for listening  .</a:t>
            </a:r>
            <a:endParaRPr lang="en-GB" dirty="0"/>
          </a:p>
        </p:txBody>
      </p:sp>
      <p:pic>
        <p:nvPicPr>
          <p:cNvPr id="3074" name="Picture 2" descr="http://media4.picsearch.com/is?yBCkQBZCNNxjL9J-tTvTvUIzDfisjHUBi0QOIDeDDo4&amp;height=25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721" y="1736825"/>
            <a:ext cx="6664370" cy="4983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93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1673</TotalTime>
  <Words>97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Portugal</vt:lpstr>
      <vt:lpstr>Where is Portugal?</vt:lpstr>
      <vt:lpstr>Portugal’s Population</vt:lpstr>
      <vt:lpstr>Portugal’s food</vt:lpstr>
      <vt:lpstr>Thank   you  for listening  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Portugal</dc:title>
  <dc:creator>Ben</dc:creator>
  <cp:lastModifiedBy>Ben</cp:lastModifiedBy>
  <cp:revision>15</cp:revision>
  <dcterms:created xsi:type="dcterms:W3CDTF">2017-02-27T15:19:33Z</dcterms:created>
  <dcterms:modified xsi:type="dcterms:W3CDTF">2017-02-28T19:13:22Z</dcterms:modified>
</cp:coreProperties>
</file>