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DCB34-5B4D-433A-81B3-C4613B6E74EA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7A22-2313-479F-8BBC-274DAA1FB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94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-1aTVfKstrs" TargetMode="External"/><Relationship Id="rId4" Type="http://schemas.openxmlformats.org/officeDocument/2006/relationships/hyperlink" Target="https://www.attwoodandgarnettevents.com/blogs/news/preparing-for-christmas-with-autistic-children-a-guide-for-famili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959" cy="1944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4075" y="142875"/>
            <a:ext cx="9582149" cy="166199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 smtClean="0">
                <a:solidFill>
                  <a:schemeClr val="bg1"/>
                </a:solidFill>
              </a:rPr>
              <a:t>Dobcroft</a:t>
            </a:r>
            <a:r>
              <a:rPr lang="en-GB" sz="6600" b="1" dirty="0" smtClean="0">
                <a:solidFill>
                  <a:schemeClr val="bg1"/>
                </a:solidFill>
              </a:rPr>
              <a:t> Infant </a:t>
            </a:r>
            <a:r>
              <a:rPr lang="en-GB" sz="6600" b="1" dirty="0" smtClean="0">
                <a:solidFill>
                  <a:schemeClr val="bg1"/>
                </a:solidFill>
              </a:rPr>
              <a:t>School</a:t>
            </a:r>
          </a:p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SEN Coffee Morning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365" y="2243484"/>
            <a:ext cx="5220566" cy="4272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02931" y="2344190"/>
            <a:ext cx="2934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https://www.attwoodandgarnettevents.com/blogs/news/preparing-for-christmas-with-autistic-children-a-guide-for-families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977746" y="4176174"/>
            <a:ext cx="244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hlinkClick r:id="rId5"/>
              </a:rPr>
              <a:t>Chris </a:t>
            </a:r>
            <a:r>
              <a:rPr lang="en-GB" b="1" dirty="0" err="1">
                <a:solidFill>
                  <a:schemeClr val="bg1"/>
                </a:solidFill>
                <a:hlinkClick r:id="rId5"/>
              </a:rPr>
              <a:t>Packham</a:t>
            </a:r>
            <a:r>
              <a:rPr lang="en-GB" b="1" dirty="0">
                <a:solidFill>
                  <a:schemeClr val="bg1"/>
                </a:solidFill>
                <a:hlinkClick r:id="rId5"/>
              </a:rPr>
              <a:t> clip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25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63" y="419100"/>
            <a:ext cx="5086350" cy="6181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437" y="277523"/>
            <a:ext cx="49911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9966" y="326232"/>
            <a:ext cx="5055410" cy="6204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95" y="310775"/>
            <a:ext cx="496252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0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5" y="311987"/>
            <a:ext cx="5114925" cy="620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340562"/>
            <a:ext cx="49815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5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72" y="259686"/>
            <a:ext cx="4943475" cy="623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675" y="259686"/>
            <a:ext cx="5252692" cy="60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06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</TotalTime>
  <Words>12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Sheffield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2024-12-10T16:31:39Z</dcterms:created>
  <dcterms:modified xsi:type="dcterms:W3CDTF">2024-12-10T16:46:27Z</dcterms:modified>
</cp:coreProperties>
</file>