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1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1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0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3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6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2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7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3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F6EA-BBF5-4DA6-AB5C-E6E57ED07D17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1780-975D-4AF0-B79B-3F3DD9ACF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2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4" y="268014"/>
            <a:ext cx="8103475" cy="6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0" t="12823" r="9375" b="7651"/>
          <a:stretch/>
        </p:blipFill>
        <p:spPr>
          <a:xfrm>
            <a:off x="2128344" y="472965"/>
            <a:ext cx="7945822" cy="5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0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29" t="12824" r="10507" b="7435"/>
          <a:stretch/>
        </p:blipFill>
        <p:spPr>
          <a:xfrm>
            <a:off x="2207172" y="583324"/>
            <a:ext cx="7740869" cy="58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t="10303" r="14209" b="11005"/>
          <a:stretch>
            <a:fillRect/>
          </a:stretch>
        </p:blipFill>
        <p:spPr bwMode="auto">
          <a:xfrm>
            <a:off x="2067911" y="396656"/>
            <a:ext cx="7675179" cy="59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11987" r="9743" b="8511"/>
          <a:stretch>
            <a:fillRect/>
          </a:stretch>
        </p:blipFill>
        <p:spPr bwMode="auto">
          <a:xfrm>
            <a:off x="2177045" y="693681"/>
            <a:ext cx="7629106" cy="558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1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2543" r="9407" b="6718"/>
          <a:stretch>
            <a:fillRect/>
          </a:stretch>
        </p:blipFill>
        <p:spPr bwMode="auto">
          <a:xfrm>
            <a:off x="2129932" y="737804"/>
            <a:ext cx="7392439" cy="541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2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12543" r="8676" b="6718"/>
          <a:stretch>
            <a:fillRect/>
          </a:stretch>
        </p:blipFill>
        <p:spPr bwMode="auto">
          <a:xfrm>
            <a:off x="1842976" y="316898"/>
            <a:ext cx="8404609" cy="61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7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990" r="9071" b="6270"/>
          <a:stretch>
            <a:fillRect/>
          </a:stretch>
        </p:blipFill>
        <p:spPr bwMode="auto">
          <a:xfrm>
            <a:off x="1762563" y="406728"/>
            <a:ext cx="8327368" cy="610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3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13" t="12824" r="10344" b="7435"/>
          <a:stretch/>
        </p:blipFill>
        <p:spPr>
          <a:xfrm>
            <a:off x="1907627" y="504496"/>
            <a:ext cx="7914291" cy="58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99" t="12177" r="9213" b="7650"/>
          <a:stretch/>
        </p:blipFill>
        <p:spPr>
          <a:xfrm>
            <a:off x="2081049" y="488731"/>
            <a:ext cx="7977352" cy="5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83" t="11530" r="9213" b="5927"/>
          <a:stretch/>
        </p:blipFill>
        <p:spPr>
          <a:xfrm>
            <a:off x="2128345" y="394138"/>
            <a:ext cx="7930056" cy="60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Fulfen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N. Beg</dc:creator>
  <cp:lastModifiedBy>Miss N. Beg</cp:lastModifiedBy>
  <cp:revision>3</cp:revision>
  <dcterms:created xsi:type="dcterms:W3CDTF">2018-01-25T10:32:49Z</dcterms:created>
  <dcterms:modified xsi:type="dcterms:W3CDTF">2018-01-25T10:49:38Z</dcterms:modified>
</cp:coreProperties>
</file>