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68" r:id="rId4"/>
    <p:sldId id="267" r:id="rId5"/>
    <p:sldId id="266" r:id="rId6"/>
    <p:sldId id="265" r:id="rId7"/>
    <p:sldId id="264" r:id="rId8"/>
    <p:sldId id="262" r:id="rId9"/>
    <p:sldId id="263" r:id="rId10"/>
    <p:sldId id="261" r:id="rId11"/>
    <p:sldId id="260" r:id="rId1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BFA9-E033-46C9-9025-8FC165995FDD}" type="datetimeFigureOut">
              <a:rPr lang="en-GB" smtClean="0"/>
              <a:t>11/03/2018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D821-2E05-4388-9084-25B79D8BB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76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BFA9-E033-46C9-9025-8FC165995FDD}" type="datetimeFigureOut">
              <a:rPr lang="en-GB" smtClean="0"/>
              <a:t>11/03/2018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D821-2E05-4388-9084-25B79D8BB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30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BFA9-E033-46C9-9025-8FC165995FDD}" type="datetimeFigureOut">
              <a:rPr lang="en-GB" smtClean="0"/>
              <a:t>11/03/2018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D821-2E05-4388-9084-25B79D8BB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078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BFA9-E033-46C9-9025-8FC165995FDD}" type="datetimeFigureOut">
              <a:rPr lang="en-GB" smtClean="0"/>
              <a:t>11/03/2018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D821-2E05-4388-9084-25B79D8BB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481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BFA9-E033-46C9-9025-8FC165995FDD}" type="datetimeFigureOut">
              <a:rPr lang="en-GB" smtClean="0"/>
              <a:t>11/03/2018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D821-2E05-4388-9084-25B79D8BB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258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BFA9-E033-46C9-9025-8FC165995FDD}" type="datetimeFigureOut">
              <a:rPr lang="en-GB" smtClean="0"/>
              <a:t>11/03/2018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D821-2E05-4388-9084-25B79D8BB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419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BFA9-E033-46C9-9025-8FC165995FDD}" type="datetimeFigureOut">
              <a:rPr lang="en-GB" smtClean="0"/>
              <a:t>11/03/2018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D821-2E05-4388-9084-25B79D8BB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816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BFA9-E033-46C9-9025-8FC165995FDD}" type="datetimeFigureOut">
              <a:rPr lang="en-GB" smtClean="0"/>
              <a:t>11/03/2018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D821-2E05-4388-9084-25B79D8BB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10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BFA9-E033-46C9-9025-8FC165995FDD}" type="datetimeFigureOut">
              <a:rPr lang="en-GB" smtClean="0"/>
              <a:t>11/03/2018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D821-2E05-4388-9084-25B79D8BB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166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BFA9-E033-46C9-9025-8FC165995FDD}" type="datetimeFigureOut">
              <a:rPr lang="en-GB" smtClean="0"/>
              <a:t>11/03/2018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D821-2E05-4388-9084-25B79D8BB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972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BFA9-E033-46C9-9025-8FC165995FDD}" type="datetimeFigureOut">
              <a:rPr lang="en-GB" smtClean="0"/>
              <a:t>11/03/2018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D821-2E05-4388-9084-25B79D8BB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767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6BFA9-E033-46C9-9025-8FC165995FDD}" type="datetimeFigureOut">
              <a:rPr lang="en-GB" smtClean="0"/>
              <a:t>11/03/2018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BD821-2E05-4388-9084-25B79D8BB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83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541" y="1281953"/>
            <a:ext cx="3810000" cy="381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974237" y="852407"/>
            <a:ext cx="34096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Famous scientists to inspire you!</a:t>
            </a:r>
          </a:p>
          <a:p>
            <a:endParaRPr lang="en-GB" sz="28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Find each of the ten scientists around the school. Use the QR code to help you find out more about each scientist and 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2923348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43" r="4644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Jane Goodall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1934 - today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omic Sans MS" panose="030F0702030302020204" pitchFamily="66" charset="0"/>
              </a:rPr>
              <a:t>Which animals has Jane famously studied?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omic Sans MS" panose="030F0702030302020204" pitchFamily="66" charset="0"/>
              </a:rPr>
              <a:t>Which famous scientist inspired Jane when she went to Kenya in Africa?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203" y="4649377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3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1" b="18958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Charles Darwin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1809-1882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Comic Sans MS" panose="030F0702030302020204" pitchFamily="66" charset="0"/>
              </a:rPr>
              <a:t>In 1831 Charles set out on a five year sailing trip around the world to study plants and animals. He came up with the Theory of Evolution and noticed that animals adapt to survive.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omic Sans MS" panose="030F0702030302020204" pitchFamily="66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omic Sans MS" panose="030F0702030302020204" pitchFamily="66" charset="0"/>
              </a:rPr>
              <a:t>What was the name of the ship he sailed on?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omic Sans MS" panose="030F0702030302020204" pitchFamily="66" charset="0"/>
              </a:rPr>
              <a:t>What was the name of the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Comic Sans MS" panose="030F0702030302020204" pitchFamily="66" charset="0"/>
              </a:rPr>
              <a:t>book he wrote over 20 years after the voyage?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080" y="481563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67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889" r="1" b="6639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Helen Sharman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1963-today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omic Sans MS" panose="030F0702030302020204" pitchFamily="66" charset="0"/>
              </a:rPr>
              <a:t>Helen was the first British…… 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omic Sans MS" panose="030F0702030302020204" pitchFamily="66" charset="0"/>
              </a:rPr>
              <a:t>When did she do it?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omic Sans MS" panose="030F0702030302020204" pitchFamily="66" charset="0"/>
              </a:rPr>
              <a:t>Where did she go?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349" y="4649377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35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938" b="7688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Albert Einstein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1879-1955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omic Sans MS" panose="030F0702030302020204" pitchFamily="66" charset="0"/>
              </a:rPr>
              <a:t>Albert Einstein is probably the most famous scientist that ever lived.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Comic Sans MS" panose="030F0702030302020204" pitchFamily="66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omic Sans MS" panose="030F0702030302020204" pitchFamily="66" charset="0"/>
              </a:rPr>
              <a:t>What gift got Albert interested in science?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omic Sans MS" panose="030F0702030302020204" pitchFamily="66" charset="0"/>
              </a:rPr>
              <a:t>What didn’t Albert do as a child?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703" y="4846827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59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-2" b="8477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TextBox 3"/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David Attenborough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1926- today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Have you watched Blue Planet? Sir David Attenborough has been making TV </a:t>
            </a:r>
            <a:r>
              <a:rPr lang="en-US" sz="2400" dirty="0" err="1">
                <a:latin typeface="Comic Sans MS" panose="030F0702030302020204" pitchFamily="66" charset="0"/>
              </a:rPr>
              <a:t>programmes</a:t>
            </a:r>
            <a:r>
              <a:rPr lang="en-US" sz="2400" dirty="0">
                <a:latin typeface="Comic Sans MS" panose="030F0702030302020204" pitchFamily="66" charset="0"/>
              </a:rPr>
              <a:t> about wildlife all his adult life.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What animal doesn't Sir David like?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047" y="4952997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45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033" r="27186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Stephen Hawking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1942-today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Stephen is a most remarkable man. At the age of 21 he was told he had Motor </a:t>
            </a:r>
            <a:r>
              <a:rPr lang="en-US" sz="2400" dirty="0" err="1">
                <a:latin typeface="Comic Sans MS" panose="030F0702030302020204" pitchFamily="66" charset="0"/>
              </a:rPr>
              <a:t>Neurone</a:t>
            </a:r>
            <a:r>
              <a:rPr lang="en-US" sz="2400" dirty="0">
                <a:latin typeface="Comic Sans MS" panose="030F0702030302020204" pitchFamily="66" charset="0"/>
              </a:rPr>
              <a:t> Disease and would only live for three more years. He is now 75 years old.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702030302020204" pitchFamily="66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Comic Sans MS" panose="030F0702030302020204" pitchFamily="66" charset="0"/>
              </a:rPr>
              <a:t>What does Stephen study?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994" y="49530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43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-1" b="22178"/>
          <a:stretch/>
        </p:blipFill>
        <p:spPr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399369"/>
            <a:ext cx="4983480" cy="2397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dirty="0">
                <a:latin typeface="+mj-lt"/>
                <a:ea typeface="+mj-ea"/>
                <a:cs typeface="+mj-cs"/>
              </a:rPr>
              <a:t>Wilhelm </a:t>
            </a:r>
            <a:r>
              <a:rPr lang="en-US" sz="5100" dirty="0" err="1">
                <a:latin typeface="+mj-lt"/>
                <a:ea typeface="+mj-ea"/>
                <a:cs typeface="+mj-cs"/>
              </a:rPr>
              <a:t>Röntgen</a:t>
            </a:r>
            <a:endParaRPr lang="en-US" sz="51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dirty="0">
                <a:latin typeface="+mj-lt"/>
                <a:ea typeface="+mj-ea"/>
                <a:cs typeface="+mj-cs"/>
              </a:rPr>
              <a:t>1845-1923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4915" y="2575034"/>
            <a:ext cx="4076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omic Sans MS" panose="030F0702030302020204" pitchFamily="66" charset="0"/>
              </a:rPr>
              <a:t>What did Wilhelm discover by accident?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123" y="416712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22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111" r="14768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Hippocrates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460 BC - 377 BC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What was his job?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He is known as the “Father of ___________”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965" y="413226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88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229" r="19729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TextBox 3"/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Katherine Johnson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1918-today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omic Sans MS" panose="030F0702030302020204" pitchFamily="66" charset="0"/>
              </a:rPr>
              <a:t>What was her job?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omic Sans MS" panose="030F0702030302020204" pitchFamily="66" charset="0"/>
              </a:rPr>
              <a:t>What amazing historic achievement did she contribute to?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093" y="4308463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72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8256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Inge Lehmann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1888-1993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omic Sans MS" panose="030F0702030302020204" pitchFamily="66" charset="0"/>
              </a:rPr>
              <a:t>What did Inge Lehmann discover about the Earth?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omic Sans MS" panose="030F0702030302020204" pitchFamily="66" charset="0"/>
              </a:rPr>
              <a:t>Where was she born?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omic Sans MS" panose="030F0702030302020204" pitchFamily="66" charset="0"/>
              </a:rPr>
              <a:t>How old was she when she died?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203" y="4649377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07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325</Words>
  <Application>Microsoft Office PowerPoint</Application>
  <PresentationFormat>Widescreen</PresentationFormat>
  <Paragraphs>52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Liddiard</dc:creator>
  <cp:lastModifiedBy>Sarah Bate</cp:lastModifiedBy>
  <cp:revision>22</cp:revision>
  <cp:lastPrinted>2018-03-11T18:47:52Z</cp:lastPrinted>
  <dcterms:created xsi:type="dcterms:W3CDTF">2018-03-02T14:26:52Z</dcterms:created>
  <dcterms:modified xsi:type="dcterms:W3CDTF">2018-03-11T18:54:55Z</dcterms:modified>
</cp:coreProperties>
</file>