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125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912A-46DB-4CD8-B3BB-E1F7B4B7E7C4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052F-BE6E-4225-8FAA-DC56BA938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514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912A-46DB-4CD8-B3BB-E1F7B4B7E7C4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052F-BE6E-4225-8FAA-DC56BA938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3376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912A-46DB-4CD8-B3BB-E1F7B4B7E7C4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052F-BE6E-4225-8FAA-DC56BA938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792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912A-46DB-4CD8-B3BB-E1F7B4B7E7C4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052F-BE6E-4225-8FAA-DC56BA938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8139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912A-46DB-4CD8-B3BB-E1F7B4B7E7C4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052F-BE6E-4225-8FAA-DC56BA938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129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912A-46DB-4CD8-B3BB-E1F7B4B7E7C4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052F-BE6E-4225-8FAA-DC56BA938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9519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912A-46DB-4CD8-B3BB-E1F7B4B7E7C4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052F-BE6E-4225-8FAA-DC56BA938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1723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912A-46DB-4CD8-B3BB-E1F7B4B7E7C4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052F-BE6E-4225-8FAA-DC56BA938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144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912A-46DB-4CD8-B3BB-E1F7B4B7E7C4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052F-BE6E-4225-8FAA-DC56BA938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838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912A-46DB-4CD8-B3BB-E1F7B4B7E7C4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052F-BE6E-4225-8FAA-DC56BA938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80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912A-46DB-4CD8-B3BB-E1F7B4B7E7C4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052F-BE6E-4225-8FAA-DC56BA938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845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5912A-46DB-4CD8-B3BB-E1F7B4B7E7C4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E052F-BE6E-4225-8FAA-DC56BA938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344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2440941"/>
              </p:ext>
            </p:extLst>
          </p:nvPr>
        </p:nvGraphicFramePr>
        <p:xfrm>
          <a:off x="5821016" y="278718"/>
          <a:ext cx="3593206" cy="385746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494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9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9759"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Vocabulary</a:t>
                      </a:r>
                      <a:r>
                        <a:rPr lang="en-GB" dirty="0"/>
                        <a:t> 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0325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 panose="030F0702030302020204" pitchFamily="66" charset="0"/>
                        </a:rPr>
                        <a:t>Festival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ceremony or celebration that repeats, often once a year, and involves special activities or amusements.</a:t>
                      </a:r>
                      <a:endParaRPr lang="en-GB" sz="9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0325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 panose="030F0702030302020204" pitchFamily="66" charset="0"/>
                        </a:rPr>
                        <a:t>Celebrate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do special things to honor a person or an occasion or to express happiness concerning some event.</a:t>
                      </a:r>
                      <a:endParaRPr lang="en-GB" sz="9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0325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 panose="030F0702030302020204" pitchFamily="66" charset="0"/>
                        </a:rPr>
                        <a:t>Culture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The language, customs, ideas, and art of a particular group of people.</a:t>
                      </a:r>
                      <a:endParaRPr lang="en-GB" sz="9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0325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 panose="030F0702030302020204" pitchFamily="66" charset="0"/>
                        </a:rPr>
                        <a:t>Fireworks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Devices that burn or explode to make noise, bright lights, or brilliant colors.</a:t>
                      </a:r>
                      <a:endParaRPr lang="en-GB" sz="9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0325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 panose="030F0702030302020204" pitchFamily="66" charset="0"/>
                        </a:rPr>
                        <a:t>Gifts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Something a person gives without wanting anything in return.</a:t>
                      </a:r>
                      <a:endParaRPr lang="en-GB" sz="9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0325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 panose="030F0702030302020204" pitchFamily="66" charset="0"/>
                        </a:rPr>
                        <a:t>Decorations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An item added on to something else to make it prettier, more complete, or more useful.</a:t>
                      </a:r>
                      <a:endParaRPr lang="en-GB" sz="9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262258" y="570844"/>
            <a:ext cx="379493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Reception Knowledge Organiser</a:t>
            </a:r>
          </a:p>
          <a:p>
            <a:pPr algn="ctr"/>
            <a:endParaRPr lang="en-GB" sz="1400" dirty="0">
              <a:latin typeface="Comic Sans MS" panose="030F0702030302020204" pitchFamily="66" charset="0"/>
            </a:endParaRP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Autumn 2 – </a:t>
            </a:r>
            <a:r>
              <a:rPr lang="en-GB" sz="1400">
                <a:latin typeface="Comic Sans MS" panose="030F0702030302020204" pitchFamily="66" charset="0"/>
              </a:rPr>
              <a:t>Let’s Celebrate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7081673"/>
              </p:ext>
            </p:extLst>
          </p:nvPr>
        </p:nvGraphicFramePr>
        <p:xfrm>
          <a:off x="5821016" y="4253924"/>
          <a:ext cx="3593206" cy="2380621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3593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3255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Books</a:t>
                      </a:r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486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30" name="Picture 6" descr="http://www.smallwood.cheshire.sch.uk/uploads/262/images/smallwood_Primary_Academy%20(4)%20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928" y="383877"/>
            <a:ext cx="1112597" cy="1112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441718"/>
              </p:ext>
            </p:extLst>
          </p:nvPr>
        </p:nvGraphicFramePr>
        <p:xfrm>
          <a:off x="555759" y="4253924"/>
          <a:ext cx="5019081" cy="2380621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5019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6444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Summary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4177">
                <a:tc>
                  <a:txBody>
                    <a:bodyPr/>
                    <a:lstStyle/>
                    <a:p>
                      <a:r>
                        <a:rPr lang="en-GB" dirty="0">
                          <a:latin typeface="Comic Sans MS" panose="030F0702030302020204" pitchFamily="66" charset="0"/>
                        </a:rPr>
                        <a:t>We will learn about:</a:t>
                      </a: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Comic Sans MS" panose="030F0702030302020204" pitchFamily="66" charset="0"/>
                        </a:rPr>
                        <a:t>Different festivals from around the world.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Comic Sans MS" panose="030F0702030302020204" pitchFamily="66" charset="0"/>
                        </a:rPr>
                        <a:t>How people celebrate these festivals.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26" name="Picture 2" descr="Little Glow: Amazon.co.uk: Katie Sahota, Harry Woodgate: 9781913339241:  Books">
            <a:extLst>
              <a:ext uri="{FF2B5EF4-FFF2-40B4-BE49-F238E27FC236}">
                <a16:creationId xmlns:a16="http://schemas.microsoft.com/office/drawing/2014/main" id="{1D858E52-EC67-814F-B1D8-8F206BB2D8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4259" y="4797527"/>
            <a:ext cx="1683360" cy="1679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6" descr="8 inclusive children's books to add to your shopping list - MSU Denver RED">
            <a:extLst>
              <a:ext uri="{FF2B5EF4-FFF2-40B4-BE49-F238E27FC236}">
                <a16:creationId xmlns:a16="http://schemas.microsoft.com/office/drawing/2014/main" id="{F1409498-D236-B38A-6D4C-B8AF823F40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744" y="4797527"/>
            <a:ext cx="1464657" cy="1679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Bonfire Night | LearnEnglish Teens">
            <a:extLst>
              <a:ext uri="{FF2B5EF4-FFF2-40B4-BE49-F238E27FC236}">
                <a16:creationId xmlns:a16="http://schemas.microsoft.com/office/drawing/2014/main" id="{FE3A3EFD-DE3C-6639-38C8-CA5CAB5438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6456" y="2855120"/>
            <a:ext cx="1683360" cy="1222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Remembrance Day › Global Dimension">
            <a:extLst>
              <a:ext uri="{FF2B5EF4-FFF2-40B4-BE49-F238E27FC236}">
                <a16:creationId xmlns:a16="http://schemas.microsoft.com/office/drawing/2014/main" id="{3F19E8EC-C4AC-C559-8333-78CBBA18D4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525" y="2851237"/>
            <a:ext cx="2160340" cy="1215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What is Diwali? | University of Central Florida News">
            <a:extLst>
              <a:ext uri="{FF2B5EF4-FFF2-40B4-BE49-F238E27FC236}">
                <a16:creationId xmlns:a16="http://schemas.microsoft.com/office/drawing/2014/main" id="{685500BD-0C81-246A-098D-F778D431F9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9180" y="1511898"/>
            <a:ext cx="1778795" cy="1185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St. Andrew's Day: What Is It and How Is It Celebrated? • FamilySearch">
            <a:extLst>
              <a:ext uri="{FF2B5EF4-FFF2-40B4-BE49-F238E27FC236}">
                <a16:creationId xmlns:a16="http://schemas.microsoft.com/office/drawing/2014/main" id="{D3972F5A-CD41-3089-4254-1C882B64EC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560"/>
          <a:stretch/>
        </p:blipFill>
        <p:spPr bwMode="auto">
          <a:xfrm>
            <a:off x="419867" y="2851237"/>
            <a:ext cx="1155698" cy="1215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anukkah 2015: This Is the True Lesson | Time">
            <a:extLst>
              <a:ext uri="{FF2B5EF4-FFF2-40B4-BE49-F238E27FC236}">
                <a16:creationId xmlns:a16="http://schemas.microsoft.com/office/drawing/2014/main" id="{84258083-B1EF-D79D-130D-BF44B939FF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1021" y="1496474"/>
            <a:ext cx="1778795" cy="1190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Christmas">
            <a:extLst>
              <a:ext uri="{FF2B5EF4-FFF2-40B4-BE49-F238E27FC236}">
                <a16:creationId xmlns:a16="http://schemas.microsoft.com/office/drawing/2014/main" id="{55740B93-3BAB-9666-31E1-FCF8F1EDD13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42300"/>
          <a:stretch/>
        </p:blipFill>
        <p:spPr bwMode="auto">
          <a:xfrm>
            <a:off x="419867" y="1508536"/>
            <a:ext cx="1376268" cy="1192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6843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</TotalTime>
  <Words>134</Words>
  <Application>Microsoft Office PowerPoint</Application>
  <PresentationFormat>A4 Paper (210x297 mm)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Nicola Pimblott</cp:lastModifiedBy>
  <cp:revision>16</cp:revision>
  <dcterms:created xsi:type="dcterms:W3CDTF">2023-01-04T10:47:37Z</dcterms:created>
  <dcterms:modified xsi:type="dcterms:W3CDTF">2025-06-12T09:06:56Z</dcterms:modified>
</cp:coreProperties>
</file>