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3" r:id="rId5"/>
    <p:sldId id="268" r:id="rId6"/>
    <p:sldId id="262" r:id="rId7"/>
    <p:sldId id="266" r:id="rId8"/>
    <p:sldId id="272" r:id="rId9"/>
    <p:sldId id="275" r:id="rId10"/>
    <p:sldId id="273" r:id="rId11"/>
    <p:sldId id="271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CDC8BE-4D5D-4C6E-89FC-D66BB41BCF9C}" type="datetimeFigureOut">
              <a:rPr lang="en-GB" smtClean="0"/>
              <a:pPr/>
              <a:t>04/09/2025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3AAB64-14AD-43EB-B10B-F17B307DF3E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16348"/>
            <a:ext cx="8229600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6600" dirty="0">
                <a:solidFill>
                  <a:schemeClr val="accent2"/>
                </a:solidFill>
                <a:latin typeface="Twinkl Precursive" panose="02000000000000000000" pitchFamily="2" charset="0"/>
              </a:rPr>
              <a:t>Maple Class </a:t>
            </a:r>
          </a:p>
          <a:p>
            <a:pPr algn="ctr">
              <a:buNone/>
            </a:pPr>
            <a:endParaRPr lang="en-GB" sz="6600" dirty="0">
              <a:solidFill>
                <a:schemeClr val="accent2"/>
              </a:solidFill>
              <a:latin typeface="Twinkl Precursive" panose="02000000000000000000" pitchFamily="2" charset="0"/>
            </a:endParaRPr>
          </a:p>
          <a:p>
            <a:pPr algn="ctr">
              <a:buNone/>
            </a:pPr>
            <a:endParaRPr lang="en-GB" sz="6600" dirty="0">
              <a:solidFill>
                <a:schemeClr val="accent2"/>
              </a:solidFill>
              <a:latin typeface="Twinkl Precursive" panose="02000000000000000000" pitchFamily="2" charset="0"/>
            </a:endParaRPr>
          </a:p>
          <a:p>
            <a:pPr algn="ctr">
              <a:buNone/>
            </a:pPr>
            <a:endParaRPr lang="en-GB" sz="6600" dirty="0">
              <a:solidFill>
                <a:schemeClr val="accent2"/>
              </a:solidFill>
              <a:latin typeface="Twinkl Precursive" panose="02000000000000000000" pitchFamily="2" charset="0"/>
            </a:endParaRPr>
          </a:p>
          <a:p>
            <a:pPr algn="ctr">
              <a:buNone/>
            </a:pPr>
            <a:r>
              <a:rPr lang="en-GB" sz="4400" dirty="0">
                <a:solidFill>
                  <a:schemeClr val="accent2"/>
                </a:solidFill>
                <a:latin typeface="Twinkl Precursive" panose="02000000000000000000" pitchFamily="2" charset="0"/>
              </a:rPr>
              <a:t>Mrs Priest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BDEC77-5AC3-AAE2-1F81-418F15A1E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574" y="2139370"/>
            <a:ext cx="4607524" cy="30660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42242-C4F1-A25C-7382-FA22578B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20DA-7952-36D6-1728-9FE09C10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The children are asked if they would like to order a snack. It is bagel or toast, there is a charge. Please talk to your </a:t>
            </a:r>
            <a:r>
              <a:rPr lang="en-GB" sz="3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children; bacon butty in Friday. </a:t>
            </a:r>
            <a:endParaRPr lang="en-GB" sz="3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They can bring their own healthy, no nuts, snack if they want. </a:t>
            </a:r>
            <a:endParaRPr lang="en-GB" sz="3200" dirty="0">
              <a:latin typeface="Twinkl Precursiv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9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Additional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2492896"/>
            <a:ext cx="8229600" cy="2664296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6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Positive Relationships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6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Independence </a:t>
            </a:r>
            <a:r>
              <a:rPr kumimoji="0" lang="en-GB" sz="16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6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Communication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824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05120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Routines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188640"/>
            <a:ext cx="8229600" cy="748883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3284984"/>
            <a:ext cx="8229600" cy="345638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Walking on the track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 - 8:30am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Register -  8.45am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Shared Reading – 8.50am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English- 9.20am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</a:rPr>
              <a:t>Break</a:t>
            </a: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– 10:35 am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Maths – 10.50am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Handwriting / Spelling – 12pm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Lunch – 12.10pm </a:t>
            </a:r>
            <a:r>
              <a:rPr lang="en-GB" sz="28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–12.55pm</a:t>
            </a: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Worship – </a:t>
            </a:r>
            <a:r>
              <a:rPr lang="en-GB" sz="28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1pm-1.30pm</a:t>
            </a: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Curriculum – </a:t>
            </a:r>
            <a:r>
              <a:rPr lang="en-GB" sz="28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1.30pm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Afternoon Break – 2.45pm-2.55pm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Maths fluency – 2.55pm-3.10pm</a:t>
            </a:r>
            <a:endParaRPr lang="en-GB" sz="28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End of the day – 3:15pm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Routines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5805264"/>
            <a:ext cx="8229600" cy="151216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Mr 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Lewis will take </a:t>
            </a: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the 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class swimming on Thursday afternoon.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Mrs Darlington will cover Forest </a:t>
            </a:r>
            <a:r>
              <a:rPr lang="en-GB" sz="3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School every other Monday afternoon.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She will teach Music </a:t>
            </a:r>
            <a:r>
              <a:rPr lang="en-GB" sz="3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and French every other </a:t>
            </a:r>
            <a:r>
              <a:rPr lang="en-GB" sz="3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Tuesday (this begins next week)</a:t>
            </a:r>
            <a:endParaRPr lang="en-GB" sz="30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PE is on a Friday afternoon.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Spelling tests are now on a Friday afternoon.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winkl Precursive" panose="02000000000000000000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Routines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3429000"/>
            <a:ext cx="8229600" cy="3429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PE </a:t>
            </a: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– Friday</a:t>
            </a:r>
            <a:r>
              <a:rPr lang="en-GB" sz="4000" b="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 </a:t>
            </a:r>
            <a:r>
              <a:rPr lang="en-GB" sz="4000" b="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afternoon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36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Pupils must wear correct kit. Indoor: PE top, shorts, pumps. Outdoor: PE top, jogging bottoms and trainers. 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36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6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6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86848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Curriculum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3933056"/>
            <a:ext cx="8229600" cy="27363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The children have a book focus for English each half of term linked to the humanities objectives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Whiterose is followed for maths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noProof="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All pupils will cover objectives related to their year group across all curriculum subjects – please see the Autumn term overview on the class page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Support and targeting where needed  </a:t>
            </a:r>
          </a:p>
        </p:txBody>
      </p:sp>
    </p:spTree>
    <p:extLst>
      <p:ext uri="{BB962C8B-B14F-4D97-AF65-F5344CB8AC3E}">
        <p14:creationId xmlns:p14="http://schemas.microsoft.com/office/powerpoint/2010/main" val="266305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1249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Homework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5733256"/>
            <a:ext cx="8229600" cy="18002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baseline="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H</a:t>
            </a:r>
            <a:r>
              <a:rPr kumimoji="0" lang="en-GB" sz="2200" b="0" i="0" u="none" strike="noStrike" kern="1200" cap="none" spc="0" normalizeH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omework</a:t>
            </a:r>
            <a:r>
              <a:rPr kumimoji="0" lang="en-GB" sz="22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 is the </a:t>
            </a:r>
            <a:r>
              <a:rPr kumimoji="0" lang="en-GB" sz="2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Humanities and health and Well-being </a:t>
            </a:r>
            <a:r>
              <a:rPr kumimoji="0" lang="en-GB" sz="22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grid provided every half term; available on our class page. </a:t>
            </a: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It is school expectation the </a:t>
            </a: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children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read </a:t>
            </a: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at least 4 times a week (1 Class Dojo)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5+ reading signatures a week is 3 Class Dojos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Diaries are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checked </a:t>
            </a: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on Friday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For messages please use Class Dojo, email or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telephone; the diary is a reading record – this must be brought with a reading book to school every day. </a:t>
            </a: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They will have weekly spellings – tested on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Friday (</a:t>
            </a:r>
            <a:r>
              <a:rPr lang="en-GB" sz="2200" i="1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please speak to or message me if your child is struggling with the 10 spellings).</a:t>
            </a:r>
            <a:endParaRPr lang="en-GB" sz="2200" i="1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Maths Homework is TT Rock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Stars – please get your children to practise every day. </a:t>
            </a: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winkl Precursive" panose="02000000000000000000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Help at Home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132856"/>
            <a:ext cx="8229600" cy="41764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4437112"/>
            <a:ext cx="8229600" cy="286206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Reading –</a:t>
            </a:r>
            <a:r>
              <a:rPr kumimoji="0" lang="en-GB" sz="22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Pupils are expected to regularly through the week and have their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diaries</a:t>
            </a:r>
            <a:r>
              <a:rPr kumimoji="0" lang="en-GB" sz="2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22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winkl Precursive" panose="02000000000000000000" pitchFamily="2" charset="0"/>
                <a:ea typeface="+mj-ea"/>
                <a:cs typeface="+mj-cs"/>
              </a:rPr>
              <a:t>signed. I will reward signatures and reading. This can be them reading to you, you reading to them. Discuss a text and vocabulary. </a:t>
            </a: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It doesn’t have to be the same each night.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As Year 4 the children are expected to say when they need to change their book. Please notify me (Class Dojo) if your child needs encouragement to remember.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200" b="1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We will hopefully get all books out by the end of this week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from </a:t>
            </a:r>
            <a:r>
              <a:rPr lang="en-GB" sz="22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Star Reader </a:t>
            </a:r>
            <a:r>
              <a:rPr lang="en-GB" sz="22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Assessments. </a:t>
            </a: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CD246-023D-B74D-C86C-9DDC0A24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Dojo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3F491-8294-99AE-AD00-A73BA6B9B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85000" lnSpcReduction="10000"/>
          </a:bodyPr>
          <a:lstStyle/>
          <a:p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Dojos for </a:t>
            </a:r>
            <a:r>
              <a:rPr lang="en-GB" sz="4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reading. </a:t>
            </a:r>
            <a:endParaRPr lang="en-GB" sz="4000" dirty="0">
              <a:solidFill>
                <a:schemeClr val="tx2"/>
              </a:solidFill>
              <a:latin typeface="Twinkl Precursive" panose="02000000000000000000" pitchFamily="2" charset="0"/>
              <a:ea typeface="+mj-ea"/>
              <a:cs typeface="+mj-cs"/>
            </a:endParaRPr>
          </a:p>
          <a:p>
            <a:r>
              <a:rPr lang="en-GB" sz="4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2 Dojos </a:t>
            </a:r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for </a:t>
            </a:r>
            <a:r>
              <a:rPr lang="en-GB" sz="4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Homework </a:t>
            </a:r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grid work completed.  </a:t>
            </a:r>
          </a:p>
          <a:p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25 </a:t>
            </a:r>
            <a:r>
              <a:rPr lang="en-GB" sz="4000" dirty="0" smtClean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dojos </a:t>
            </a:r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= change avatar. </a:t>
            </a:r>
          </a:p>
          <a:p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50 dojos = 1 raffle ticket &amp; certificate. </a:t>
            </a:r>
          </a:p>
          <a:p>
            <a:r>
              <a:rPr lang="en-GB" sz="4000" dirty="0">
                <a:solidFill>
                  <a:schemeClr val="tx2"/>
                </a:solidFill>
                <a:latin typeface="Twinkl Precursive" panose="02000000000000000000" pitchFamily="2" charset="0"/>
                <a:ea typeface="+mj-ea"/>
                <a:cs typeface="+mj-cs"/>
              </a:rPr>
              <a:t>100 dojos = 5 raffle tickets &amp; hot chocolate or ice cream with Mr Lewis or Mrs Carr. </a:t>
            </a:r>
            <a:endParaRPr lang="en-GB" sz="4000" dirty="0">
              <a:latin typeface="Twinkl Precursiv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4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CD246-023D-B74D-C86C-9DDC0A24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Curriculum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47088"/>
            <a:ext cx="9034020" cy="403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937</TotalTime>
  <Words>536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Twinkl Precursive</vt:lpstr>
      <vt:lpstr>Wingdings 2</vt:lpstr>
      <vt:lpstr>Flow</vt:lpstr>
      <vt:lpstr>PowerPoint Presentation</vt:lpstr>
      <vt:lpstr>Routines</vt:lpstr>
      <vt:lpstr>Routines</vt:lpstr>
      <vt:lpstr>Routines</vt:lpstr>
      <vt:lpstr>Curriculum</vt:lpstr>
      <vt:lpstr>Homework</vt:lpstr>
      <vt:lpstr>Help at Home</vt:lpstr>
      <vt:lpstr>Class Dojo</vt:lpstr>
      <vt:lpstr>Behaviour Curriculum</vt:lpstr>
      <vt:lpstr>Snacks </vt:lpstr>
      <vt:lpstr>Additional 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User</dc:creator>
  <cp:lastModifiedBy>JPriest</cp:lastModifiedBy>
  <cp:revision>38</cp:revision>
  <dcterms:created xsi:type="dcterms:W3CDTF">2018-09-02T18:05:51Z</dcterms:created>
  <dcterms:modified xsi:type="dcterms:W3CDTF">2025-09-04T21:31:29Z</dcterms:modified>
</cp:coreProperties>
</file>