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91" r:id="rId6"/>
    <p:sldId id="290" r:id="rId7"/>
    <p:sldId id="293" r:id="rId8"/>
    <p:sldId id="294" r:id="rId9"/>
    <p:sldId id="289" r:id="rId10"/>
    <p:sldId id="270" r:id="rId11"/>
    <p:sldId id="271" r:id="rId12"/>
    <p:sldId id="272" r:id="rId13"/>
    <p:sldId id="25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34E"/>
    <a:srgbClr val="242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159F0-9C29-4E5E-8DC2-A8142F08495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BC36-7D7B-4F05-A5EB-8F1373E48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9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 to improve employment </a:t>
            </a:r>
            <a:r>
              <a:rPr lang="en-GB" dirty="0" err="1"/>
              <a:t>oppotrunties</a:t>
            </a:r>
            <a:r>
              <a:rPr lang="en-GB" dirty="0"/>
              <a:t> for our up – focus SI 3</a:t>
            </a:r>
            <a:r>
              <a:rPr lang="en-GB" baseline="30000" dirty="0"/>
              <a:t>rd</a:t>
            </a:r>
            <a:r>
              <a:rPr lang="en-GB" dirty="0"/>
              <a:t> – 50% into employment – supported into other positive outcomes.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2BC36-7D7B-4F05-A5EB-8F1373E484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1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6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4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4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9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8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9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3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DE1F-CADF-7B44-9856-A2A578E790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A788B-04D0-D947-B5D8-826F6F85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ell.cheshirewestandchester.gov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8247" y="1107040"/>
            <a:ext cx="5078002" cy="33705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Hebden Green School  Coffee Morning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Clare Baker – Post 16 SEN Advisory Officer – CW&amp;C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038" y="4869951"/>
            <a:ext cx="4141903" cy="12656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November 2022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35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3E8A-C42D-4E83-89E6-63EC6F57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 for Adulthood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B6335-E95A-4C08-ADC4-CBEB0A60C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Successes</a:t>
            </a:r>
          </a:p>
          <a:p>
            <a:r>
              <a:rPr lang="en-GB" sz="2800" dirty="0">
                <a:effectLst/>
                <a:ea typeface="Calibri" panose="020F0502020204030204" pitchFamily="34" charset="0"/>
              </a:rPr>
              <a:t>Only LA provider directly delivering SIs</a:t>
            </a:r>
          </a:p>
          <a:p>
            <a:r>
              <a:rPr lang="en-GB" sz="2800" dirty="0">
                <a:ea typeface="Calibri" panose="020F0502020204030204" pitchFamily="34" charset="0"/>
              </a:rPr>
              <a:t>Annual Transition Event</a:t>
            </a:r>
          </a:p>
          <a:p>
            <a:r>
              <a:rPr lang="en-GB" sz="2800" dirty="0">
                <a:effectLst/>
                <a:ea typeface="Calibri" panose="020F0502020204030204" pitchFamily="34" charset="0"/>
              </a:rPr>
              <a:t>Monthly Webinars</a:t>
            </a:r>
          </a:p>
          <a:p>
            <a:r>
              <a:rPr lang="en-GB" sz="2800" dirty="0">
                <a:effectLst/>
                <a:ea typeface="Calibri" panose="020F0502020204030204" pitchFamily="34" charset="0"/>
              </a:rPr>
              <a:t>The Post 16 Pathway </a:t>
            </a:r>
          </a:p>
          <a:p>
            <a:r>
              <a:rPr lang="en-GB" sz="2800" dirty="0">
                <a:ea typeface="Calibri" panose="020F0502020204030204" pitchFamily="34" charset="0"/>
              </a:rPr>
              <a:t>Strong College Network</a:t>
            </a:r>
            <a:endParaRPr lang="en-GB" sz="2800" dirty="0">
              <a:effectLst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0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E269-A6DE-4AD0-BEF5-550F88D7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7803-05BC-4C53-A1E3-3F8F79692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Conclusion</a:t>
            </a:r>
          </a:p>
          <a:p>
            <a:r>
              <a:rPr lang="en-GB" dirty="0"/>
              <a:t>Transition as early as possible </a:t>
            </a:r>
          </a:p>
          <a:p>
            <a:r>
              <a:rPr lang="en-GB" dirty="0"/>
              <a:t>Use support agencies and school</a:t>
            </a:r>
          </a:p>
          <a:p>
            <a:r>
              <a:rPr lang="en-GB" dirty="0"/>
              <a:t>Supported Internship – more </a:t>
            </a:r>
            <a:r>
              <a:rPr lang="en-GB"/>
              <a:t>employment opportunities.</a:t>
            </a:r>
          </a:p>
          <a:p>
            <a:r>
              <a:rPr lang="en-GB" dirty="0"/>
              <a:t>Remember help is available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99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4505-9AB0-43ED-93FC-B735B3C4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4FA85-8A59-4279-A9E5-1DCFDE96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Planning for Transitions</a:t>
            </a:r>
          </a:p>
          <a:p>
            <a:r>
              <a:rPr lang="en-GB" dirty="0"/>
              <a:t>Transitions to FE</a:t>
            </a:r>
          </a:p>
          <a:p>
            <a:r>
              <a:rPr lang="en-GB" dirty="0"/>
              <a:t>Supported Internships </a:t>
            </a:r>
          </a:p>
          <a:p>
            <a:r>
              <a:rPr lang="en-GB" dirty="0"/>
              <a:t>Preparation to Adulthood</a:t>
            </a:r>
          </a:p>
          <a:p>
            <a:r>
              <a:rPr lang="en-GB" dirty="0"/>
              <a:t>Conclusion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23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3C76-AF0D-4513-9B78-35CF40D1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for Transitions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70C5B-8A5D-4574-A59C-4B0BEBBA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 early – as early as Year 7</a:t>
            </a:r>
          </a:p>
          <a:p>
            <a:r>
              <a:rPr lang="en-GB" dirty="0"/>
              <a:t>Use your Annual Reviews to discuss options</a:t>
            </a:r>
          </a:p>
          <a:p>
            <a:r>
              <a:rPr lang="en-GB" dirty="0"/>
              <a:t>We have support from agencies within the Local Authority.</a:t>
            </a:r>
          </a:p>
          <a:p>
            <a:r>
              <a:rPr lang="en-GB" dirty="0"/>
              <a:t>Use the Local Offer and the information in there. </a:t>
            </a:r>
          </a:p>
          <a:p>
            <a:r>
              <a:rPr lang="en-GB" dirty="0"/>
              <a:t>Communicate with your school.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9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7700-AD4B-4BBA-A200-E455A4B4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Transition to FE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4A29-FC64-4B90-82DF-870DC50C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Annual Reviews take place in the Autumn Term- final plans completed by 31</a:t>
            </a:r>
            <a:r>
              <a:rPr lang="en-GB" baseline="30000" dirty="0"/>
              <a:t>st</a:t>
            </a:r>
            <a:r>
              <a:rPr lang="en-GB" dirty="0"/>
              <a:t> March. </a:t>
            </a:r>
          </a:p>
          <a:p>
            <a:r>
              <a:rPr lang="en-GB" dirty="0"/>
              <a:t>Use the Live Well site and the Prep for Adulthood Page</a:t>
            </a:r>
          </a:p>
          <a:p>
            <a:r>
              <a:rPr lang="en-GB" dirty="0"/>
              <a:t>We have a transition map for parents and young people.</a:t>
            </a:r>
            <a:r>
              <a:rPr lang="en-GB" dirty="0">
                <a:hlinkClick r:id="rId2"/>
              </a:rPr>
              <a:t> </a:t>
            </a:r>
          </a:p>
          <a:p>
            <a:r>
              <a:rPr lang="en-GB" dirty="0">
                <a:hlinkClick r:id="rId2"/>
              </a:rPr>
              <a:t>Home | Live Well Cheshire West (cheshirewestandchester.gov.uk)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15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927A-4F99-4A48-BA90-8156D6E0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143D5-37ED-4D3B-9F20-44A11771C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67D08-0F1A-4966-A41F-369A1C540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8" t="22284" r="19101" b="9800"/>
          <a:stretch/>
        </p:blipFill>
        <p:spPr>
          <a:xfrm>
            <a:off x="577930" y="731837"/>
            <a:ext cx="7988140" cy="46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D7B4E6-B40D-400C-BA0B-1A6407C2225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2053" y="1112432"/>
            <a:ext cx="9408703" cy="4762520"/>
          </a:xfrm>
        </p:spPr>
      </p:pic>
    </p:spTree>
    <p:extLst>
      <p:ext uri="{BB962C8B-B14F-4D97-AF65-F5344CB8AC3E}">
        <p14:creationId xmlns:p14="http://schemas.microsoft.com/office/powerpoint/2010/main" val="232823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7E2F29-110C-4AF5-90A9-AA9A8F3E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>
                <a:solidFill>
                  <a:srgbClr val="002060"/>
                </a:solidFill>
              </a:rPr>
              <a:t>What is a Supported Internship?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0979-651A-4297-8844-54F15AD2F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80" y="2373661"/>
            <a:ext cx="5217865" cy="28837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An SI is a full-time 1-year study programme that includes tailored employability training alongside an extended unpaid work placement for young people 16-24 years with special educational needs (SEN) in receipt of an education, health and care plan (EHCP). 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2A5D2-7925-441A-B7EF-D1677A8F64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99828" y="2373661"/>
            <a:ext cx="2815590" cy="2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40DB-FAB3-4069-9FE8-15CD4771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>
                <a:solidFill>
                  <a:srgbClr val="002060"/>
                </a:solidFill>
              </a:rPr>
              <a:t>What is a Supported Internship?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3B28F-ED3F-40AC-883A-87DD42AF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aim for the programme is to give each learner the best opportunity of securing paid employment at the end of the programme.</a:t>
            </a:r>
          </a:p>
          <a:p>
            <a:r>
              <a:rPr lang="en-GB" dirty="0"/>
              <a:t>Cheshire West and Chester Council’s Skills &amp; Employment team launched its new Supported Internship programme in October 2020.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2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B77E-86C8-46D8-A8E8-DA25A0F3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B8F75-EDBC-4159-B121-5CE29B32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Darryl Jones – Supported Internship Co-Ordinator</a:t>
            </a:r>
          </a:p>
          <a:p>
            <a:r>
              <a:rPr lang="en-GB" sz="2800" dirty="0"/>
              <a:t>Jackie Southern – SEN Tutor</a:t>
            </a:r>
          </a:p>
          <a:p>
            <a:r>
              <a:rPr lang="en-GB" sz="2800" dirty="0"/>
              <a:t>Karina Zlocinska – Employment Support Officer</a:t>
            </a:r>
          </a:p>
          <a:p>
            <a:r>
              <a:rPr lang="en-GB" sz="2800" dirty="0"/>
              <a:t>Clare Rolfe – Employment Support Officer</a:t>
            </a:r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D176BDFC-0658-400D-ACAE-4744338D7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75316" y="4393345"/>
            <a:ext cx="1003939" cy="10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8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4097787D816469B6BFD17B8A8691E" ma:contentTypeVersion="0" ma:contentTypeDescription="Create a new document." ma:contentTypeScope="" ma:versionID="98d1e8491c3d90ec1f4306d050798c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48890D-7C10-4F6E-8F1D-5D050AEE1C8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4DBC7F0-AA33-4239-811F-A64F4D00B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5531A5D-1046-4493-AECA-FA73734D2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323</Words>
  <Application>Microsoft Office PowerPoint</Application>
  <PresentationFormat>On-screen Show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Hebden Green School  Coffee Morning Clare Baker – Post 16 SEN Advisory Officer – CW&amp;C</vt:lpstr>
      <vt:lpstr>Agenda </vt:lpstr>
      <vt:lpstr>Planning for Transitions </vt:lpstr>
      <vt:lpstr>Transition to FE </vt:lpstr>
      <vt:lpstr>PowerPoint Presentation</vt:lpstr>
      <vt:lpstr>PowerPoint Presentation</vt:lpstr>
      <vt:lpstr> What is a Supported Internship? </vt:lpstr>
      <vt:lpstr> What is a Supported Internship? </vt:lpstr>
      <vt:lpstr>The Team</vt:lpstr>
      <vt:lpstr>Preparation for Adulthood</vt:lpstr>
      <vt:lpstr>Conclusions </vt:lpstr>
    </vt:vector>
  </TitlesOfParts>
  <Company>Cheshire West and Chester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Hughes</dc:creator>
  <cp:lastModifiedBy>Amanda Martin</cp:lastModifiedBy>
  <cp:revision>32</cp:revision>
  <cp:lastPrinted>2022-09-21T07:32:37Z</cp:lastPrinted>
  <dcterms:created xsi:type="dcterms:W3CDTF">2017-11-10T13:02:04Z</dcterms:created>
  <dcterms:modified xsi:type="dcterms:W3CDTF">2022-12-06T13:48:10Z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0x010100D3A4097787D816469B6BFD17B8A8691E</vt:lpwstr>
  </property>
</Properties>
</file>