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3" d="100"/>
          <a:sy n="63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059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92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79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141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67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71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889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974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183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13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789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D9CFA-9302-4EB2-AF0A-6F65380C9817}" type="datetimeFigureOut">
              <a:rPr lang="en-GB" smtClean="0"/>
              <a:t>10/10/2019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F8BDA-9408-4368-9CFE-D254C9D0B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64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5326" y="6157"/>
            <a:ext cx="6858000" cy="21579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B81DECD-0CFE-478D-98BD-3244728CEB64}"/>
              </a:ext>
            </a:extLst>
          </p:cNvPr>
          <p:cNvSpPr/>
          <p:nvPr/>
        </p:nvSpPr>
        <p:spPr>
          <a:xfrm>
            <a:off x="-15326" y="10416540"/>
            <a:ext cx="6858000" cy="17754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>
                <a:solidFill>
                  <a:schemeClr val="bg1"/>
                </a:solidFill>
                <a:latin typeface="Haettenschweiler" panose="020B0706040902060204" pitchFamily="34" charset="0"/>
              </a:rPr>
              <a:t>Our FUN, FUN, FUN structured sessions are delivered by a DBS certified and FAW qualified coaching team.</a:t>
            </a:r>
            <a:endParaRPr lang="en-GB" dirty="0">
              <a:solidFill>
                <a:schemeClr val="bg1"/>
              </a:solidFill>
              <a:latin typeface="Haettenschweiler" panose="020B070604090206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043144F-8328-4DF3-8F0A-350EF4135FAF}"/>
              </a:ext>
            </a:extLst>
          </p:cNvPr>
          <p:cNvSpPr txBox="1"/>
          <p:nvPr/>
        </p:nvSpPr>
        <p:spPr>
          <a:xfrm>
            <a:off x="114214" y="42591"/>
            <a:ext cx="672846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rgbClr val="FF0000"/>
                </a:solidFill>
                <a:latin typeface="Haettenschweiler" panose="020B0706040902060204" pitchFamily="34" charset="0"/>
              </a:rPr>
              <a:t>Buckley Town JFC Mini Kickers</a:t>
            </a:r>
          </a:p>
          <a:p>
            <a:pPr algn="ctr"/>
            <a:r>
              <a:rPr lang="en-GB" sz="4000" dirty="0">
                <a:solidFill>
                  <a:srgbClr val="FF0000"/>
                </a:solidFill>
                <a:latin typeface="Haettenschweiler" panose="020B0706040902060204" pitchFamily="34" charset="0"/>
              </a:rPr>
              <a:t>Saturday 10:00-11:00</a:t>
            </a:r>
          </a:p>
          <a:p>
            <a:pPr algn="ctr"/>
            <a:r>
              <a:rPr lang="en-GB" sz="4000" dirty="0">
                <a:solidFill>
                  <a:srgbClr val="FF0000"/>
                </a:solidFill>
                <a:latin typeface="Haettenschweiler" panose="020B0706040902060204" pitchFamily="34" charset="0"/>
              </a:rPr>
              <a:t>Buckley Sports Centre </a:t>
            </a:r>
            <a:r>
              <a:rPr lang="en-GB" sz="4000" dirty="0" smtClean="0">
                <a:solidFill>
                  <a:srgbClr val="FF0000"/>
                </a:solidFill>
                <a:latin typeface="Haettenschweiler" panose="020B0706040902060204" pitchFamily="34" charset="0"/>
              </a:rPr>
              <a:t>CH7 </a:t>
            </a:r>
            <a:r>
              <a:rPr lang="en-GB" sz="4000" dirty="0">
                <a:solidFill>
                  <a:srgbClr val="FF0000"/>
                </a:solidFill>
                <a:latin typeface="Haettenschweiler" panose="020B0706040902060204" pitchFamily="34" charset="0"/>
              </a:rPr>
              <a:t>3HQ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0D1C7639-15B3-4F43-B8E0-145279BBAE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4" y="10858695"/>
            <a:ext cx="1045196" cy="106242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45FD8CFF-A41C-41D9-BC80-E5A4A794F5E9}"/>
              </a:ext>
            </a:extLst>
          </p:cNvPr>
          <p:cNvSpPr/>
          <p:nvPr/>
        </p:nvSpPr>
        <p:spPr>
          <a:xfrm>
            <a:off x="1159410" y="11669688"/>
            <a:ext cx="40815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Haettenschweiler" panose="020B0706040902060204" pitchFamily="34" charset="0"/>
              </a:rPr>
              <a:t>Buckley Town JFC</a:t>
            </a:r>
          </a:p>
          <a:p>
            <a:r>
              <a:rPr lang="en-GB" sz="1400" dirty="0">
                <a:latin typeface="Haettenschweiler" panose="020B0706040902060204" pitchFamily="34" charset="0"/>
              </a:rPr>
              <a:t>North East Wales Football </a:t>
            </a:r>
            <a:r>
              <a:rPr lang="en-GB" sz="1400" dirty="0" smtClean="0">
                <a:latin typeface="Haettenschweiler" panose="020B0706040902060204" pitchFamily="34" charset="0"/>
              </a:rPr>
              <a:t>Association </a:t>
            </a:r>
            <a:r>
              <a:rPr lang="en-GB" sz="1400" dirty="0">
                <a:latin typeface="Haettenschweiler" panose="020B0706040902060204" pitchFamily="34" charset="0"/>
              </a:rPr>
              <a:t>Community Club of the Year 2019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30A9199F-33CA-48DD-9A5F-FCF79FDD0C10}"/>
              </a:ext>
            </a:extLst>
          </p:cNvPr>
          <p:cNvSpPr/>
          <p:nvPr/>
        </p:nvSpPr>
        <p:spPr>
          <a:xfrm>
            <a:off x="3254" y="2207832"/>
            <a:ext cx="673542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latin typeface="Haettenschweiler" panose="020B0706040902060204" pitchFamily="34" charset="0"/>
              </a:rPr>
              <a:t>Come and Meet your New Team Mates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6AC969E8-73A1-4909-9C50-314CED55903C}"/>
              </a:ext>
            </a:extLst>
          </p:cNvPr>
          <p:cNvSpPr/>
          <p:nvPr/>
        </p:nvSpPr>
        <p:spPr>
          <a:xfrm>
            <a:off x="1131056" y="10449907"/>
            <a:ext cx="49158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Haettenschweiler" panose="020B0706040902060204" pitchFamily="34" charset="0"/>
              </a:rPr>
              <a:t>Our FUN, FUN, FUN structured sessions are delivered by a DBS certified and FAW qualified coaching team.</a:t>
            </a:r>
          </a:p>
          <a:p>
            <a:r>
              <a:rPr lang="en-GB" dirty="0">
                <a:solidFill>
                  <a:srgbClr val="FF0000"/>
                </a:solidFill>
                <a:latin typeface="Haettenschweiler" panose="020B0706040902060204" pitchFamily="34" charset="0"/>
              </a:rPr>
              <a:t>Please Contact </a:t>
            </a:r>
            <a:r>
              <a:rPr lang="en-GB" dirty="0" smtClean="0">
                <a:solidFill>
                  <a:srgbClr val="FF0000"/>
                </a:solidFill>
                <a:latin typeface="Haettenschweiler" panose="020B0706040902060204" pitchFamily="34" charset="0"/>
              </a:rPr>
              <a:t>Gareth – 07534504911 or Andy – 07775926065 for further details. </a:t>
            </a:r>
            <a:endParaRPr lang="en-GB" dirty="0">
              <a:solidFill>
                <a:srgbClr val="FF0000"/>
              </a:solidFill>
              <a:latin typeface="Haettenschweiler" panose="020B070604090206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-15326" y="4596974"/>
            <a:ext cx="3474806" cy="5739556"/>
            <a:chOff x="-15326" y="3829050"/>
            <a:chExt cx="4158916" cy="6507480"/>
          </a:xfrm>
          <a:effectLst>
            <a:reflection endPos="0" dist="50800" dir="5400000" sy="-100000" algn="bl" rotWithShape="0"/>
          </a:effectLst>
        </p:grpSpPr>
        <p:pic>
          <p:nvPicPr>
            <p:cNvPr id="15" name="Picture 14">
              <a:extLst>
                <a:ext uri="{FF2B5EF4-FFF2-40B4-BE49-F238E27FC236}">
                  <a16:creationId xmlns="" xmlns:a16="http://schemas.microsoft.com/office/drawing/2014/main" id="{391B2F79-F7BB-4548-81ED-54B9966214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88" b="98872" l="147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326" y="3829050"/>
              <a:ext cx="4158916" cy="650748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81753" y="6703648"/>
              <a:ext cx="836607" cy="740656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BD93B5B6-8390-4752-B28E-FFC4EE65ED63}"/>
              </a:ext>
            </a:extLst>
          </p:cNvPr>
          <p:cNvSpPr txBox="1"/>
          <p:nvPr/>
        </p:nvSpPr>
        <p:spPr>
          <a:xfrm>
            <a:off x="2738469" y="4055210"/>
            <a:ext cx="4000207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Haettenschweiler" panose="020B0706040902060204" pitchFamily="34" charset="0"/>
              </a:rPr>
              <a:t>Fun Football Sessions  aimed at Children in reception (Aged 5 or under by August 2020)</a:t>
            </a:r>
          </a:p>
          <a:p>
            <a:endParaRPr lang="en-GB" sz="3200" dirty="0">
              <a:solidFill>
                <a:schemeClr val="bg1"/>
              </a:solidFill>
              <a:latin typeface="Haettenschweiler" panose="020B0706040902060204" pitchFamily="34" charset="0"/>
            </a:endParaRPr>
          </a:p>
          <a:p>
            <a:r>
              <a:rPr lang="en-GB" sz="3200" dirty="0">
                <a:solidFill>
                  <a:schemeClr val="bg1"/>
                </a:solidFill>
                <a:latin typeface="Haettenschweiler" panose="020B0706040902060204" pitchFamily="34" charset="0"/>
              </a:rPr>
              <a:t>A Fun, creative and safe environment </a:t>
            </a:r>
            <a:r>
              <a:rPr lang="en-GB" sz="3200" dirty="0" smtClean="0">
                <a:solidFill>
                  <a:schemeClr val="bg1"/>
                </a:solidFill>
                <a:latin typeface="Haettenschweiler" panose="020B0706040902060204" pitchFamily="34" charset="0"/>
              </a:rPr>
              <a:t>for both </a:t>
            </a:r>
            <a:r>
              <a:rPr lang="en-GB" sz="3200" dirty="0">
                <a:solidFill>
                  <a:schemeClr val="bg1"/>
                </a:solidFill>
                <a:latin typeface="Haettenschweiler" panose="020B0706040902060204" pitchFamily="34" charset="0"/>
              </a:rPr>
              <a:t>boys and Girls to </a:t>
            </a:r>
            <a:r>
              <a:rPr lang="en-GB" sz="3200" dirty="0" smtClean="0">
                <a:solidFill>
                  <a:schemeClr val="bg1"/>
                </a:solidFill>
                <a:latin typeface="Haettenschweiler" panose="020B0706040902060204" pitchFamily="34" charset="0"/>
              </a:rPr>
              <a:t>fall in love with Football.  Introducing </a:t>
            </a:r>
            <a:r>
              <a:rPr lang="en-GB" sz="3200" dirty="0">
                <a:solidFill>
                  <a:schemeClr val="bg1"/>
                </a:solidFill>
                <a:latin typeface="Haettenschweiler" panose="020B0706040902060204" pitchFamily="34" charset="0"/>
              </a:rPr>
              <a:t>children to vital social skill development experiences and team sport concepts</a:t>
            </a:r>
          </a:p>
          <a:p>
            <a:r>
              <a:rPr lang="en-GB" dirty="0">
                <a:solidFill>
                  <a:schemeClr val="bg1"/>
                </a:solidFill>
                <a:latin typeface="Haettenschweiler" panose="020B0706040902060204" pitchFamily="34" charset="0"/>
              </a:rPr>
              <a:t> 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22589" y="10476366"/>
            <a:ext cx="934754" cy="72503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362" y="11316719"/>
            <a:ext cx="710314" cy="75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539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135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Haettenschweiler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Lindsay</dc:creator>
  <cp:lastModifiedBy>Lindsay, Andrew</cp:lastModifiedBy>
  <cp:revision>12</cp:revision>
  <dcterms:created xsi:type="dcterms:W3CDTF">2019-09-29T17:03:53Z</dcterms:created>
  <dcterms:modified xsi:type="dcterms:W3CDTF">2019-10-10T15:17:28Z</dcterms:modified>
</cp:coreProperties>
</file>