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Goodhand" userId="5123f5c3-fda2-4cce-9028-6ce8a62a620b" providerId="ADAL" clId="{996AC6E3-59B6-46EB-BD23-F3E68C7E9F56}"/>
    <pc:docChg chg="custSel modSld">
      <pc:chgData name="Jack Goodhand" userId="5123f5c3-fda2-4cce-9028-6ce8a62a620b" providerId="ADAL" clId="{996AC6E3-59B6-46EB-BD23-F3E68C7E9F56}" dt="2025-06-20T11:21:43.698" v="761" actId="14100"/>
      <pc:docMkLst>
        <pc:docMk/>
      </pc:docMkLst>
      <pc:sldChg chg="addSp delSp modSp mod delAnim">
        <pc:chgData name="Jack Goodhand" userId="5123f5c3-fda2-4cce-9028-6ce8a62a620b" providerId="ADAL" clId="{996AC6E3-59B6-46EB-BD23-F3E68C7E9F56}" dt="2025-06-20T11:21:43.698" v="761" actId="14100"/>
        <pc:sldMkLst>
          <pc:docMk/>
          <pc:sldMk cId="1779537900" sldId="256"/>
        </pc:sldMkLst>
        <pc:spChg chg="mod">
          <ac:chgData name="Jack Goodhand" userId="5123f5c3-fda2-4cce-9028-6ce8a62a620b" providerId="ADAL" clId="{996AC6E3-59B6-46EB-BD23-F3E68C7E9F56}" dt="2025-06-16T12:49:17.397" v="743" actId="20577"/>
          <ac:spMkLst>
            <pc:docMk/>
            <pc:sldMk cId="1779537900" sldId="256"/>
            <ac:spMk id="9" creationId="{7DA3E4AF-8620-44EF-9ECA-8F53920D71A5}"/>
          </ac:spMkLst>
        </pc:spChg>
        <pc:spChg chg="mod">
          <ac:chgData name="Jack Goodhand" userId="5123f5c3-fda2-4cce-9028-6ce8a62a620b" providerId="ADAL" clId="{996AC6E3-59B6-46EB-BD23-F3E68C7E9F56}" dt="2025-06-16T12:38:04.691" v="28" actId="1076"/>
          <ac:spMkLst>
            <pc:docMk/>
            <pc:sldMk cId="1779537900" sldId="256"/>
            <ac:spMk id="19" creationId="{B19A97AF-8FAC-4748-9B51-129B55310A59}"/>
          </ac:spMkLst>
        </pc:spChg>
        <pc:spChg chg="mod">
          <ac:chgData name="Jack Goodhand" userId="5123f5c3-fda2-4cce-9028-6ce8a62a620b" providerId="ADAL" clId="{996AC6E3-59B6-46EB-BD23-F3E68C7E9F56}" dt="2025-06-16T12:38:01.129" v="27" actId="1076"/>
          <ac:spMkLst>
            <pc:docMk/>
            <pc:sldMk cId="1779537900" sldId="256"/>
            <ac:spMk id="20" creationId="{16A1B726-A9B9-484D-90B6-89FBC61C601C}"/>
          </ac:spMkLst>
        </pc:spChg>
        <pc:spChg chg="del">
          <ac:chgData name="Jack Goodhand" userId="5123f5c3-fda2-4cce-9028-6ce8a62a620b" providerId="ADAL" clId="{996AC6E3-59B6-46EB-BD23-F3E68C7E9F56}" dt="2025-06-16T12:37:56.060" v="26" actId="478"/>
          <ac:spMkLst>
            <pc:docMk/>
            <pc:sldMk cId="1779537900" sldId="256"/>
            <ac:spMk id="22" creationId="{5B4F41C1-16D6-4F25-877B-11452A98E738}"/>
          </ac:spMkLst>
        </pc:spChg>
        <pc:spChg chg="add mod">
          <ac:chgData name="Jack Goodhand" userId="5123f5c3-fda2-4cce-9028-6ce8a62a620b" providerId="ADAL" clId="{996AC6E3-59B6-46EB-BD23-F3E68C7E9F56}" dt="2025-06-20T11:21:43.698" v="761" actId="14100"/>
          <ac:spMkLst>
            <pc:docMk/>
            <pc:sldMk cId="1779537900" sldId="256"/>
            <ac:spMk id="22" creationId="{A47A52AE-6ECB-4C87-945E-96875921A9E2}"/>
          </ac:spMkLst>
        </pc:spChg>
        <pc:spChg chg="del mod">
          <ac:chgData name="Jack Goodhand" userId="5123f5c3-fda2-4cce-9028-6ce8a62a620b" providerId="ADAL" clId="{996AC6E3-59B6-46EB-BD23-F3E68C7E9F56}" dt="2025-06-16T12:37:52.603" v="24" actId="478"/>
          <ac:spMkLst>
            <pc:docMk/>
            <pc:sldMk cId="1779537900" sldId="256"/>
            <ac:spMk id="23" creationId="{ADC9DBB0-48F6-4ED3-B431-2EA34E6A7314}"/>
          </ac:spMkLst>
        </pc:spChg>
        <pc:spChg chg="del">
          <ac:chgData name="Jack Goodhand" userId="5123f5c3-fda2-4cce-9028-6ce8a62a620b" providerId="ADAL" clId="{996AC6E3-59B6-46EB-BD23-F3E68C7E9F56}" dt="2025-06-16T12:38:11.796" v="30" actId="478"/>
          <ac:spMkLst>
            <pc:docMk/>
            <pc:sldMk cId="1779537900" sldId="256"/>
            <ac:spMk id="26" creationId="{C5B0039F-4511-43DC-96AA-ECD64E3F6F00}"/>
          </ac:spMkLst>
        </pc:spChg>
        <pc:spChg chg="add mod">
          <ac:chgData name="Jack Goodhand" userId="5123f5c3-fda2-4cce-9028-6ce8a62a620b" providerId="ADAL" clId="{996AC6E3-59B6-46EB-BD23-F3E68C7E9F56}" dt="2025-06-16T12:38:15.577" v="31" actId="1076"/>
          <ac:spMkLst>
            <pc:docMk/>
            <pc:sldMk cId="1779537900" sldId="256"/>
            <ac:spMk id="31" creationId="{2816013F-CEA4-4613-B0FB-8A1CF0FA7E03}"/>
          </ac:spMkLst>
        </pc:spChg>
        <pc:picChg chg="add del mod">
          <ac:chgData name="Jack Goodhand" userId="5123f5c3-fda2-4cce-9028-6ce8a62a620b" providerId="ADAL" clId="{996AC6E3-59B6-46EB-BD23-F3E68C7E9F56}" dt="2025-06-20T11:21:16.218" v="753" actId="478"/>
          <ac:picMkLst>
            <pc:docMk/>
            <pc:sldMk cId="1779537900" sldId="256"/>
            <ac:picMk id="3" creationId="{4342572C-478C-4112-9827-DC5A063ED5E2}"/>
          </ac:picMkLst>
        </pc:picChg>
        <pc:picChg chg="add mod">
          <ac:chgData name="Jack Goodhand" userId="5123f5c3-fda2-4cce-9028-6ce8a62a620b" providerId="ADAL" clId="{996AC6E3-59B6-46EB-BD23-F3E68C7E9F56}" dt="2025-06-20T11:21:26.343" v="756" actId="14100"/>
          <ac:picMkLst>
            <pc:docMk/>
            <pc:sldMk cId="1779537900" sldId="256"/>
            <ac:picMk id="4" creationId="{07719B1F-7DCB-4D6F-B08D-54D047BEF632}"/>
          </ac:picMkLst>
        </pc:picChg>
        <pc:picChg chg="del">
          <ac:chgData name="Jack Goodhand" userId="5123f5c3-fda2-4cce-9028-6ce8a62a620b" providerId="ADAL" clId="{996AC6E3-59B6-46EB-BD23-F3E68C7E9F56}" dt="2025-06-16T12:25:46.920" v="4" actId="478"/>
          <ac:picMkLst>
            <pc:docMk/>
            <pc:sldMk cId="1779537900" sldId="256"/>
            <ac:picMk id="5" creationId="{39D89D6F-80C5-4F22-9EAF-9148D6170CCE}"/>
          </ac:picMkLst>
        </pc:picChg>
        <pc:picChg chg="del">
          <ac:chgData name="Jack Goodhand" userId="5123f5c3-fda2-4cce-9028-6ce8a62a620b" providerId="ADAL" clId="{996AC6E3-59B6-46EB-BD23-F3E68C7E9F56}" dt="2025-06-16T12:26:03.616" v="8" actId="478"/>
          <ac:picMkLst>
            <pc:docMk/>
            <pc:sldMk cId="1779537900" sldId="256"/>
            <ac:picMk id="7" creationId="{F00D4B25-80FC-447D-8FF1-C02F97FAD2F4}"/>
          </ac:picMkLst>
        </pc:picChg>
        <pc:picChg chg="del">
          <ac:chgData name="Jack Goodhand" userId="5123f5c3-fda2-4cce-9028-6ce8a62a620b" providerId="ADAL" clId="{996AC6E3-59B6-46EB-BD23-F3E68C7E9F56}" dt="2025-06-16T12:26:05.020" v="10" actId="478"/>
          <ac:picMkLst>
            <pc:docMk/>
            <pc:sldMk cId="1779537900" sldId="256"/>
            <ac:picMk id="8" creationId="{1E7197E8-F2FB-4B3C-9BBA-386E66EA2684}"/>
          </ac:picMkLst>
        </pc:picChg>
        <pc:picChg chg="mod">
          <ac:chgData name="Jack Goodhand" userId="5123f5c3-fda2-4cce-9028-6ce8a62a620b" providerId="ADAL" clId="{996AC6E3-59B6-46EB-BD23-F3E68C7E9F56}" dt="2025-06-16T12:38:04.691" v="28" actId="1076"/>
          <ac:picMkLst>
            <pc:docMk/>
            <pc:sldMk cId="1779537900" sldId="256"/>
            <ac:picMk id="10" creationId="{1947E556-EB67-4C81-B187-93FEF679EBC0}"/>
          </ac:picMkLst>
        </pc:picChg>
        <pc:picChg chg="mod">
          <ac:chgData name="Jack Goodhand" userId="5123f5c3-fda2-4cce-9028-6ce8a62a620b" providerId="ADAL" clId="{996AC6E3-59B6-46EB-BD23-F3E68C7E9F56}" dt="2025-06-16T12:38:01.129" v="27" actId="1076"/>
          <ac:picMkLst>
            <pc:docMk/>
            <pc:sldMk cId="1779537900" sldId="256"/>
            <ac:picMk id="11" creationId="{4332045D-5671-4EB4-8EC6-1FE2D763B303}"/>
          </ac:picMkLst>
        </pc:picChg>
        <pc:picChg chg="del">
          <ac:chgData name="Jack Goodhand" userId="5123f5c3-fda2-4cce-9028-6ce8a62a620b" providerId="ADAL" clId="{996AC6E3-59B6-46EB-BD23-F3E68C7E9F56}" dt="2025-06-16T12:37:49.513" v="22" actId="478"/>
          <ac:picMkLst>
            <pc:docMk/>
            <pc:sldMk cId="1779537900" sldId="256"/>
            <ac:picMk id="14" creationId="{3B4BC9C7-DA7F-44AD-8CCE-CCE1F3B0FD82}"/>
          </ac:picMkLst>
        </pc:picChg>
        <pc:picChg chg="del">
          <ac:chgData name="Jack Goodhand" userId="5123f5c3-fda2-4cce-9028-6ce8a62a620b" providerId="ADAL" clId="{996AC6E3-59B6-46EB-BD23-F3E68C7E9F56}" dt="2025-06-16T12:37:54.122" v="25" actId="478"/>
          <ac:picMkLst>
            <pc:docMk/>
            <pc:sldMk cId="1779537900" sldId="256"/>
            <ac:picMk id="17" creationId="{8B4D3A8A-EEE3-401E-80BF-369C59955FD9}"/>
          </ac:picMkLst>
        </pc:picChg>
        <pc:picChg chg="del">
          <ac:chgData name="Jack Goodhand" userId="5123f5c3-fda2-4cce-9028-6ce8a62a620b" providerId="ADAL" clId="{996AC6E3-59B6-46EB-BD23-F3E68C7E9F56}" dt="2025-06-16T12:26:04.440" v="9" actId="478"/>
          <ac:picMkLst>
            <pc:docMk/>
            <pc:sldMk cId="1779537900" sldId="256"/>
            <ac:picMk id="25" creationId="{B36D0900-1619-47CC-9A75-A65357A973C0}"/>
          </ac:picMkLst>
        </pc:picChg>
        <pc:picChg chg="add mod">
          <ac:chgData name="Jack Goodhand" userId="5123f5c3-fda2-4cce-9028-6ce8a62a620b" providerId="ADAL" clId="{996AC6E3-59B6-46EB-BD23-F3E68C7E9F56}" dt="2025-06-16T12:49:49.305" v="747" actId="1076"/>
          <ac:picMkLst>
            <pc:docMk/>
            <pc:sldMk cId="1779537900" sldId="256"/>
            <ac:picMk id="27" creationId="{5D0B3BB2-0C42-42BD-9887-9C668FC82D1C}"/>
          </ac:picMkLst>
        </pc:picChg>
        <pc:picChg chg="del">
          <ac:chgData name="Jack Goodhand" userId="5123f5c3-fda2-4cce-9028-6ce8a62a620b" providerId="ADAL" clId="{996AC6E3-59B6-46EB-BD23-F3E68C7E9F56}" dt="2025-06-16T12:25:46.096" v="3" actId="478"/>
          <ac:picMkLst>
            <pc:docMk/>
            <pc:sldMk cId="1779537900" sldId="256"/>
            <ac:picMk id="28" creationId="{1CE7498C-71AB-4AF9-8FEF-389FDE9C8BB9}"/>
          </ac:picMkLst>
        </pc:picChg>
        <pc:picChg chg="add mod">
          <ac:chgData name="Jack Goodhand" userId="5123f5c3-fda2-4cce-9028-6ce8a62a620b" providerId="ADAL" clId="{996AC6E3-59B6-46EB-BD23-F3E68C7E9F56}" dt="2025-06-16T12:49:59.305" v="750" actId="14100"/>
          <ac:picMkLst>
            <pc:docMk/>
            <pc:sldMk cId="1779537900" sldId="256"/>
            <ac:picMk id="29" creationId="{129AD7AD-DFA7-4AF5-AEA6-8265778553DC}"/>
          </ac:picMkLst>
        </pc:picChg>
        <pc:picChg chg="del mod">
          <ac:chgData name="Jack Goodhand" userId="5123f5c3-fda2-4cce-9028-6ce8a62a620b" providerId="ADAL" clId="{996AC6E3-59B6-46EB-BD23-F3E68C7E9F56}" dt="2025-06-16T12:25:44.696" v="2" actId="478"/>
          <ac:picMkLst>
            <pc:docMk/>
            <pc:sldMk cId="1779537900" sldId="256"/>
            <ac:picMk id="30" creationId="{1C93204F-81AC-4C02-8EEA-46546AC0ADCD}"/>
          </ac:picMkLst>
        </pc:picChg>
        <pc:picChg chg="add mod">
          <ac:chgData name="Jack Goodhand" userId="5123f5c3-fda2-4cce-9028-6ce8a62a620b" providerId="ADAL" clId="{996AC6E3-59B6-46EB-BD23-F3E68C7E9F56}" dt="2025-06-16T12:49:39.525" v="745" actId="14100"/>
          <ac:picMkLst>
            <pc:docMk/>
            <pc:sldMk cId="1779537900" sldId="256"/>
            <ac:picMk id="32" creationId="{8EA1790E-6348-4EF4-876D-695372C316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06168-FAFD-4000-AF5B-DEC4EE3020F9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03F47-AD84-4A05-9CCE-23C93D679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6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0D1B7-BDE6-4096-9D01-CF0ED0837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CA886-7766-40AC-A97F-731A2E968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DB584-16A2-48FB-B0B9-E476D380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AE578-48AC-432B-8BF2-6998F315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A6E30-B808-4055-9B3B-B21CA6C7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61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B970-8873-4D29-B303-BFD2BA1EF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224FF-D62B-48A1-B8EB-C7B4B9E8F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D30E3-945B-4D07-99CE-36B3C188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2A448-043B-4F24-B67F-4274B90F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FAFF6-D5EE-44EB-B4EB-4EEF77365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5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751524-EE68-46CA-B0EE-4E16B7D0D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425CF-BD3F-46D0-88C8-4E5709689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06612-C790-4F36-8E7B-C221B3F8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CE300-DACB-4F1D-AB80-6DB81251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02C91-3179-4FF0-B7CD-F04097AB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07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EE9F-5C97-41A3-A2E2-584A61DB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BC335-8461-48A3-B5DA-02767ED23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7C448-A378-4E9E-AA98-DD63BC48B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D5BFE-CE82-4E0E-B79E-C93041498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1924C-916E-45D7-B249-7F8CACAE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2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F0C3A-0C23-485B-9C9D-764B91BCD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6EB9C-E96A-4DBD-884F-C6BD6C50B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83E80-8E1C-467B-9ED2-FD4624E3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320DC-2AE8-486B-87B0-FB473943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6151-FCE0-412D-BA38-B7B0FF1A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79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08E8-2F46-48B4-BA95-44CEBB33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E7869-8F9B-49F2-8341-BAFF5C09F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FA535-1A38-4676-B3B4-7034B45E5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D318C-B91F-4512-A617-3F8FF569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FE998-C899-483E-987B-056E3F0FF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0604B-4C79-4725-8B25-2F3656BB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1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B9046-8C40-4997-A2BF-5DE17ED3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3A604-49A1-406E-A152-F54C63B8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41478-5B01-4123-92D0-FA3FB466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A2546-BDCB-44D8-9D4A-5262BF134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D5B1CA-FB0B-48C7-934D-F489C32B7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339227-2CE9-4B71-8ADB-B3F10878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7A8159-6E2B-4351-9C6D-58CC6EBF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C4FE4-254F-42D5-A83D-9C4B6B55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3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ED00-2BB7-40F0-A90C-AD7348F9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B8801-1F9B-4DE5-A543-3B747C10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F9CC7-0E5E-46FC-A9BC-53FB4A52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9310D-B802-499D-8462-E21627F2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02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1FC00B-F444-45C7-9C0A-7CFFDDC8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17BF83-C219-46AD-BC39-DEA9E60E2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CF41-17B5-4540-BBC3-CE0C4EED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06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0556F-E42C-49A4-93A1-0703ACDE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49F5A-2E3E-463D-99F1-508B858FB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B8626-0890-41AD-A3BB-D15097C21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AB31E-CCE4-4F1C-AE20-6FEDEB3C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A1B58-B264-4CBF-890B-BB57F46E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BEAAE-0034-4382-9112-B074321C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66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C53FA-45EC-4B93-A13B-9D6F7828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0BA0B5-9014-45F8-A3DC-F83E40420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77828-654E-4157-95B5-380A78962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5E657-3A3E-4BED-A0C1-F2693E25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E48B5-5F49-4787-B318-B04602515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32975-96E1-4F62-B887-4955CAEF4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45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D96DED-F513-4EAE-A26C-3DDB6A6E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AB678-9643-4C41-9923-BDBB2813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7C275-7F9A-4694-ACD7-FDE40537B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A1CDA-3332-4383-A92B-04C1884B5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AE75F-2F2A-42E6-8961-65E61E135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96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DA3E4AF-8620-44EF-9ECA-8F53920D71A5}"/>
              </a:ext>
            </a:extLst>
          </p:cNvPr>
          <p:cNvSpPr txBox="1"/>
          <p:nvPr/>
        </p:nvSpPr>
        <p:spPr>
          <a:xfrm>
            <a:off x="-1" y="2644631"/>
            <a:ext cx="56472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ancient Egyptians lived over 5,000 years ago.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They built a strong and powerful empire.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They built large pyramids and temples which we can still see today.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Ancient Egyptians believed in many gods and an afterlife.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They mummified bodies and gave pharaohs treasures for the afterlife.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Tutankhamun is a very famous pharaoh who was discovered with lots of treasures.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River Nile was very important for the Ancient Egyptians and is still important today.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know about the Ancient Egyptians because of their writing called hieroglyphs and the things they left behind.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47E556-EB67-4C81-B187-93FEF679EB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79" y="3170411"/>
            <a:ext cx="1268095" cy="1381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32045D-5671-4EB4-8EC6-1FE2D763B30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57" y="3314628"/>
            <a:ext cx="1073150" cy="1152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0AEAE0-9409-4869-B76E-D1C93F8FF49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059" y="5238754"/>
            <a:ext cx="1047750" cy="10648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D34C3D-5A88-4F20-BCDC-8405A092A37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657" y="5159379"/>
            <a:ext cx="1123950" cy="11442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19A97AF-8FAC-4748-9B51-129B55310A59}"/>
              </a:ext>
            </a:extLst>
          </p:cNvPr>
          <p:cNvSpPr txBox="1"/>
          <p:nvPr/>
        </p:nvSpPr>
        <p:spPr>
          <a:xfrm>
            <a:off x="8239979" y="4551536"/>
            <a:ext cx="148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Settlements and Buildings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A1B726-A9B9-484D-90B6-89FBC61C601C}"/>
              </a:ext>
            </a:extLst>
          </p:cNvPr>
          <p:cNvSpPr txBox="1"/>
          <p:nvPr/>
        </p:nvSpPr>
        <p:spPr>
          <a:xfrm>
            <a:off x="9951711" y="4551536"/>
            <a:ext cx="148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Religion and Beliefs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2E2C8E-EBCB-4CA9-B5E2-617E268322E3}"/>
              </a:ext>
            </a:extLst>
          </p:cNvPr>
          <p:cNvSpPr txBox="1"/>
          <p:nvPr/>
        </p:nvSpPr>
        <p:spPr>
          <a:xfrm>
            <a:off x="9868804" y="6417948"/>
            <a:ext cx="148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Archaeology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75F5C8-8425-4643-8428-347C0E45FD80}"/>
              </a:ext>
            </a:extLst>
          </p:cNvPr>
          <p:cNvSpPr txBox="1"/>
          <p:nvPr/>
        </p:nvSpPr>
        <p:spPr>
          <a:xfrm>
            <a:off x="8119613" y="6449109"/>
            <a:ext cx="148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Empire</a:t>
            </a:r>
          </a:p>
        </p:txBody>
      </p:sp>
      <p:pic>
        <p:nvPicPr>
          <p:cNvPr id="27" name="Picture 2" descr="The Architecture of Egypt’s Pyramids: Secret of Outside and Inside ">
            <a:extLst>
              <a:ext uri="{FF2B5EF4-FFF2-40B4-BE49-F238E27FC236}">
                <a16:creationId xmlns:a16="http://schemas.microsoft.com/office/drawing/2014/main" id="{5D0B3BB2-0C42-42BD-9887-9C668FC82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32818" b="6318"/>
          <a:stretch/>
        </p:blipFill>
        <p:spPr bwMode="auto">
          <a:xfrm>
            <a:off x="6207876" y="-9143"/>
            <a:ext cx="3950581" cy="266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Mask">
            <a:extLst>
              <a:ext uri="{FF2B5EF4-FFF2-40B4-BE49-F238E27FC236}">
                <a16:creationId xmlns:a16="http://schemas.microsoft.com/office/drawing/2014/main" id="{129AD7AD-DFA7-4AF5-AEA6-82657785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457" y="0"/>
            <a:ext cx="2015233" cy="264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816013F-CEA4-4613-B0FB-8A1CF0FA7E03}"/>
              </a:ext>
            </a:extLst>
          </p:cNvPr>
          <p:cNvSpPr txBox="1"/>
          <p:nvPr/>
        </p:nvSpPr>
        <p:spPr>
          <a:xfrm>
            <a:off x="9097437" y="2681508"/>
            <a:ext cx="170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Themes</a:t>
            </a:r>
          </a:p>
        </p:txBody>
      </p:sp>
      <p:pic>
        <p:nvPicPr>
          <p:cNvPr id="32" name="Google Shape;871;p75">
            <a:extLst>
              <a:ext uri="{FF2B5EF4-FFF2-40B4-BE49-F238E27FC236}">
                <a16:creationId xmlns:a16="http://schemas.microsoft.com/office/drawing/2014/main" id="{8EA1790E-6348-4EF4-876D-695372C3164B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84731" y="2662918"/>
            <a:ext cx="2634881" cy="4124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719B1F-7DCB-4D6F-B08D-54D047BEF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42" y="76420"/>
            <a:ext cx="6007958" cy="258078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A47A52AE-6ECB-4C87-945E-96875921A9E2}"/>
              </a:ext>
            </a:extLst>
          </p:cNvPr>
          <p:cNvSpPr/>
          <p:nvPr/>
        </p:nvSpPr>
        <p:spPr>
          <a:xfrm>
            <a:off x="1540933" y="15083"/>
            <a:ext cx="626534" cy="1246450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37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3F69B4F5A7FC46957733FF03FC90C3" ma:contentTypeVersion="19" ma:contentTypeDescription="Create a new document." ma:contentTypeScope="" ma:versionID="8103f2c37d6f111a13595fe6608d23fa">
  <xsd:schema xmlns:xsd="http://www.w3.org/2001/XMLSchema" xmlns:xs="http://www.w3.org/2001/XMLSchema" xmlns:p="http://schemas.microsoft.com/office/2006/metadata/properties" xmlns:ns2="4af681e8-6abe-48fb-9ed3-9e7934fab593" xmlns:ns3="1257586f-68f4-4c28-ad65-990b0faf0511" targetNamespace="http://schemas.microsoft.com/office/2006/metadata/properties" ma:root="true" ma:fieldsID="08b5e97992d6175f4c7e7d8223773a87" ns2:_="" ns3:_="">
    <xsd:import namespace="4af681e8-6abe-48fb-9ed3-9e7934fab593"/>
    <xsd:import namespace="1257586f-68f4-4c28-ad65-990b0faf05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681e8-6abe-48fb-9ed3-9e7934fab5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10365b3-2690-485c-b66c-597172bcf5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7586f-68f4-4c28-ad65-990b0faf051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f67b00f-4f6a-43fd-b0d6-ded9beae8ff4}" ma:internalName="TaxCatchAll" ma:showField="CatchAllData" ma:web="1257586f-68f4-4c28-ad65-990b0faf05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f681e8-6abe-48fb-9ed3-9e7934fab593">
      <Terms xmlns="http://schemas.microsoft.com/office/infopath/2007/PartnerControls"/>
    </lcf76f155ced4ddcb4097134ff3c332f>
    <TaxCatchAll xmlns="1257586f-68f4-4c28-ad65-990b0faf0511" xsi:nil="true"/>
  </documentManagement>
</p:properties>
</file>

<file path=customXml/itemProps1.xml><?xml version="1.0" encoding="utf-8"?>
<ds:datastoreItem xmlns:ds="http://schemas.openxmlformats.org/officeDocument/2006/customXml" ds:itemID="{B7C5FCCA-E4BE-4453-A22C-2DB5506049FD}"/>
</file>

<file path=customXml/itemProps2.xml><?xml version="1.0" encoding="utf-8"?>
<ds:datastoreItem xmlns:ds="http://schemas.openxmlformats.org/officeDocument/2006/customXml" ds:itemID="{20179C44-F17F-4502-A8B4-BF727338CE2F}"/>
</file>

<file path=customXml/itemProps3.xml><?xml version="1.0" encoding="utf-8"?>
<ds:datastoreItem xmlns:ds="http://schemas.openxmlformats.org/officeDocument/2006/customXml" ds:itemID="{6C547277-8CF6-4D62-BED9-C8AF76ECBE9A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110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Goodhand</dc:creator>
  <cp:lastModifiedBy>Jack Goodhand</cp:lastModifiedBy>
  <cp:revision>8</cp:revision>
  <dcterms:created xsi:type="dcterms:W3CDTF">2025-06-12T07:27:20Z</dcterms:created>
  <dcterms:modified xsi:type="dcterms:W3CDTF">2025-06-20T11:21:45Z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0x010100983F69B4F5A7FC46957733FF03FC90C3</vt:lpwstr>
  </property>
</Properties>
</file>