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-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a Jordan" userId="e098026e-7fe6-4462-85ac-3c4dff53322e" providerId="ADAL" clId="{B980BE59-1A35-4783-920F-A93114965A2A}"/>
    <pc:docChg chg="modSld modNotesMaster">
      <pc:chgData name="Ania Jordan" userId="e098026e-7fe6-4462-85ac-3c4dff53322e" providerId="ADAL" clId="{B980BE59-1A35-4783-920F-A93114965A2A}" dt="2026-09-09T06:28:32.273" v="3"/>
      <pc:docMkLst>
        <pc:docMk/>
      </pc:docMkLst>
      <pc:sldChg chg="modSp mod">
        <pc:chgData name="Ania Jordan" userId="e098026e-7fe6-4462-85ac-3c4dff53322e" providerId="ADAL" clId="{B980BE59-1A35-4783-920F-A93114965A2A}" dt="2026-09-08T16:01:42.101" v="2" actId="1076"/>
        <pc:sldMkLst>
          <pc:docMk/>
          <pc:sldMk cId="1779537900" sldId="256"/>
        </pc:sldMkLst>
        <pc:spChg chg="mod">
          <ac:chgData name="Ania Jordan" userId="e098026e-7fe6-4462-85ac-3c4dff53322e" providerId="ADAL" clId="{B980BE59-1A35-4783-920F-A93114965A2A}" dt="2026-09-08T16:01:42.101" v="2" actId="1076"/>
          <ac:spMkLst>
            <pc:docMk/>
            <pc:sldMk cId="1779537900" sldId="256"/>
            <ac:spMk id="29" creationId="{A0CE93D5-5D8C-402B-A468-41E694D13F43}"/>
          </ac:spMkLst>
        </pc:spChg>
        <pc:picChg chg="mod">
          <ac:chgData name="Ania Jordan" userId="e098026e-7fe6-4462-85ac-3c4dff53322e" providerId="ADAL" clId="{B980BE59-1A35-4783-920F-A93114965A2A}" dt="2026-09-08T16:01:34.740" v="0" actId="1076"/>
          <ac:picMkLst>
            <pc:docMk/>
            <pc:sldMk cId="1779537900" sldId="256"/>
            <ac:picMk id="7" creationId="{F00D4B25-80FC-447D-8FF1-C02F97FAD2F4}"/>
          </ac:picMkLst>
        </pc:picChg>
        <pc:picChg chg="mod">
          <ac:chgData name="Ania Jordan" userId="e098026e-7fe6-4462-85ac-3c4dff53322e" providerId="ADAL" clId="{B980BE59-1A35-4783-920F-A93114965A2A}" dt="2026-09-08T16:01:39.589" v="1" actId="1076"/>
          <ac:picMkLst>
            <pc:docMk/>
            <pc:sldMk cId="1779537900" sldId="256"/>
            <ac:picMk id="27" creationId="{43F00B98-ACBB-4A54-8890-B6365F0E7C4A}"/>
          </ac:picMkLst>
        </pc:picChg>
      </pc:sldChg>
    </pc:docChg>
  </pc:docChgLst>
  <pc:docChgLst>
    <pc:chgData name="Jack Goodhand" userId="5123f5c3-fda2-4cce-9028-6ce8a62a620b" providerId="ADAL" clId="{4DFC7BA8-3171-49D5-9D0D-42F2974CD1A4}"/>
    <pc:docChg chg="custSel modSld">
      <pc:chgData name="Jack Goodhand" userId="5123f5c3-fda2-4cce-9028-6ce8a62a620b" providerId="ADAL" clId="{4DFC7BA8-3171-49D5-9D0D-42F2974CD1A4}" dt="2025-06-20T11:26:40.220" v="16" actId="14100"/>
      <pc:docMkLst>
        <pc:docMk/>
      </pc:docMkLst>
      <pc:sldChg chg="addSp delSp modSp mod">
        <pc:chgData name="Jack Goodhand" userId="5123f5c3-fda2-4cce-9028-6ce8a62a620b" providerId="ADAL" clId="{4DFC7BA8-3171-49D5-9D0D-42F2974CD1A4}" dt="2025-06-20T11:26:40.220" v="16" actId="14100"/>
        <pc:sldMkLst>
          <pc:docMk/>
          <pc:sldMk cId="1779537900" sldId="256"/>
        </pc:sldMkLst>
        <pc:spChg chg="add mod">
          <ac:chgData name="Jack Goodhand" userId="5123f5c3-fda2-4cce-9028-6ce8a62a620b" providerId="ADAL" clId="{4DFC7BA8-3171-49D5-9D0D-42F2974CD1A4}" dt="2025-06-20T11:26:40.220" v="16" actId="14100"/>
          <ac:spMkLst>
            <pc:docMk/>
            <pc:sldMk cId="1779537900" sldId="256"/>
            <ac:spMk id="29" creationId="{A0CE93D5-5D8C-402B-A468-41E694D13F43}"/>
          </ac:spMkLst>
        </pc:spChg>
        <pc:picChg chg="del">
          <ac:chgData name="Jack Goodhand" userId="5123f5c3-fda2-4cce-9028-6ce8a62a620b" providerId="ADAL" clId="{4DFC7BA8-3171-49D5-9D0D-42F2974CD1A4}" dt="2025-06-20T11:26:00.949" v="6" actId="478"/>
          <ac:picMkLst>
            <pc:docMk/>
            <pc:sldMk cId="1779537900" sldId="256"/>
            <ac:picMk id="5" creationId="{39D89D6F-80C5-4F22-9EAF-9148D6170CCE}"/>
          </ac:picMkLst>
        </pc:picChg>
        <pc:picChg chg="add mod">
          <ac:chgData name="Jack Goodhand" userId="5123f5c3-fda2-4cce-9028-6ce8a62a620b" providerId="ADAL" clId="{4DFC7BA8-3171-49D5-9D0D-42F2974CD1A4}" dt="2025-06-20T11:26:21.398" v="11" actId="1076"/>
          <ac:picMkLst>
            <pc:docMk/>
            <pc:sldMk cId="1779537900" sldId="256"/>
            <ac:picMk id="27" creationId="{43F00B98-ACBB-4A54-8890-B6365F0E7C4A}"/>
          </ac:picMkLst>
        </pc:picChg>
        <pc:picChg chg="add del mod">
          <ac:chgData name="Jack Goodhand" userId="5123f5c3-fda2-4cce-9028-6ce8a62a620b" providerId="ADAL" clId="{4DFC7BA8-3171-49D5-9D0D-42F2974CD1A4}" dt="2025-06-20T11:25:59.462" v="5" actId="478"/>
          <ac:picMkLst>
            <pc:docMk/>
            <pc:sldMk cId="1779537900" sldId="256"/>
            <ac:picMk id="28" creationId="{1CE7498C-71AB-4AF9-8FEF-389FDE9C8BB9}"/>
          </ac:picMkLst>
        </pc:picChg>
        <pc:picChg chg="add del">
          <ac:chgData name="Jack Goodhand" userId="5123f5c3-fda2-4cce-9028-6ce8a62a620b" providerId="ADAL" clId="{4DFC7BA8-3171-49D5-9D0D-42F2974CD1A4}" dt="2025-06-20T11:25:55.798" v="2" actId="478"/>
          <ac:picMkLst>
            <pc:docMk/>
            <pc:sldMk cId="1779537900" sldId="256"/>
            <ac:picMk id="30" creationId="{1C93204F-81AC-4C02-8EEA-46546AC0ADC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06168-FAFD-4000-AF5B-DEC4EE3020F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03F47-AD84-4A05-9CCE-23C93D679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61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0D1B7-BDE6-4096-9D01-CF0ED0837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9CA886-7766-40AC-A97F-731A2E968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DB584-16A2-48FB-B0B9-E476D380F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AE578-48AC-432B-8BF2-6998F3151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A6E30-B808-4055-9B3B-B21CA6C75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616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FEE9F-5C97-41A3-A2E2-584A61DB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BC335-8461-48A3-B5DA-02767ED23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7C448-A378-4E9E-AA98-DD63BC48B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D5BFE-CE82-4E0E-B79E-C9304149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1924C-916E-45D7-B249-7F8CACAED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2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F0C3A-0C23-485B-9C9D-764B91BCD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6EB9C-E96A-4DBD-884F-C6BD6C50B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83E80-8E1C-467B-9ED2-FD4624E38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320DC-2AE8-486B-87B0-FB4739432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66151-FCE0-412D-BA38-B7B0FF1A5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79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08E8-2F46-48B4-BA95-44CEBB336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E7869-8F9B-49F2-8341-BAFF5C09F1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AFA535-1A38-4676-B3B4-7034B45E5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D318C-B91F-4512-A617-3F8FF569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FE998-C899-483E-987B-056E3F0F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0604B-4C79-4725-8B25-2F3656BB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311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B9046-8C40-4997-A2BF-5DE17ED3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3A604-49A1-406E-A152-F54C63B88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141478-5B01-4123-92D0-FA3FB4662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A2546-BDCB-44D8-9D4A-5262BF134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5B1CA-FB0B-48C7-934D-F489C32B7F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339227-2CE9-4B71-8ADB-B3F10878E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7A8159-6E2B-4351-9C6D-58CC6EBF8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1C4FE4-254F-42D5-A83D-9C4B6B55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23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2ED00-2BB7-40F0-A90C-AD7348F9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3B8801-1F9B-4DE5-A543-3B747C10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0F9CC7-0E5E-46FC-A9BC-53FB4A527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F9310D-B802-499D-8462-E21627F20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02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1FC00B-F444-45C7-9C0A-7CFFDDC89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17BF83-C219-46AD-BC39-DEA9E60E2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ECF41-17B5-4540-BBC3-CE0C4EED6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061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0556F-E42C-49A4-93A1-0703ACDE0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49F5A-2E3E-463D-99F1-508B858FB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B8626-0890-41AD-A3BB-D15097C21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FAB31E-CCE4-4F1C-AE20-6FEDEB3C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A1B58-B264-4CBF-890B-BB57F46E4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BEAAE-0034-4382-9112-B074321C3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66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C53FA-45EC-4B93-A13B-9D6F7828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0BA0B5-9014-45F8-A3DC-F83E404209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77828-654E-4157-95B5-380A78962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5E657-3A3E-4BED-A0C1-F2693E254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E48B5-5F49-4787-B318-B0460251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732975-96E1-4F62-B887-4955CAEF4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453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2B970-8873-4D29-B303-BFD2BA1E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B224FF-D62B-48A1-B8EB-C7B4B9E8F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D30E3-945B-4D07-99CE-36B3C1887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2A448-043B-4F24-B67F-4274B90FF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FAFF6-D5EE-44EB-B4EB-4EEF77365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562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751524-EE68-46CA-B0EE-4E16B7D0D6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425CF-BD3F-46D0-88C8-4E5709689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06612-C790-4F36-8E7B-C221B3F83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CE300-DACB-4F1D-AB80-6DB81251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02C91-3179-4FF0-B7CD-F04097AB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07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D96DED-F513-4EAE-A26C-3DDB6A6E4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AB678-9643-4C41-9923-BDBB2813D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7C275-7F9A-4694-ACD7-FDE40537B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3A6BB-72C6-4B7C-9C2B-2B876CE5ACD5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A1CDA-3332-4383-A92B-04C1884B5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AE75F-2F2A-42E6-8961-65E61E135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B67FA-FBCA-4D5D-87F5-5F98F6B86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96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0D4B25-80FC-447D-8FF1-C02F97FAD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992" y="114735"/>
            <a:ext cx="3119667" cy="23638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7197E8-F2FB-4B3C-9BBA-386E66EA26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" r="-1485"/>
          <a:stretch/>
        </p:blipFill>
        <p:spPr>
          <a:xfrm>
            <a:off x="9794114" y="403602"/>
            <a:ext cx="2334561" cy="15566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A3E4AF-8620-44EF-9ECA-8F53920D71A5}"/>
              </a:ext>
            </a:extLst>
          </p:cNvPr>
          <p:cNvSpPr txBox="1"/>
          <p:nvPr/>
        </p:nvSpPr>
        <p:spPr>
          <a:xfrm>
            <a:off x="-1" y="2506133"/>
            <a:ext cx="56472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Romans had a large empire.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They invaded and settled in Britain in 43 AD under Emperor Claudius.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Romans believed in many Gods but then became Christians.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Romans changed life in Britain in many ways.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They brought new buildings, laws, money and the Christian faith to Britain.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Romans left Britain in the early 400s 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Empire was attacked by lots of different people and started to collapse.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After the Romans left Britain, the Anglo-Saxons invaded and settled.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We can find out lots about the Romans because of the buildings, writing and artefacts they left behind.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47E556-EB67-4C81-B187-93FEF679EBC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025" y="3208901"/>
            <a:ext cx="1268095" cy="13811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32045D-5671-4EB4-8EC6-1FE2D763B30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84" y="3331456"/>
            <a:ext cx="1073150" cy="1152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0AEAE0-9409-4869-B76E-D1C93F8FF49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059" y="5238754"/>
            <a:ext cx="1047750" cy="10648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4BC9C7-DA7F-44AD-8CCE-CCE1F3B0FD8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130" y="5307969"/>
            <a:ext cx="1000125" cy="9956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4D3A8A-EEE3-401E-80BF-369C59955FD9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518" y="3208901"/>
            <a:ext cx="990600" cy="108013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ED34C3D-5A88-4F20-BCDC-8405A092A378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657" y="5159379"/>
            <a:ext cx="1123950" cy="114427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19A97AF-8FAC-4748-9B51-129B55310A59}"/>
              </a:ext>
            </a:extLst>
          </p:cNvPr>
          <p:cNvSpPr txBox="1"/>
          <p:nvPr/>
        </p:nvSpPr>
        <p:spPr>
          <a:xfrm>
            <a:off x="6472025" y="4590026"/>
            <a:ext cx="1486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Settlements and Buildings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A1B726-A9B9-484D-90B6-89FBC61C601C}"/>
              </a:ext>
            </a:extLst>
          </p:cNvPr>
          <p:cNvSpPr txBox="1"/>
          <p:nvPr/>
        </p:nvSpPr>
        <p:spPr>
          <a:xfrm>
            <a:off x="8190838" y="4568364"/>
            <a:ext cx="1486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Religion and Beliefs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2E2C8E-EBCB-4CA9-B5E2-617E268322E3}"/>
              </a:ext>
            </a:extLst>
          </p:cNvPr>
          <p:cNvSpPr txBox="1"/>
          <p:nvPr/>
        </p:nvSpPr>
        <p:spPr>
          <a:xfrm>
            <a:off x="9868804" y="6417948"/>
            <a:ext cx="1486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Archaeology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4F41C1-16D6-4F25-877B-11452A98E738}"/>
              </a:ext>
            </a:extLst>
          </p:cNvPr>
          <p:cNvSpPr txBox="1"/>
          <p:nvPr/>
        </p:nvSpPr>
        <p:spPr>
          <a:xfrm>
            <a:off x="9868804" y="4417005"/>
            <a:ext cx="1443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Change and Development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C9DBB0-48F6-4ED3-B431-2EA34E6A7314}"/>
              </a:ext>
            </a:extLst>
          </p:cNvPr>
          <p:cNvSpPr txBox="1"/>
          <p:nvPr/>
        </p:nvSpPr>
        <p:spPr>
          <a:xfrm>
            <a:off x="6420871" y="6449109"/>
            <a:ext cx="1486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Invasion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75F5C8-8425-4643-8428-347C0E45FD80}"/>
              </a:ext>
            </a:extLst>
          </p:cNvPr>
          <p:cNvSpPr txBox="1"/>
          <p:nvPr/>
        </p:nvSpPr>
        <p:spPr>
          <a:xfrm>
            <a:off x="8119613" y="6449109"/>
            <a:ext cx="1486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Empire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36D0900-1619-47CC-9A75-A65357A973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7807" y="554351"/>
            <a:ext cx="1517834" cy="155662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5B0039F-4511-43DC-96AA-ECD64E3F6F00}"/>
              </a:ext>
            </a:extLst>
          </p:cNvPr>
          <p:cNvSpPr txBox="1"/>
          <p:nvPr/>
        </p:nvSpPr>
        <p:spPr>
          <a:xfrm>
            <a:off x="8160483" y="2662298"/>
            <a:ext cx="1708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Themes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3F00B98-ACBB-4A54-8890-B6365F0E7C4A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048" y="114735"/>
            <a:ext cx="4741194" cy="2442861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A0CE93D5-5D8C-402B-A468-41E694D13F43}"/>
              </a:ext>
            </a:extLst>
          </p:cNvPr>
          <p:cNvSpPr/>
          <p:nvPr/>
        </p:nvSpPr>
        <p:spPr>
          <a:xfrm>
            <a:off x="1786466" y="60518"/>
            <a:ext cx="749893" cy="1236133"/>
          </a:xfrm>
          <a:prstGeom prst="ellipse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53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f681e8-6abe-48fb-9ed3-9e7934fab593">
      <Terms xmlns="http://schemas.microsoft.com/office/infopath/2007/PartnerControls"/>
    </lcf76f155ced4ddcb4097134ff3c332f>
    <TaxCatchAll xmlns="1257586f-68f4-4c28-ad65-990b0faf05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3F69B4F5A7FC46957733FF03FC90C3" ma:contentTypeVersion="19" ma:contentTypeDescription="Create a new document." ma:contentTypeScope="" ma:versionID="3f973ba2aa3336f9ae998ec5085b4fb2">
  <xsd:schema xmlns:xsd="http://www.w3.org/2001/XMLSchema" xmlns:xs="http://www.w3.org/2001/XMLSchema" xmlns:p="http://schemas.microsoft.com/office/2006/metadata/properties" xmlns:ns2="4af681e8-6abe-48fb-9ed3-9e7934fab593" xmlns:ns3="1257586f-68f4-4c28-ad65-990b0faf0511" targetNamespace="http://schemas.microsoft.com/office/2006/metadata/properties" ma:root="true" ma:fieldsID="2c0963e331b9e968b5007949ef6e0017" ns2:_="" ns3:_="">
    <xsd:import namespace="4af681e8-6abe-48fb-9ed3-9e7934fab593"/>
    <xsd:import namespace="1257586f-68f4-4c28-ad65-990b0faf05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f681e8-6abe-48fb-9ed3-9e7934fab5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10365b3-2690-485c-b66c-597172bcf5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7586f-68f4-4c28-ad65-990b0faf051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f67b00f-4f6a-43fd-b0d6-ded9beae8ff4}" ma:internalName="TaxCatchAll" ma:showField="CatchAllData" ma:web="1257586f-68f4-4c28-ad65-990b0faf05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C62D17-A7A8-4676-B10A-05071D957728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1257586f-68f4-4c28-ad65-990b0faf0511"/>
    <ds:schemaRef ds:uri="http://www.w3.org/XML/1998/namespace"/>
    <ds:schemaRef ds:uri="http://purl.org/dc/elements/1.1/"/>
    <ds:schemaRef ds:uri="http://schemas.microsoft.com/office/2006/documentManagement/types"/>
    <ds:schemaRef ds:uri="4af681e8-6abe-48fb-9ed3-9e7934fab593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2F2192F-7822-4F8E-B5B9-B398D8E26F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194751-8270-4F3E-A6A9-AE0FE18890D8}"/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125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 Goodhand</dc:creator>
  <cp:lastModifiedBy>Ania Jordan</cp:lastModifiedBy>
  <cp:revision>6</cp:revision>
  <cp:lastPrinted>2026-09-09T06:28:47Z</cp:lastPrinted>
  <dcterms:created xsi:type="dcterms:W3CDTF">2025-06-12T07:27:20Z</dcterms:created>
  <dcterms:modified xsi:type="dcterms:W3CDTF">2026-09-09T06:28:51Z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0x010100983F69B4F5A7FC46957733FF03FC90C3</vt:lpwstr>
  </property>
  <property fmtid="{D5CDD505-2E9C-101B-9397-08002B2CF9AE}" pid="3" name="MediaServiceImageTags">
    <vt:lpwstr/>
  </property>
</Properties>
</file>