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k Goodhand" userId="5123f5c3-fda2-4cce-9028-6ce8a62a620b" providerId="ADAL" clId="{2BA1A762-C57C-4D98-9B2D-C55AFFFA3FBA}"/>
    <pc:docChg chg="custSel modSld modNotesMaster">
      <pc:chgData name="Jack Goodhand" userId="5123f5c3-fda2-4cce-9028-6ce8a62a620b" providerId="ADAL" clId="{2BA1A762-C57C-4D98-9B2D-C55AFFFA3FBA}" dt="2025-06-20T15:26:34.124" v="562" actId="1076"/>
      <pc:docMkLst>
        <pc:docMk/>
      </pc:docMkLst>
      <pc:sldChg chg="addSp delSp modSp mod delAnim">
        <pc:chgData name="Jack Goodhand" userId="5123f5c3-fda2-4cce-9028-6ce8a62a620b" providerId="ADAL" clId="{2BA1A762-C57C-4D98-9B2D-C55AFFFA3FBA}" dt="2025-06-20T15:26:34.124" v="562" actId="1076"/>
        <pc:sldMkLst>
          <pc:docMk/>
          <pc:sldMk cId="1779537900" sldId="256"/>
        </pc:sldMkLst>
        <pc:spChg chg="mod">
          <ac:chgData name="Jack Goodhand" userId="5123f5c3-fda2-4cce-9028-6ce8a62a620b" providerId="ADAL" clId="{2BA1A762-C57C-4D98-9B2D-C55AFFFA3FBA}" dt="2025-06-20T12:30:39.665" v="537" actId="20577"/>
          <ac:spMkLst>
            <pc:docMk/>
            <pc:sldMk cId="1779537900" sldId="256"/>
            <ac:spMk id="9" creationId="{7DA3E4AF-8620-44EF-9ECA-8F53920D71A5}"/>
          </ac:spMkLst>
        </pc:spChg>
        <pc:spChg chg="mod">
          <ac:chgData name="Jack Goodhand" userId="5123f5c3-fda2-4cce-9028-6ce8a62a620b" providerId="ADAL" clId="{2BA1A762-C57C-4D98-9B2D-C55AFFFA3FBA}" dt="2025-06-20T12:24:51.238" v="15" actId="1076"/>
          <ac:spMkLst>
            <pc:docMk/>
            <pc:sldMk cId="1779537900" sldId="256"/>
            <ac:spMk id="19" creationId="{B19A97AF-8FAC-4748-9B51-129B55310A59}"/>
          </ac:spMkLst>
        </pc:spChg>
        <pc:spChg chg="mod">
          <ac:chgData name="Jack Goodhand" userId="5123f5c3-fda2-4cce-9028-6ce8a62a620b" providerId="ADAL" clId="{2BA1A762-C57C-4D98-9B2D-C55AFFFA3FBA}" dt="2025-06-20T12:24:40.757" v="11" actId="1076"/>
          <ac:spMkLst>
            <pc:docMk/>
            <pc:sldMk cId="1779537900" sldId="256"/>
            <ac:spMk id="23" creationId="{ADC9DBB0-48F6-4ED3-B431-2EA34E6A7314}"/>
          </ac:spMkLst>
        </pc:spChg>
        <pc:spChg chg="del mod">
          <ac:chgData name="Jack Goodhand" userId="5123f5c3-fda2-4cce-9028-6ce8a62a620b" providerId="ADAL" clId="{2BA1A762-C57C-4D98-9B2D-C55AFFFA3FBA}" dt="2025-06-20T12:24:33.825" v="9" actId="478"/>
          <ac:spMkLst>
            <pc:docMk/>
            <pc:sldMk cId="1779537900" sldId="256"/>
            <ac:spMk id="24" creationId="{3D75F5C8-8425-4643-8428-347C0E45FD80}"/>
          </ac:spMkLst>
        </pc:spChg>
        <pc:spChg chg="mod">
          <ac:chgData name="Jack Goodhand" userId="5123f5c3-fda2-4cce-9028-6ce8a62a620b" providerId="ADAL" clId="{2BA1A762-C57C-4D98-9B2D-C55AFFFA3FBA}" dt="2025-06-20T12:31:12.504" v="545" actId="1076"/>
          <ac:spMkLst>
            <pc:docMk/>
            <pc:sldMk cId="1779537900" sldId="256"/>
            <ac:spMk id="26" creationId="{C5B0039F-4511-43DC-96AA-ECD64E3F6F00}"/>
          </ac:spMkLst>
        </pc:spChg>
        <pc:spChg chg="add mod ord">
          <ac:chgData name="Jack Goodhand" userId="5123f5c3-fda2-4cce-9028-6ce8a62a620b" providerId="ADAL" clId="{2BA1A762-C57C-4D98-9B2D-C55AFFFA3FBA}" dt="2025-06-20T15:26:34.124" v="562" actId="1076"/>
          <ac:spMkLst>
            <pc:docMk/>
            <pc:sldMk cId="1779537900" sldId="256"/>
            <ac:spMk id="31" creationId="{45741533-A39A-4C36-9C1C-E68DAD7424E7}"/>
          </ac:spMkLst>
        </pc:spChg>
        <pc:picChg chg="add del mod">
          <ac:chgData name="Jack Goodhand" userId="5123f5c3-fda2-4cce-9028-6ce8a62a620b" providerId="ADAL" clId="{2BA1A762-C57C-4D98-9B2D-C55AFFFA3FBA}" dt="2025-06-20T15:25:57.161" v="554" actId="478"/>
          <ac:picMkLst>
            <pc:docMk/>
            <pc:sldMk cId="1779537900" sldId="256"/>
            <ac:picMk id="3" creationId="{E4E2F206-C48E-4F43-B229-42A6F403D2DD}"/>
          </ac:picMkLst>
        </pc:picChg>
        <pc:picChg chg="del">
          <ac:chgData name="Jack Goodhand" userId="5123f5c3-fda2-4cce-9028-6ce8a62a620b" providerId="ADAL" clId="{2BA1A762-C57C-4D98-9B2D-C55AFFFA3FBA}" dt="2025-06-20T12:24:09.831" v="2" actId="478"/>
          <ac:picMkLst>
            <pc:docMk/>
            <pc:sldMk cId="1779537900" sldId="256"/>
            <ac:picMk id="5" creationId="{39D89D6F-80C5-4F22-9EAF-9148D6170CCE}"/>
          </ac:picMkLst>
        </pc:picChg>
        <pc:picChg chg="del">
          <ac:chgData name="Jack Goodhand" userId="5123f5c3-fda2-4cce-9028-6ce8a62a620b" providerId="ADAL" clId="{2BA1A762-C57C-4D98-9B2D-C55AFFFA3FBA}" dt="2025-06-20T12:24:13.744" v="3" actId="478"/>
          <ac:picMkLst>
            <pc:docMk/>
            <pc:sldMk cId="1779537900" sldId="256"/>
            <ac:picMk id="7" creationId="{F00D4B25-80FC-447D-8FF1-C02F97FAD2F4}"/>
          </ac:picMkLst>
        </pc:picChg>
        <pc:picChg chg="del">
          <ac:chgData name="Jack Goodhand" userId="5123f5c3-fda2-4cce-9028-6ce8a62a620b" providerId="ADAL" clId="{2BA1A762-C57C-4D98-9B2D-C55AFFFA3FBA}" dt="2025-06-20T12:24:15.008" v="5" actId="478"/>
          <ac:picMkLst>
            <pc:docMk/>
            <pc:sldMk cId="1779537900" sldId="256"/>
            <ac:picMk id="8" creationId="{1E7197E8-F2FB-4B3C-9BBA-386E66EA2684}"/>
          </ac:picMkLst>
        </pc:picChg>
        <pc:picChg chg="mod">
          <ac:chgData name="Jack Goodhand" userId="5123f5c3-fda2-4cce-9028-6ce8a62a620b" providerId="ADAL" clId="{2BA1A762-C57C-4D98-9B2D-C55AFFFA3FBA}" dt="2025-06-20T12:24:52.315" v="16" actId="1076"/>
          <ac:picMkLst>
            <pc:docMk/>
            <pc:sldMk cId="1779537900" sldId="256"/>
            <ac:picMk id="10" creationId="{1947E556-EB67-4C81-B187-93FEF679EBC0}"/>
          </ac:picMkLst>
        </pc:picChg>
        <pc:picChg chg="del mod">
          <ac:chgData name="Jack Goodhand" userId="5123f5c3-fda2-4cce-9028-6ce8a62a620b" providerId="ADAL" clId="{2BA1A762-C57C-4D98-9B2D-C55AFFFA3FBA}" dt="2025-06-20T12:24:31.920" v="7" actId="478"/>
          <ac:picMkLst>
            <pc:docMk/>
            <pc:sldMk cId="1779537900" sldId="256"/>
            <ac:picMk id="13" creationId="{D60AEAE0-9409-4869-B76E-D1C93F8FF499}"/>
          </ac:picMkLst>
        </pc:picChg>
        <pc:picChg chg="mod">
          <ac:chgData name="Jack Goodhand" userId="5123f5c3-fda2-4cce-9028-6ce8a62a620b" providerId="ADAL" clId="{2BA1A762-C57C-4D98-9B2D-C55AFFFA3FBA}" dt="2025-06-20T12:24:38.167" v="10" actId="1076"/>
          <ac:picMkLst>
            <pc:docMk/>
            <pc:sldMk cId="1779537900" sldId="256"/>
            <ac:picMk id="14" creationId="{3B4BC9C7-DA7F-44AD-8CCE-CCE1F3B0FD82}"/>
          </ac:picMkLst>
        </pc:picChg>
        <pc:picChg chg="add mod">
          <ac:chgData name="Jack Goodhand" userId="5123f5c3-fda2-4cce-9028-6ce8a62a620b" providerId="ADAL" clId="{2BA1A762-C57C-4D98-9B2D-C55AFFFA3FBA}" dt="2025-06-20T15:26:32.349" v="561" actId="14100"/>
          <ac:picMkLst>
            <pc:docMk/>
            <pc:sldMk cId="1779537900" sldId="256"/>
            <ac:picMk id="24" creationId="{435038D0-B7E4-470E-9B84-981961CEC7F0}"/>
          </ac:picMkLst>
        </pc:picChg>
        <pc:picChg chg="del">
          <ac:chgData name="Jack Goodhand" userId="5123f5c3-fda2-4cce-9028-6ce8a62a620b" providerId="ADAL" clId="{2BA1A762-C57C-4D98-9B2D-C55AFFFA3FBA}" dt="2025-06-20T12:24:14.328" v="4" actId="478"/>
          <ac:picMkLst>
            <pc:docMk/>
            <pc:sldMk cId="1779537900" sldId="256"/>
            <ac:picMk id="25" creationId="{B36D0900-1619-47CC-9A75-A65357A973C0}"/>
          </ac:picMkLst>
        </pc:picChg>
        <pc:picChg chg="add del mod">
          <ac:chgData name="Jack Goodhand" userId="5123f5c3-fda2-4cce-9028-6ce8a62a620b" providerId="ADAL" clId="{2BA1A762-C57C-4D98-9B2D-C55AFFFA3FBA}" dt="2025-06-20T15:24:51.083" v="551" actId="478"/>
          <ac:picMkLst>
            <pc:docMk/>
            <pc:sldMk cId="1779537900" sldId="256"/>
            <ac:picMk id="27" creationId="{050F5763-4DD7-444D-8B2D-28E403DD2E7B}"/>
          </ac:picMkLst>
        </pc:picChg>
        <pc:picChg chg="del">
          <ac:chgData name="Jack Goodhand" userId="5123f5c3-fda2-4cce-9028-6ce8a62a620b" providerId="ADAL" clId="{2BA1A762-C57C-4D98-9B2D-C55AFFFA3FBA}" dt="2025-06-20T12:24:08.872" v="1" actId="478"/>
          <ac:picMkLst>
            <pc:docMk/>
            <pc:sldMk cId="1779537900" sldId="256"/>
            <ac:picMk id="28" creationId="{1CE7498C-71AB-4AF9-8FEF-389FDE9C8BB9}"/>
          </ac:picMkLst>
        </pc:picChg>
        <pc:picChg chg="add del mod">
          <ac:chgData name="Jack Goodhand" userId="5123f5c3-fda2-4cce-9028-6ce8a62a620b" providerId="ADAL" clId="{2BA1A762-C57C-4D98-9B2D-C55AFFFA3FBA}" dt="2025-06-20T12:25:38.267" v="24" actId="478"/>
          <ac:picMkLst>
            <pc:docMk/>
            <pc:sldMk cId="1779537900" sldId="256"/>
            <ac:picMk id="29" creationId="{5EE66CF2-F90A-4587-A1C4-1E052A8F5FBD}"/>
          </ac:picMkLst>
        </pc:picChg>
        <pc:picChg chg="del">
          <ac:chgData name="Jack Goodhand" userId="5123f5c3-fda2-4cce-9028-6ce8a62a620b" providerId="ADAL" clId="{2BA1A762-C57C-4D98-9B2D-C55AFFFA3FBA}" dt="2025-06-20T12:24:06.969" v="0" actId="478"/>
          <ac:picMkLst>
            <pc:docMk/>
            <pc:sldMk cId="1779537900" sldId="256"/>
            <ac:picMk id="30" creationId="{1C93204F-81AC-4C02-8EEA-46546AC0ADCD}"/>
          </ac:picMkLst>
        </pc:picChg>
        <pc:picChg chg="add mod">
          <ac:chgData name="Jack Goodhand" userId="5123f5c3-fda2-4cce-9028-6ce8a62a620b" providerId="ADAL" clId="{2BA1A762-C57C-4D98-9B2D-C55AFFFA3FBA}" dt="2025-06-20T12:26:38.230" v="35" actId="1076"/>
          <ac:picMkLst>
            <pc:docMk/>
            <pc:sldMk cId="1779537900" sldId="256"/>
            <ac:picMk id="32" creationId="{ECFB838F-1F56-4C91-9750-2847BAD3C191}"/>
          </ac:picMkLst>
        </pc:picChg>
        <pc:picChg chg="add mod">
          <ac:chgData name="Jack Goodhand" userId="5123f5c3-fda2-4cce-9028-6ce8a62a620b" providerId="ADAL" clId="{2BA1A762-C57C-4D98-9B2D-C55AFFFA3FBA}" dt="2025-06-20T12:26:56.581" v="39" actId="14100"/>
          <ac:picMkLst>
            <pc:docMk/>
            <pc:sldMk cId="1779537900" sldId="256"/>
            <ac:picMk id="33" creationId="{56158231-6E51-4B3B-BD4C-158C5497AE83}"/>
          </ac:picMkLst>
        </pc:picChg>
        <pc:picChg chg="add mod">
          <ac:chgData name="Jack Goodhand" userId="5123f5c3-fda2-4cce-9028-6ce8a62a620b" providerId="ADAL" clId="{2BA1A762-C57C-4D98-9B2D-C55AFFFA3FBA}" dt="2025-06-20T12:27:19.346" v="45" actId="14100"/>
          <ac:picMkLst>
            <pc:docMk/>
            <pc:sldMk cId="1779537900" sldId="256"/>
            <ac:picMk id="34" creationId="{C74843AB-526C-4B8F-9B4F-D5D228D4DE60}"/>
          </ac:picMkLst>
        </pc:picChg>
        <pc:picChg chg="add mod">
          <ac:chgData name="Jack Goodhand" userId="5123f5c3-fda2-4cce-9028-6ce8a62a620b" providerId="ADAL" clId="{2BA1A762-C57C-4D98-9B2D-C55AFFFA3FBA}" dt="2025-06-20T12:30:54.895" v="540" actId="1076"/>
          <ac:picMkLst>
            <pc:docMk/>
            <pc:sldMk cId="1779537900" sldId="256"/>
            <ac:picMk id="35" creationId="{770B6D97-FE5F-4E7B-93AB-67AD680DBB9E}"/>
          </ac:picMkLst>
        </pc:picChg>
        <pc:picChg chg="add mod">
          <ac:chgData name="Jack Goodhand" userId="5123f5c3-fda2-4cce-9028-6ce8a62a620b" providerId="ADAL" clId="{2BA1A762-C57C-4D98-9B2D-C55AFFFA3FBA}" dt="2025-06-20T12:31:19.380" v="549" actId="1076"/>
          <ac:picMkLst>
            <pc:docMk/>
            <pc:sldMk cId="1779537900" sldId="256"/>
            <ac:picMk id="36" creationId="{27A01638-6112-46AC-A521-B98DF36B44A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06168-FAFD-4000-AF5B-DEC4EE3020F9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03F47-AD84-4A05-9CCE-23C93D6797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61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0D1B7-BDE6-4096-9D01-CF0ED08379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9CA886-7766-40AC-A97F-731A2E968B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DB584-16A2-48FB-B0B9-E476D380F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A6BB-72C6-4B7C-9C2B-2B876CE5ACD5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AE578-48AC-432B-8BF2-6998F3151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A6E30-B808-4055-9B3B-B21CA6C75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67FA-FBCA-4D5D-87F5-5F98F6B86B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616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2B970-8873-4D29-B303-BFD2BA1EF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B224FF-D62B-48A1-B8EB-C7B4B9E8FF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9D30E3-945B-4D07-99CE-36B3C1887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A6BB-72C6-4B7C-9C2B-2B876CE5ACD5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2A448-043B-4F24-B67F-4274B90FF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4FAFF6-D5EE-44EB-B4EB-4EEF77365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67FA-FBCA-4D5D-87F5-5F98F6B86B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5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751524-EE68-46CA-B0EE-4E16B7D0D6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5425CF-BD3F-46D0-88C8-4E57096897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06612-C790-4F36-8E7B-C221B3F83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A6BB-72C6-4B7C-9C2B-2B876CE5ACD5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CE300-DACB-4F1D-AB80-6DB812516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02C91-3179-4FF0-B7CD-F04097AB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67FA-FBCA-4D5D-87F5-5F98F6B86B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070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EE9F-5C97-41A3-A2E2-584A61DBC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BC335-8461-48A3-B5DA-02767ED23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7C448-A378-4E9E-AA98-DD63BC48B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A6BB-72C6-4B7C-9C2B-2B876CE5ACD5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D5BFE-CE82-4E0E-B79E-C93041498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1924C-916E-45D7-B249-7F8CACAED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67FA-FBCA-4D5D-87F5-5F98F6B86B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523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F0C3A-0C23-485B-9C9D-764B91BCD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6EB9C-E96A-4DBD-884F-C6BD6C50B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E83E80-8E1C-467B-9ED2-FD4624E38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A6BB-72C6-4B7C-9C2B-2B876CE5ACD5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320DC-2AE8-486B-87B0-FB4739432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66151-FCE0-412D-BA38-B7B0FF1A5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67FA-FBCA-4D5D-87F5-5F98F6B86B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798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C08E8-2F46-48B4-BA95-44CEBB336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E7869-8F9B-49F2-8341-BAFF5C09F1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AFA535-1A38-4676-B3B4-7034B45E52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DD318C-B91F-4512-A617-3F8FF5696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A6BB-72C6-4B7C-9C2B-2B876CE5ACD5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BFE998-C899-483E-987B-056E3F0FF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40604B-4C79-4725-8B25-2F3656BB4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67FA-FBCA-4D5D-87F5-5F98F6B86B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311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B9046-8C40-4997-A2BF-5DE17ED33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3A604-49A1-406E-A152-F54C63B88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141478-5B01-4123-92D0-FA3FB4662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FA2546-BDCB-44D8-9D4A-5262BF1342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D5B1CA-FB0B-48C7-934D-F489C32B7F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339227-2CE9-4B71-8ADB-B3F10878E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A6BB-72C6-4B7C-9C2B-2B876CE5ACD5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7A8159-6E2B-4351-9C6D-58CC6EBF8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1C4FE4-254F-42D5-A83D-9C4B6B55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67FA-FBCA-4D5D-87F5-5F98F6B86B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238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2ED00-2BB7-40F0-A90C-AD7348F95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3B8801-1F9B-4DE5-A543-3B747C10C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A6BB-72C6-4B7C-9C2B-2B876CE5ACD5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0F9CC7-0E5E-46FC-A9BC-53FB4A527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F9310D-B802-499D-8462-E21627F20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67FA-FBCA-4D5D-87F5-5F98F6B86B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025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1FC00B-F444-45C7-9C0A-7CFFDDC89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A6BB-72C6-4B7C-9C2B-2B876CE5ACD5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17BF83-C219-46AD-BC39-DEA9E60E2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ECF41-17B5-4540-BBC3-CE0C4EED6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67FA-FBCA-4D5D-87F5-5F98F6B86B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061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0556F-E42C-49A4-93A1-0703ACDE0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49F5A-2E3E-463D-99F1-508B858FB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FB8626-0890-41AD-A3BB-D15097C214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FAB31E-CCE4-4F1C-AE20-6FEDEB3C5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A6BB-72C6-4B7C-9C2B-2B876CE5ACD5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CA1B58-B264-4CBF-890B-BB57F46E4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4BEAAE-0034-4382-9112-B074321C3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67FA-FBCA-4D5D-87F5-5F98F6B86B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666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C53FA-45EC-4B93-A13B-9D6F78285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0BA0B5-9014-45F8-A3DC-F83E404209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D77828-654E-4157-95B5-380A78962F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15E657-3A3E-4BED-A0C1-F2693E254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A6BB-72C6-4B7C-9C2B-2B876CE5ACD5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0E48B5-5F49-4787-B318-B04602515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732975-96E1-4F62-B887-4955CAEF4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67FA-FBCA-4D5D-87F5-5F98F6B86B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453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D96DED-F513-4EAE-A26C-3DDB6A6E4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CAB678-9643-4C41-9923-BDBB2813D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7C275-7F9A-4694-ACD7-FDE40537B4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3A6BB-72C6-4B7C-9C2B-2B876CE5ACD5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A1CDA-3332-4383-A92B-04C1884B57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AE75F-2F2A-42E6-8961-65E61E1350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B67FA-FBCA-4D5D-87F5-5F98F6B86B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965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DA3E4AF-8620-44EF-9ECA-8F53920D71A5}"/>
              </a:ext>
            </a:extLst>
          </p:cNvPr>
          <p:cNvSpPr txBox="1"/>
          <p:nvPr/>
        </p:nvSpPr>
        <p:spPr>
          <a:xfrm>
            <a:off x="-1" y="2506133"/>
            <a:ext cx="452119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Anglo-Saxons came from modern day Denmark, Netherlands and Germany.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They settle in Britain after the Romans had left.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They lived in wooden houses in small villages.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Scots came from Ireland and settled in Scotland.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Scots and Anglo-Saxons did not get 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They had different languages and believed in different religions.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Both the Anglo-Saxons and Scots ended up being largely Christian.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We can learn about this time from Anglo-Saxon writing called Runes.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947E556-EB67-4C81-B187-93FEF679EBC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281" y="4783734"/>
            <a:ext cx="1268095" cy="13811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332045D-5671-4EB4-8EC6-1FE2D763B30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584" y="3331456"/>
            <a:ext cx="1073150" cy="11525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B4BC9C7-DA7F-44AD-8CCE-CCE1F3B0FD8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609" y="5214695"/>
            <a:ext cx="1000125" cy="9956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B4D3A8A-EEE3-401E-80BF-369C59955FD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518" y="3208901"/>
            <a:ext cx="990600" cy="10801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ED34C3D-5A88-4F20-BCDC-8405A092A378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657" y="5159379"/>
            <a:ext cx="1123950" cy="114427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19A97AF-8FAC-4748-9B51-129B55310A59}"/>
              </a:ext>
            </a:extLst>
          </p:cNvPr>
          <p:cNvSpPr txBox="1"/>
          <p:nvPr/>
        </p:nvSpPr>
        <p:spPr>
          <a:xfrm>
            <a:off x="6580314" y="6164859"/>
            <a:ext cx="1486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Settlements and Buildings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6A1B726-A9B9-484D-90B6-89FBC61C601C}"/>
              </a:ext>
            </a:extLst>
          </p:cNvPr>
          <p:cNvSpPr txBox="1"/>
          <p:nvPr/>
        </p:nvSpPr>
        <p:spPr>
          <a:xfrm>
            <a:off x="8190838" y="4568364"/>
            <a:ext cx="1486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Religion and Beliefs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A2E2C8E-EBCB-4CA9-B5E2-617E268322E3}"/>
              </a:ext>
            </a:extLst>
          </p:cNvPr>
          <p:cNvSpPr txBox="1"/>
          <p:nvPr/>
        </p:nvSpPr>
        <p:spPr>
          <a:xfrm>
            <a:off x="9868804" y="6417948"/>
            <a:ext cx="1486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Archaeology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B4F41C1-16D6-4F25-877B-11452A98E738}"/>
              </a:ext>
            </a:extLst>
          </p:cNvPr>
          <p:cNvSpPr txBox="1"/>
          <p:nvPr/>
        </p:nvSpPr>
        <p:spPr>
          <a:xfrm>
            <a:off x="9868804" y="4417005"/>
            <a:ext cx="1443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Change and Development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DC9DBB0-48F6-4ED3-B431-2EA34E6A7314}"/>
              </a:ext>
            </a:extLst>
          </p:cNvPr>
          <p:cNvSpPr txBox="1"/>
          <p:nvPr/>
        </p:nvSpPr>
        <p:spPr>
          <a:xfrm>
            <a:off x="8271435" y="6417948"/>
            <a:ext cx="1486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Invasion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5B0039F-4511-43DC-96AA-ECD64E3F6F00}"/>
              </a:ext>
            </a:extLst>
          </p:cNvPr>
          <p:cNvSpPr txBox="1"/>
          <p:nvPr/>
        </p:nvSpPr>
        <p:spPr>
          <a:xfrm>
            <a:off x="8486599" y="2652480"/>
            <a:ext cx="170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Themes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ECFB838F-1F56-4C91-9750-2847BAD3C1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2866" y="28789"/>
            <a:ext cx="2726268" cy="198728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6158231-6E51-4B3B-BD4C-158C5497AE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59134" y="25872"/>
            <a:ext cx="2981885" cy="1979776"/>
          </a:xfrm>
          <a:prstGeom prst="rect">
            <a:avLst/>
          </a:prstGeom>
        </p:spPr>
      </p:pic>
      <p:pic>
        <p:nvPicPr>
          <p:cNvPr id="34" name="Picture 1">
            <a:extLst>
              <a:ext uri="{FF2B5EF4-FFF2-40B4-BE49-F238E27FC236}">
                <a16:creationId xmlns:a16="http://schemas.microsoft.com/office/drawing/2014/main" id="{C74843AB-526C-4B8F-9B4F-D5D228D4DE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5"/>
          <a:stretch>
            <a:fillRect/>
          </a:stretch>
        </p:blipFill>
        <p:spPr bwMode="auto">
          <a:xfrm>
            <a:off x="4589284" y="2016069"/>
            <a:ext cx="3682151" cy="2765083"/>
          </a:xfrm>
          <a:prstGeom prst="rect">
            <a:avLst/>
          </a:prstGeom>
          <a:noFill/>
          <a:ln w="38100">
            <a:solidFill>
              <a:srgbClr val="61BAC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70B6D97-FE5F-4E7B-93AB-67AD680DBB9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4586866" y="4839546"/>
            <a:ext cx="1739087" cy="192888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7A01638-6112-46AC-A521-B98DF36B44A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5400000">
            <a:off x="9988817" y="872716"/>
            <a:ext cx="2647793" cy="107187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35038D0-B7E4-470E-9B84-981961CEC7F0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bg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1008" y="82086"/>
            <a:ext cx="4326101" cy="2228987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45741533-A39A-4C36-9C1C-E68DAD7424E7}"/>
              </a:ext>
            </a:extLst>
          </p:cNvPr>
          <p:cNvSpPr/>
          <p:nvPr/>
        </p:nvSpPr>
        <p:spPr>
          <a:xfrm>
            <a:off x="2430577" y="82086"/>
            <a:ext cx="643468" cy="1159932"/>
          </a:xfrm>
          <a:prstGeom prst="ellipse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9537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af681e8-6abe-48fb-9ed3-9e7934fab593">
      <Terms xmlns="http://schemas.microsoft.com/office/infopath/2007/PartnerControls"/>
    </lcf76f155ced4ddcb4097134ff3c332f>
    <TaxCatchAll xmlns="1257586f-68f4-4c28-ad65-990b0faf051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3F69B4F5A7FC46957733FF03FC90C3" ma:contentTypeVersion="19" ma:contentTypeDescription="Create a new document." ma:contentTypeScope="" ma:versionID="8103f2c37d6f111a13595fe6608d23fa">
  <xsd:schema xmlns:xsd="http://www.w3.org/2001/XMLSchema" xmlns:xs="http://www.w3.org/2001/XMLSchema" xmlns:p="http://schemas.microsoft.com/office/2006/metadata/properties" xmlns:ns2="4af681e8-6abe-48fb-9ed3-9e7934fab593" xmlns:ns3="1257586f-68f4-4c28-ad65-990b0faf0511" targetNamespace="http://schemas.microsoft.com/office/2006/metadata/properties" ma:root="true" ma:fieldsID="08b5e97992d6175f4c7e7d8223773a87" ns2:_="" ns3:_="">
    <xsd:import namespace="4af681e8-6abe-48fb-9ed3-9e7934fab593"/>
    <xsd:import namespace="1257586f-68f4-4c28-ad65-990b0faf05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f681e8-6abe-48fb-9ed3-9e7934fab5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10365b3-2690-485c-b66c-597172bcf50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57586f-68f4-4c28-ad65-990b0faf0511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f67b00f-4f6a-43fd-b0d6-ded9beae8ff4}" ma:internalName="TaxCatchAll" ma:showField="CatchAllData" ma:web="1257586f-68f4-4c28-ad65-990b0faf05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FB45DD-F388-4EB4-914C-8DD4BFC0784D}">
  <ds:schemaRefs>
    <ds:schemaRef ds:uri="http://purl.org/dc/elements/1.1/"/>
    <ds:schemaRef ds:uri="1257586f-68f4-4c28-ad65-990b0faf0511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4af681e8-6abe-48fb-9ed3-9e7934fab593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841FBE8-E5C7-43A5-81D9-1F68A8EF21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E6EC7A-7A42-4D9C-8B53-C044582153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f681e8-6abe-48fb-9ed3-9e7934fab593"/>
    <ds:schemaRef ds:uri="1257586f-68f4-4c28-ad65-990b0faf05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95</Words>
  <Application>Microsoft Office PowerPoint</Application>
  <PresentationFormat>Widescreen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 Goodhand</dc:creator>
  <cp:lastModifiedBy>Jack Goodhand</cp:lastModifiedBy>
  <cp:revision>7</cp:revision>
  <cp:lastPrinted>2025-06-20T14:50:15Z</cp:lastPrinted>
  <dcterms:created xsi:type="dcterms:W3CDTF">2025-06-12T07:27:20Z</dcterms:created>
  <dcterms:modified xsi:type="dcterms:W3CDTF">2025-06-20T15:26:35Z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0x010100983F69B4F5A7FC46957733FF03FC90C3</vt:lpwstr>
  </property>
  <property fmtid="{D5CDD505-2E9C-101B-9397-08002B2CF9AE}" pid="3" name="MediaServiceImageTags">
    <vt:lpwstr/>
  </property>
</Properties>
</file>