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handoutMasterIdLst>
    <p:handoutMasterId r:id="rId35"/>
  </p:handoutMasterIdLst>
  <p:sldIdLst>
    <p:sldId id="256" r:id="rId5"/>
    <p:sldId id="275" r:id="rId6"/>
    <p:sldId id="303" r:id="rId7"/>
    <p:sldId id="308" r:id="rId8"/>
    <p:sldId id="316" r:id="rId9"/>
    <p:sldId id="317" r:id="rId10"/>
    <p:sldId id="279" r:id="rId11"/>
    <p:sldId id="274" r:id="rId12"/>
    <p:sldId id="318" r:id="rId13"/>
    <p:sldId id="276" r:id="rId14"/>
    <p:sldId id="277" r:id="rId15"/>
    <p:sldId id="286" r:id="rId16"/>
    <p:sldId id="292" r:id="rId17"/>
    <p:sldId id="278" r:id="rId18"/>
    <p:sldId id="280" r:id="rId19"/>
    <p:sldId id="315" r:id="rId20"/>
    <p:sldId id="306" r:id="rId21"/>
    <p:sldId id="281" r:id="rId22"/>
    <p:sldId id="291" r:id="rId23"/>
    <p:sldId id="287" r:id="rId24"/>
    <p:sldId id="307" r:id="rId25"/>
    <p:sldId id="309" r:id="rId26"/>
    <p:sldId id="313" r:id="rId27"/>
    <p:sldId id="314" r:id="rId28"/>
    <p:sldId id="310" r:id="rId29"/>
    <p:sldId id="311" r:id="rId30"/>
    <p:sldId id="285" r:id="rId31"/>
    <p:sldId id="301" r:id="rId32"/>
    <p:sldId id="30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37D210-C77F-4612-A54D-D7DEE588915B}">
          <p14:sldIdLst>
            <p14:sldId id="256"/>
            <p14:sldId id="275"/>
            <p14:sldId id="303"/>
            <p14:sldId id="308"/>
            <p14:sldId id="316"/>
            <p14:sldId id="317"/>
            <p14:sldId id="279"/>
            <p14:sldId id="274"/>
            <p14:sldId id="318"/>
            <p14:sldId id="276"/>
            <p14:sldId id="277"/>
            <p14:sldId id="286"/>
            <p14:sldId id="292"/>
            <p14:sldId id="278"/>
            <p14:sldId id="280"/>
            <p14:sldId id="315"/>
            <p14:sldId id="306"/>
            <p14:sldId id="281"/>
            <p14:sldId id="291"/>
            <p14:sldId id="287"/>
            <p14:sldId id="307"/>
            <p14:sldId id="309"/>
            <p14:sldId id="313"/>
            <p14:sldId id="314"/>
            <p14:sldId id="310"/>
            <p14:sldId id="311"/>
            <p14:sldId id="285"/>
          </p14:sldIdLst>
        </p14:section>
        <p14:section name="Untitled Section" id="{F46E2373-89A7-46C8-A328-61A64C96E7FB}">
          <p14:sldIdLst>
            <p14:sldId id="301"/>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CC"/>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957AF-6CA8-5924-99A9-549FB29F008C}" v="90" dt="2025-09-09T12:45:01.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82"/>
  </p:normalViewPr>
  <p:slideViewPr>
    <p:cSldViewPr>
      <p:cViewPr varScale="1">
        <p:scale>
          <a:sx n="117" d="100"/>
          <a:sy n="117" d="100"/>
        </p:scale>
        <p:origin x="14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allon" userId="S::lfallon@marlcliffe.sheffield.sch.uk::ef3d9bfa-d400-472d-8dd4-21df0ef6bbe8" providerId="AD" clId="Web-{68173CD3-DEDF-81BD-15ED-5687639F3CDE}"/>
    <pc:docChg chg="addSld delSld modSld sldOrd modSection">
      <pc:chgData name="Laura Fallon" userId="S::lfallon@marlcliffe.sheffield.sch.uk::ef3d9bfa-d400-472d-8dd4-21df0ef6bbe8" providerId="AD" clId="Web-{68173CD3-DEDF-81BD-15ED-5687639F3CDE}" dt="2025-09-02T15:45:40.069" v="749" actId="1076"/>
      <pc:docMkLst>
        <pc:docMk/>
      </pc:docMkLst>
      <pc:sldChg chg="modSp">
        <pc:chgData name="Laura Fallon" userId="S::lfallon@marlcliffe.sheffield.sch.uk::ef3d9bfa-d400-472d-8dd4-21df0ef6bbe8" providerId="AD" clId="Web-{68173CD3-DEDF-81BD-15ED-5687639F3CDE}" dt="2025-09-02T15:13:34.007" v="467" actId="20577"/>
        <pc:sldMkLst>
          <pc:docMk/>
          <pc:sldMk cId="0" sldId="278"/>
        </pc:sldMkLst>
        <pc:spChg chg="mod">
          <ac:chgData name="Laura Fallon" userId="S::lfallon@marlcliffe.sheffield.sch.uk::ef3d9bfa-d400-472d-8dd4-21df0ef6bbe8" providerId="AD" clId="Web-{68173CD3-DEDF-81BD-15ED-5687639F3CDE}" dt="2025-09-02T15:13:34.007" v="467" actId="20577"/>
          <ac:spMkLst>
            <pc:docMk/>
            <pc:sldMk cId="0" sldId="278"/>
            <ac:spMk id="3" creationId="{00000000-0000-0000-0000-000000000000}"/>
          </ac:spMkLst>
        </pc:spChg>
      </pc:sldChg>
      <pc:sldChg chg="delSp modSp">
        <pc:chgData name="Laura Fallon" userId="S::lfallon@marlcliffe.sheffield.sch.uk::ef3d9bfa-d400-472d-8dd4-21df0ef6bbe8" providerId="AD" clId="Web-{68173CD3-DEDF-81BD-15ED-5687639F3CDE}" dt="2025-09-02T15:17:55.471" v="590" actId="20577"/>
        <pc:sldMkLst>
          <pc:docMk/>
          <pc:sldMk cId="0" sldId="280"/>
        </pc:sldMkLst>
        <pc:spChg chg="mod">
          <ac:chgData name="Laura Fallon" userId="S::lfallon@marlcliffe.sheffield.sch.uk::ef3d9bfa-d400-472d-8dd4-21df0ef6bbe8" providerId="AD" clId="Web-{68173CD3-DEDF-81BD-15ED-5687639F3CDE}" dt="2025-09-02T15:17:55.471" v="590" actId="20577"/>
          <ac:spMkLst>
            <pc:docMk/>
            <pc:sldMk cId="0" sldId="280"/>
            <ac:spMk id="3" creationId="{00000000-0000-0000-0000-000000000000}"/>
          </ac:spMkLst>
        </pc:spChg>
      </pc:sldChg>
      <pc:sldChg chg="modSp">
        <pc:chgData name="Laura Fallon" userId="S::lfallon@marlcliffe.sheffield.sch.uk::ef3d9bfa-d400-472d-8dd4-21df0ef6bbe8" providerId="AD" clId="Web-{68173CD3-DEDF-81BD-15ED-5687639F3CDE}" dt="2025-09-02T15:32:58.632" v="649" actId="20577"/>
        <pc:sldMkLst>
          <pc:docMk/>
          <pc:sldMk cId="0" sldId="285"/>
        </pc:sldMkLst>
        <pc:spChg chg="mod">
          <ac:chgData name="Laura Fallon" userId="S::lfallon@marlcliffe.sheffield.sch.uk::ef3d9bfa-d400-472d-8dd4-21df0ef6bbe8" providerId="AD" clId="Web-{68173CD3-DEDF-81BD-15ED-5687639F3CDE}" dt="2025-09-02T15:32:58.632" v="649" actId="20577"/>
          <ac:spMkLst>
            <pc:docMk/>
            <pc:sldMk cId="0" sldId="285"/>
            <ac:spMk id="3" creationId="{00000000-0000-0000-0000-000000000000}"/>
          </ac:spMkLst>
        </pc:spChg>
      </pc:sldChg>
      <pc:sldChg chg="delSp modSp">
        <pc:chgData name="Laura Fallon" userId="S::lfallon@marlcliffe.sheffield.sch.uk::ef3d9bfa-d400-472d-8dd4-21df0ef6bbe8" providerId="AD" clId="Web-{68173CD3-DEDF-81BD-15ED-5687639F3CDE}" dt="2025-09-02T15:20:48.185" v="594" actId="1076"/>
        <pc:sldMkLst>
          <pc:docMk/>
          <pc:sldMk cId="1673232683" sldId="287"/>
        </pc:sldMkLst>
        <pc:spChg chg="mod">
          <ac:chgData name="Laura Fallon" userId="S::lfallon@marlcliffe.sheffield.sch.uk::ef3d9bfa-d400-472d-8dd4-21df0ef6bbe8" providerId="AD" clId="Web-{68173CD3-DEDF-81BD-15ED-5687639F3CDE}" dt="2025-09-02T15:19:25.070" v="592" actId="20577"/>
          <ac:spMkLst>
            <pc:docMk/>
            <pc:sldMk cId="1673232683" sldId="287"/>
            <ac:spMk id="3" creationId="{00000000-0000-0000-0000-000000000000}"/>
          </ac:spMkLst>
        </pc:spChg>
        <pc:picChg chg="mod">
          <ac:chgData name="Laura Fallon" userId="S::lfallon@marlcliffe.sheffield.sch.uk::ef3d9bfa-d400-472d-8dd4-21df0ef6bbe8" providerId="AD" clId="Web-{68173CD3-DEDF-81BD-15ED-5687639F3CDE}" dt="2025-09-02T15:20:48.185" v="594" actId="1076"/>
          <ac:picMkLst>
            <pc:docMk/>
            <pc:sldMk cId="1673232683" sldId="287"/>
            <ac:picMk id="28677" creationId="{00000000-0000-0000-0000-000000000000}"/>
          </ac:picMkLst>
        </pc:picChg>
      </pc:sldChg>
      <pc:sldChg chg="modSp">
        <pc:chgData name="Laura Fallon" userId="S::lfallon@marlcliffe.sheffield.sch.uk::ef3d9bfa-d400-472d-8dd4-21df0ef6bbe8" providerId="AD" clId="Web-{68173CD3-DEDF-81BD-15ED-5687639F3CDE}" dt="2025-09-02T15:07:28.694" v="442"/>
        <pc:sldMkLst>
          <pc:docMk/>
          <pc:sldMk cId="515013163" sldId="292"/>
        </pc:sldMkLst>
        <pc:graphicFrameChg chg="mod modGraphic">
          <ac:chgData name="Laura Fallon" userId="S::lfallon@marlcliffe.sheffield.sch.uk::ef3d9bfa-d400-472d-8dd4-21df0ef6bbe8" providerId="AD" clId="Web-{68173CD3-DEDF-81BD-15ED-5687639F3CDE}" dt="2025-09-02T15:07:28.694" v="442"/>
          <ac:graphicFrameMkLst>
            <pc:docMk/>
            <pc:sldMk cId="515013163" sldId="292"/>
            <ac:graphicFrameMk id="4" creationId="{00000000-0000-0000-0000-000000000000}"/>
          </ac:graphicFrameMkLst>
        </pc:graphicFrameChg>
      </pc:sldChg>
      <pc:sldChg chg="modSp ord">
        <pc:chgData name="Laura Fallon" userId="S::lfallon@marlcliffe.sheffield.sch.uk::ef3d9bfa-d400-472d-8dd4-21df0ef6bbe8" providerId="AD" clId="Web-{68173CD3-DEDF-81BD-15ED-5687639F3CDE}" dt="2025-09-02T15:35:41.429" v="674" actId="20577"/>
        <pc:sldMkLst>
          <pc:docMk/>
          <pc:sldMk cId="2548150993" sldId="301"/>
        </pc:sldMkLst>
        <pc:spChg chg="mod">
          <ac:chgData name="Laura Fallon" userId="S::lfallon@marlcliffe.sheffield.sch.uk::ef3d9bfa-d400-472d-8dd4-21df0ef6bbe8" providerId="AD" clId="Web-{68173CD3-DEDF-81BD-15ED-5687639F3CDE}" dt="2025-09-02T15:35:41.429" v="674" actId="20577"/>
          <ac:spMkLst>
            <pc:docMk/>
            <pc:sldMk cId="2548150993" sldId="301"/>
            <ac:spMk id="3" creationId="{00000000-0000-0000-0000-000000000000}"/>
          </ac:spMkLst>
        </pc:spChg>
      </pc:sldChg>
      <pc:sldChg chg="modSp">
        <pc:chgData name="Laura Fallon" userId="S::lfallon@marlcliffe.sheffield.sch.uk::ef3d9bfa-d400-472d-8dd4-21df0ef6bbe8" providerId="AD" clId="Web-{68173CD3-DEDF-81BD-15ED-5687639F3CDE}" dt="2025-09-02T15:02:02.433" v="168" actId="20577"/>
        <pc:sldMkLst>
          <pc:docMk/>
          <pc:sldMk cId="2426599638" sldId="305"/>
        </pc:sldMkLst>
        <pc:spChg chg="mod">
          <ac:chgData name="Laura Fallon" userId="S::lfallon@marlcliffe.sheffield.sch.uk::ef3d9bfa-d400-472d-8dd4-21df0ef6bbe8" providerId="AD" clId="Web-{68173CD3-DEDF-81BD-15ED-5687639F3CDE}" dt="2025-09-02T15:02:02.433" v="168" actId="20577"/>
          <ac:spMkLst>
            <pc:docMk/>
            <pc:sldMk cId="2426599638" sldId="305"/>
            <ac:spMk id="3" creationId="{04D72580-B75F-4E02-9036-73F37C5BF2B5}"/>
          </ac:spMkLst>
        </pc:spChg>
      </pc:sldChg>
      <pc:sldChg chg="modSp">
        <pc:chgData name="Laura Fallon" userId="S::lfallon@marlcliffe.sheffield.sch.uk::ef3d9bfa-d400-472d-8dd4-21df0ef6bbe8" providerId="AD" clId="Web-{68173CD3-DEDF-81BD-15ED-5687639F3CDE}" dt="2025-09-02T15:14:16.070" v="478" actId="20577"/>
        <pc:sldMkLst>
          <pc:docMk/>
          <pc:sldMk cId="3366456334" sldId="306"/>
        </pc:sldMkLst>
        <pc:spChg chg="mod">
          <ac:chgData name="Laura Fallon" userId="S::lfallon@marlcliffe.sheffield.sch.uk::ef3d9bfa-d400-472d-8dd4-21df0ef6bbe8" providerId="AD" clId="Web-{68173CD3-DEDF-81BD-15ED-5687639F3CDE}" dt="2025-09-02T15:14:16.070" v="478" actId="20577"/>
          <ac:spMkLst>
            <pc:docMk/>
            <pc:sldMk cId="3366456334" sldId="306"/>
            <ac:spMk id="3" creationId="{00000000-0000-0000-0000-000000000000}"/>
          </ac:spMkLst>
        </pc:spChg>
      </pc:sldChg>
      <pc:sldChg chg="modSp">
        <pc:chgData name="Laura Fallon" userId="S::lfallon@marlcliffe.sheffield.sch.uk::ef3d9bfa-d400-472d-8dd4-21df0ef6bbe8" providerId="AD" clId="Web-{68173CD3-DEDF-81BD-15ED-5687639F3CDE}" dt="2025-09-02T15:30:29.772" v="636" actId="20577"/>
        <pc:sldMkLst>
          <pc:docMk/>
          <pc:sldMk cId="338942508" sldId="307"/>
        </pc:sldMkLst>
        <pc:spChg chg="mod">
          <ac:chgData name="Laura Fallon" userId="S::lfallon@marlcliffe.sheffield.sch.uk::ef3d9bfa-d400-472d-8dd4-21df0ef6bbe8" providerId="AD" clId="Web-{68173CD3-DEDF-81BD-15ED-5687639F3CDE}" dt="2025-09-02T15:30:29.772" v="636" actId="20577"/>
          <ac:spMkLst>
            <pc:docMk/>
            <pc:sldMk cId="338942508" sldId="307"/>
            <ac:spMk id="7" creationId="{00000000-0000-0000-0000-000000000000}"/>
          </ac:spMkLst>
        </pc:spChg>
      </pc:sldChg>
      <pc:sldChg chg="modSp">
        <pc:chgData name="Laura Fallon" userId="S::lfallon@marlcliffe.sheffield.sch.uk::ef3d9bfa-d400-472d-8dd4-21df0ef6bbe8" providerId="AD" clId="Web-{68173CD3-DEDF-81BD-15ED-5687639F3CDE}" dt="2025-09-02T15:04:08.361" v="170" actId="20577"/>
        <pc:sldMkLst>
          <pc:docMk/>
          <pc:sldMk cId="1399073658" sldId="308"/>
        </pc:sldMkLst>
        <pc:spChg chg="mod">
          <ac:chgData name="Laura Fallon" userId="S::lfallon@marlcliffe.sheffield.sch.uk::ef3d9bfa-d400-472d-8dd4-21df0ef6bbe8" providerId="AD" clId="Web-{68173CD3-DEDF-81BD-15ED-5687639F3CDE}" dt="2025-09-02T15:04:08.361" v="170" actId="20577"/>
          <ac:spMkLst>
            <pc:docMk/>
            <pc:sldMk cId="1399073658" sldId="308"/>
            <ac:spMk id="3" creationId="{00000000-0000-0000-0000-000000000000}"/>
          </ac:spMkLst>
        </pc:spChg>
      </pc:sldChg>
      <pc:sldChg chg="modSp">
        <pc:chgData name="Laura Fallon" userId="S::lfallon@marlcliffe.sheffield.sch.uk::ef3d9bfa-d400-472d-8dd4-21df0ef6bbe8" providerId="AD" clId="Web-{68173CD3-DEDF-81BD-15ED-5687639F3CDE}" dt="2025-09-02T15:31:45.975" v="643" actId="20577"/>
        <pc:sldMkLst>
          <pc:docMk/>
          <pc:sldMk cId="2517723111" sldId="309"/>
        </pc:sldMkLst>
        <pc:spChg chg="mod">
          <ac:chgData name="Laura Fallon" userId="S::lfallon@marlcliffe.sheffield.sch.uk::ef3d9bfa-d400-472d-8dd4-21df0ef6bbe8" providerId="AD" clId="Web-{68173CD3-DEDF-81BD-15ED-5687639F3CDE}" dt="2025-09-02T15:31:45.975" v="643" actId="20577"/>
          <ac:spMkLst>
            <pc:docMk/>
            <pc:sldMk cId="2517723111" sldId="309"/>
            <ac:spMk id="7" creationId="{00000000-0000-0000-0000-000000000000}"/>
          </ac:spMkLst>
        </pc:spChg>
      </pc:sldChg>
      <pc:sldChg chg="addSp delSp modSp">
        <pc:chgData name="Laura Fallon" userId="S::lfallon@marlcliffe.sheffield.sch.uk::ef3d9bfa-d400-472d-8dd4-21df0ef6bbe8" providerId="AD" clId="Web-{68173CD3-DEDF-81BD-15ED-5687639F3CDE}" dt="2025-09-02T15:32:42.351" v="647" actId="1076"/>
        <pc:sldMkLst>
          <pc:docMk/>
          <pc:sldMk cId="24763312" sldId="311"/>
        </pc:sldMkLst>
        <pc:spChg chg="mod">
          <ac:chgData name="Laura Fallon" userId="S::lfallon@marlcliffe.sheffield.sch.uk::ef3d9bfa-d400-472d-8dd4-21df0ef6bbe8" providerId="AD" clId="Web-{68173CD3-DEDF-81BD-15ED-5687639F3CDE}" dt="2025-09-02T14:56:02.619" v="28" actId="20577"/>
          <ac:spMkLst>
            <pc:docMk/>
            <pc:sldMk cId="24763312" sldId="311"/>
            <ac:spMk id="2" creationId="{00000000-0000-0000-0000-000000000000}"/>
          </ac:spMkLst>
        </pc:spChg>
        <pc:spChg chg="mod">
          <ac:chgData name="Laura Fallon" userId="S::lfallon@marlcliffe.sheffield.sch.uk::ef3d9bfa-d400-472d-8dd4-21df0ef6bbe8" providerId="AD" clId="Web-{68173CD3-DEDF-81BD-15ED-5687639F3CDE}" dt="2025-09-02T15:32:39.038" v="646" actId="20577"/>
          <ac:spMkLst>
            <pc:docMk/>
            <pc:sldMk cId="24763312" sldId="311"/>
            <ac:spMk id="7" creationId="{00000000-0000-0000-0000-000000000000}"/>
          </ac:spMkLst>
        </pc:spChg>
        <pc:picChg chg="add mod">
          <ac:chgData name="Laura Fallon" userId="S::lfallon@marlcliffe.sheffield.sch.uk::ef3d9bfa-d400-472d-8dd4-21df0ef6bbe8" providerId="AD" clId="Web-{68173CD3-DEDF-81BD-15ED-5687639F3CDE}" dt="2025-09-02T15:25:28.192" v="634" actId="1076"/>
          <ac:picMkLst>
            <pc:docMk/>
            <pc:sldMk cId="24763312" sldId="311"/>
            <ac:picMk id="3" creationId="{C2042988-8772-589E-7294-5CEE84841695}"/>
          </ac:picMkLst>
        </pc:picChg>
        <pc:picChg chg="add mod">
          <ac:chgData name="Laura Fallon" userId="S::lfallon@marlcliffe.sheffield.sch.uk::ef3d9bfa-d400-472d-8dd4-21df0ef6bbe8" providerId="AD" clId="Web-{68173CD3-DEDF-81BD-15ED-5687639F3CDE}" dt="2025-09-02T15:32:42.351" v="647" actId="1076"/>
          <ac:picMkLst>
            <pc:docMk/>
            <pc:sldMk cId="24763312" sldId="311"/>
            <ac:picMk id="5" creationId="{D16738A1-3B84-B1EF-9976-BD96A6DD2397}"/>
          </ac:picMkLst>
        </pc:picChg>
      </pc:sldChg>
      <pc:sldChg chg="delSp modSp del ord">
        <pc:chgData name="Laura Fallon" userId="S::lfallon@marlcliffe.sheffield.sch.uk::ef3d9bfa-d400-472d-8dd4-21df0ef6bbe8" providerId="AD" clId="Web-{68173CD3-DEDF-81BD-15ED-5687639F3CDE}" dt="2025-09-02T15:33:44.913" v="653"/>
        <pc:sldMkLst>
          <pc:docMk/>
          <pc:sldMk cId="2368735621" sldId="312"/>
        </pc:sldMkLst>
      </pc:sldChg>
      <pc:sldChg chg="ord">
        <pc:chgData name="Laura Fallon" userId="S::lfallon@marlcliffe.sheffield.sch.uk::ef3d9bfa-d400-472d-8dd4-21df0ef6bbe8" providerId="AD" clId="Web-{68173CD3-DEDF-81BD-15ED-5687639F3CDE}" dt="2025-09-02T15:32:12.272" v="644"/>
        <pc:sldMkLst>
          <pc:docMk/>
          <pc:sldMk cId="1465171080" sldId="314"/>
        </pc:sldMkLst>
      </pc:sldChg>
      <pc:sldChg chg="addSp delSp modSp new">
        <pc:chgData name="Laura Fallon" userId="S::lfallon@marlcliffe.sheffield.sch.uk::ef3d9bfa-d400-472d-8dd4-21df0ef6bbe8" providerId="AD" clId="Web-{68173CD3-DEDF-81BD-15ED-5687639F3CDE}" dt="2025-09-02T15:45:40.069" v="749" actId="1076"/>
        <pc:sldMkLst>
          <pc:docMk/>
          <pc:sldMk cId="3465620836" sldId="315"/>
        </pc:sldMkLst>
        <pc:spChg chg="mod">
          <ac:chgData name="Laura Fallon" userId="S::lfallon@marlcliffe.sheffield.sch.uk::ef3d9bfa-d400-472d-8dd4-21df0ef6bbe8" providerId="AD" clId="Web-{68173CD3-DEDF-81BD-15ED-5687639F3CDE}" dt="2025-09-02T15:40:19.506" v="691" actId="20577"/>
          <ac:spMkLst>
            <pc:docMk/>
            <pc:sldMk cId="3465620836" sldId="315"/>
            <ac:spMk id="2" creationId="{DCFF3E88-5F72-E612-233E-C62336D64C7A}"/>
          </ac:spMkLst>
        </pc:spChg>
        <pc:spChg chg="add mod">
          <ac:chgData name="Laura Fallon" userId="S::lfallon@marlcliffe.sheffield.sch.uk::ef3d9bfa-d400-472d-8dd4-21df0ef6bbe8" providerId="AD" clId="Web-{68173CD3-DEDF-81BD-15ED-5687639F3CDE}" dt="2025-09-02T15:45:37.304" v="748" actId="1076"/>
          <ac:spMkLst>
            <pc:docMk/>
            <pc:sldMk cId="3465620836" sldId="315"/>
            <ac:spMk id="6" creationId="{2A0FBF00-15D9-E20F-C2F7-4FE657735BA6}"/>
          </ac:spMkLst>
        </pc:spChg>
        <pc:picChg chg="add mod ord">
          <ac:chgData name="Laura Fallon" userId="S::lfallon@marlcliffe.sheffield.sch.uk::ef3d9bfa-d400-472d-8dd4-21df0ef6bbe8" providerId="AD" clId="Web-{68173CD3-DEDF-81BD-15ED-5687639F3CDE}" dt="2025-09-02T15:45:40.069" v="749" actId="1076"/>
          <ac:picMkLst>
            <pc:docMk/>
            <pc:sldMk cId="3465620836" sldId="315"/>
            <ac:picMk id="5" creationId="{ADE492F0-A192-0AE3-8CDE-34F0B676E68F}"/>
          </ac:picMkLst>
        </pc:picChg>
      </pc:sldChg>
    </pc:docChg>
  </pc:docChgLst>
  <pc:docChgLst>
    <pc:chgData name="Laura Towers" userId="f4df9833-4ae9-4b43-af8e-f684656c3abc" providerId="ADAL" clId="{5E1BC625-D582-4F86-BFF1-33262439A8FD}"/>
    <pc:docChg chg="undo custSel addSld delSld modSld modSection">
      <pc:chgData name="Laura Towers" userId="f4df9833-4ae9-4b43-af8e-f684656c3abc" providerId="ADAL" clId="{5E1BC625-D582-4F86-BFF1-33262439A8FD}" dt="2024-09-12T15:12:03.950" v="213"/>
      <pc:docMkLst>
        <pc:docMk/>
      </pc:docMkLst>
      <pc:sldChg chg="modSp mod">
        <pc:chgData name="Laura Towers" userId="f4df9833-4ae9-4b43-af8e-f684656c3abc" providerId="ADAL" clId="{5E1BC625-D582-4F86-BFF1-33262439A8FD}" dt="2024-09-12T14:57:34.023" v="10" actId="20577"/>
        <pc:sldMkLst>
          <pc:docMk/>
          <pc:sldMk cId="0" sldId="278"/>
        </pc:sldMkLst>
      </pc:sldChg>
      <pc:sldChg chg="add">
        <pc:chgData name="Laura Towers" userId="f4df9833-4ae9-4b43-af8e-f684656c3abc" providerId="ADAL" clId="{5E1BC625-D582-4F86-BFF1-33262439A8FD}" dt="2024-09-12T15:12:03.950" v="213"/>
        <pc:sldMkLst>
          <pc:docMk/>
          <pc:sldMk cId="3740535648" sldId="283"/>
        </pc:sldMkLst>
      </pc:sldChg>
      <pc:sldChg chg="modSp mod">
        <pc:chgData name="Laura Towers" userId="f4df9833-4ae9-4b43-af8e-f684656c3abc" providerId="ADAL" clId="{5E1BC625-D582-4F86-BFF1-33262439A8FD}" dt="2024-09-12T15:00:32.967" v="76" actId="20577"/>
        <pc:sldMkLst>
          <pc:docMk/>
          <pc:sldMk cId="1673232683" sldId="287"/>
        </pc:sldMkLst>
      </pc:sldChg>
      <pc:sldChg chg="addSp delSp modSp mod">
        <pc:chgData name="Laura Towers" userId="f4df9833-4ae9-4b43-af8e-f684656c3abc" providerId="ADAL" clId="{5E1BC625-D582-4F86-BFF1-33262439A8FD}" dt="2024-09-12T14:59:41.276" v="26" actId="14100"/>
        <pc:sldMkLst>
          <pc:docMk/>
          <pc:sldMk cId="3275342767" sldId="291"/>
        </pc:sldMkLst>
      </pc:sldChg>
      <pc:sldChg chg="modSp mod">
        <pc:chgData name="Laura Towers" userId="f4df9833-4ae9-4b43-af8e-f684656c3abc" providerId="ADAL" clId="{5E1BC625-D582-4F86-BFF1-33262439A8FD}" dt="2024-09-12T15:05:53.238" v="200" actId="20577"/>
        <pc:sldMkLst>
          <pc:docMk/>
          <pc:sldMk cId="515013163" sldId="292"/>
        </pc:sldMkLst>
      </pc:sldChg>
      <pc:sldChg chg="modSp mod">
        <pc:chgData name="Laura Towers" userId="f4df9833-4ae9-4b43-af8e-f684656c3abc" providerId="ADAL" clId="{5E1BC625-D582-4F86-BFF1-33262439A8FD}" dt="2024-09-12T15:10:23.071" v="212" actId="20577"/>
        <pc:sldMkLst>
          <pc:docMk/>
          <pc:sldMk cId="2426599638" sldId="305"/>
        </pc:sldMkLst>
      </pc:sldChg>
      <pc:sldChg chg="modSp mod">
        <pc:chgData name="Laura Towers" userId="f4df9833-4ae9-4b43-af8e-f684656c3abc" providerId="ADAL" clId="{5E1BC625-D582-4F86-BFF1-33262439A8FD}" dt="2024-09-12T15:01:38.235" v="106" actId="20577"/>
        <pc:sldMkLst>
          <pc:docMk/>
          <pc:sldMk cId="338942508" sldId="307"/>
        </pc:sldMkLst>
      </pc:sldChg>
      <pc:sldChg chg="modSp mod">
        <pc:chgData name="Laura Towers" userId="f4df9833-4ae9-4b43-af8e-f684656c3abc" providerId="ADAL" clId="{5E1BC625-D582-4F86-BFF1-33262439A8FD}" dt="2024-09-12T15:03:30.890" v="108" actId="20577"/>
        <pc:sldMkLst>
          <pc:docMk/>
          <pc:sldMk cId="839004526" sldId="310"/>
        </pc:sldMkLst>
      </pc:sldChg>
      <pc:sldChg chg="delSp modSp add del mod">
        <pc:chgData name="Laura Towers" userId="f4df9833-4ae9-4b43-af8e-f684656c3abc" providerId="ADAL" clId="{5E1BC625-D582-4F86-BFF1-33262439A8FD}" dt="2024-09-12T15:05:07.249" v="123" actId="47"/>
        <pc:sldMkLst>
          <pc:docMk/>
          <pc:sldMk cId="792952105" sldId="315"/>
        </pc:sldMkLst>
      </pc:sldChg>
      <pc:sldChg chg="addSp delSp modSp add del mod chgLayout">
        <pc:chgData name="Laura Towers" userId="f4df9833-4ae9-4b43-af8e-f684656c3abc" providerId="ADAL" clId="{5E1BC625-D582-4F86-BFF1-33262439A8FD}" dt="2024-09-12T15:06:39.446" v="211" actId="2696"/>
        <pc:sldMkLst>
          <pc:docMk/>
          <pc:sldMk cId="2222445295" sldId="315"/>
        </pc:sldMkLst>
      </pc:sldChg>
    </pc:docChg>
  </pc:docChgLst>
  <pc:docChgLst>
    <pc:chgData name="Glen MacDonald" userId="a0791b96-d1c0-4f4f-8645-9bf385ae5399" providerId="ADAL" clId="{CC3E263C-35E1-4FB3-B79F-085D65135781}"/>
    <pc:docChg chg="custSel modSld">
      <pc:chgData name="Glen MacDonald" userId="a0791b96-d1c0-4f4f-8645-9bf385ae5399" providerId="ADAL" clId="{CC3E263C-35E1-4FB3-B79F-085D65135781}" dt="2024-09-13T15:17:43.942" v="2" actId="313"/>
      <pc:docMkLst>
        <pc:docMk/>
      </pc:docMkLst>
      <pc:sldChg chg="modSp mod">
        <pc:chgData name="Glen MacDonald" userId="a0791b96-d1c0-4f4f-8645-9bf385ae5399" providerId="ADAL" clId="{CC3E263C-35E1-4FB3-B79F-085D65135781}" dt="2024-09-13T15:17:43.942" v="2" actId="313"/>
        <pc:sldMkLst>
          <pc:docMk/>
          <pc:sldMk cId="338942508" sldId="307"/>
        </pc:sldMkLst>
      </pc:sldChg>
    </pc:docChg>
  </pc:docChgLst>
  <pc:docChgLst>
    <pc:chgData name="Laura Towers" userId="S::ltowers@marlcliffe.sheffield.sch.uk::f4df9833-4ae9-4b43-af8e-f684656c3abc" providerId="AD" clId="Web-{9849952D-0D73-0B07-54D0-AC07FC48B2DB}"/>
    <pc:docChg chg="modSld">
      <pc:chgData name="Laura Towers" userId="S::ltowers@marlcliffe.sheffield.sch.uk::f4df9833-4ae9-4b43-af8e-f684656c3abc" providerId="AD" clId="Web-{9849952D-0D73-0B07-54D0-AC07FC48B2DB}" dt="2024-09-12T16:32:27.717" v="7" actId="20577"/>
      <pc:docMkLst>
        <pc:docMk/>
      </pc:docMkLst>
      <pc:sldChg chg="modSp">
        <pc:chgData name="Laura Towers" userId="S::ltowers@marlcliffe.sheffield.sch.uk::f4df9833-4ae9-4b43-af8e-f684656c3abc" providerId="AD" clId="Web-{9849952D-0D73-0B07-54D0-AC07FC48B2DB}" dt="2024-09-12T16:32:27.717" v="7" actId="20577"/>
        <pc:sldMkLst>
          <pc:docMk/>
          <pc:sldMk cId="2426599638" sldId="305"/>
        </pc:sldMkLst>
      </pc:sldChg>
    </pc:docChg>
  </pc:docChgLst>
  <pc:docChgLst>
    <pc:chgData name="Laura Fallon" userId="S::lfallon@marlcliffe.sheffield.sch.uk::ef3d9bfa-d400-472d-8dd4-21df0ef6bbe8" providerId="AD" clId="Web-{D82748B6-BEBF-EB5F-7BDD-5F93AC7F018D}"/>
    <pc:docChg chg="modSld">
      <pc:chgData name="Laura Fallon" userId="S::lfallon@marlcliffe.sheffield.sch.uk::ef3d9bfa-d400-472d-8dd4-21df0ef6bbe8" providerId="AD" clId="Web-{D82748B6-BEBF-EB5F-7BDD-5F93AC7F018D}" dt="2025-09-02T14:52:39.570" v="70" actId="20577"/>
      <pc:docMkLst>
        <pc:docMk/>
      </pc:docMkLst>
      <pc:sldChg chg="modSp">
        <pc:chgData name="Laura Fallon" userId="S::lfallon@marlcliffe.sheffield.sch.uk::ef3d9bfa-d400-472d-8dd4-21df0ef6bbe8" providerId="AD" clId="Web-{D82748B6-BEBF-EB5F-7BDD-5F93AC7F018D}" dt="2025-09-02T14:48:56.913" v="19" actId="20577"/>
        <pc:sldMkLst>
          <pc:docMk/>
          <pc:sldMk cId="0" sldId="278"/>
        </pc:sldMkLst>
        <pc:spChg chg="mod">
          <ac:chgData name="Laura Fallon" userId="S::lfallon@marlcliffe.sheffield.sch.uk::ef3d9bfa-d400-472d-8dd4-21df0ef6bbe8" providerId="AD" clId="Web-{D82748B6-BEBF-EB5F-7BDD-5F93AC7F018D}" dt="2025-09-02T14:48:56.913" v="19" actId="20577"/>
          <ac:spMkLst>
            <pc:docMk/>
            <pc:sldMk cId="0" sldId="278"/>
            <ac:spMk id="3" creationId="{00000000-0000-0000-0000-000000000000}"/>
          </ac:spMkLst>
        </pc:spChg>
      </pc:sldChg>
      <pc:sldChg chg="modSp">
        <pc:chgData name="Laura Fallon" userId="S::lfallon@marlcliffe.sheffield.sch.uk::ef3d9bfa-d400-472d-8dd4-21df0ef6bbe8" providerId="AD" clId="Web-{D82748B6-BEBF-EB5F-7BDD-5F93AC7F018D}" dt="2025-09-02T14:49:57.163" v="49" actId="20577"/>
        <pc:sldMkLst>
          <pc:docMk/>
          <pc:sldMk cId="0" sldId="280"/>
        </pc:sldMkLst>
        <pc:spChg chg="mod">
          <ac:chgData name="Laura Fallon" userId="S::lfallon@marlcliffe.sheffield.sch.uk::ef3d9bfa-d400-472d-8dd4-21df0ef6bbe8" providerId="AD" clId="Web-{D82748B6-BEBF-EB5F-7BDD-5F93AC7F018D}" dt="2025-09-02T14:49:57.163" v="49" actId="20577"/>
          <ac:spMkLst>
            <pc:docMk/>
            <pc:sldMk cId="0" sldId="280"/>
            <ac:spMk id="2" creationId="{00000000-0000-0000-0000-000000000000}"/>
          </ac:spMkLst>
        </pc:spChg>
      </pc:sldChg>
      <pc:sldChg chg="modSp">
        <pc:chgData name="Laura Fallon" userId="S::lfallon@marlcliffe.sheffield.sch.uk::ef3d9bfa-d400-472d-8dd4-21df0ef6bbe8" providerId="AD" clId="Web-{D82748B6-BEBF-EB5F-7BDD-5F93AC7F018D}" dt="2025-09-02T14:52:39.523" v="69" actId="20577"/>
        <pc:sldMkLst>
          <pc:docMk/>
          <pc:sldMk cId="1673232683" sldId="287"/>
        </pc:sldMkLst>
        <pc:spChg chg="mod">
          <ac:chgData name="Laura Fallon" userId="S::lfallon@marlcliffe.sheffield.sch.uk::ef3d9bfa-d400-472d-8dd4-21df0ef6bbe8" providerId="AD" clId="Web-{D82748B6-BEBF-EB5F-7BDD-5F93AC7F018D}" dt="2025-09-02T14:52:39.523" v="69" actId="20577"/>
          <ac:spMkLst>
            <pc:docMk/>
            <pc:sldMk cId="1673232683" sldId="287"/>
            <ac:spMk id="3" creationId="{00000000-0000-0000-0000-000000000000}"/>
          </ac:spMkLst>
        </pc:spChg>
      </pc:sldChg>
      <pc:sldChg chg="modSp">
        <pc:chgData name="Laura Fallon" userId="S::lfallon@marlcliffe.sheffield.sch.uk::ef3d9bfa-d400-472d-8dd4-21df0ef6bbe8" providerId="AD" clId="Web-{D82748B6-BEBF-EB5F-7BDD-5F93AC7F018D}" dt="2025-09-02T14:46:48.800" v="7" actId="20577"/>
        <pc:sldMkLst>
          <pc:docMk/>
          <pc:sldMk cId="1408532452" sldId="303"/>
        </pc:sldMkLst>
        <pc:spChg chg="mod">
          <ac:chgData name="Laura Fallon" userId="S::lfallon@marlcliffe.sheffield.sch.uk::ef3d9bfa-d400-472d-8dd4-21df0ef6bbe8" providerId="AD" clId="Web-{D82748B6-BEBF-EB5F-7BDD-5F93AC7F018D}" dt="2025-09-02T14:46:48.800" v="7" actId="20577"/>
          <ac:spMkLst>
            <pc:docMk/>
            <pc:sldMk cId="1408532452" sldId="303"/>
            <ac:spMk id="4" creationId="{00000000-0000-0000-0000-000000000000}"/>
          </ac:spMkLst>
        </pc:spChg>
      </pc:sldChg>
      <pc:sldChg chg="modSp">
        <pc:chgData name="Laura Fallon" userId="S::lfallon@marlcliffe.sheffield.sch.uk::ef3d9bfa-d400-472d-8dd4-21df0ef6bbe8" providerId="AD" clId="Web-{D82748B6-BEBF-EB5F-7BDD-5F93AC7F018D}" dt="2025-09-02T14:49:39.585" v="40" actId="20577"/>
        <pc:sldMkLst>
          <pc:docMk/>
          <pc:sldMk cId="3366456334" sldId="306"/>
        </pc:sldMkLst>
        <pc:spChg chg="mod">
          <ac:chgData name="Laura Fallon" userId="S::lfallon@marlcliffe.sheffield.sch.uk::ef3d9bfa-d400-472d-8dd4-21df0ef6bbe8" providerId="AD" clId="Web-{D82748B6-BEBF-EB5F-7BDD-5F93AC7F018D}" dt="2025-09-02T14:49:39.585" v="40" actId="20577"/>
          <ac:spMkLst>
            <pc:docMk/>
            <pc:sldMk cId="3366456334" sldId="306"/>
            <ac:spMk id="3" creationId="{00000000-0000-0000-0000-000000000000}"/>
          </ac:spMkLst>
        </pc:spChg>
      </pc:sldChg>
      <pc:sldChg chg="modSp">
        <pc:chgData name="Laura Fallon" userId="S::lfallon@marlcliffe.sheffield.sch.uk::ef3d9bfa-d400-472d-8dd4-21df0ef6bbe8" providerId="AD" clId="Web-{D82748B6-BEBF-EB5F-7BDD-5F93AC7F018D}" dt="2025-09-02T14:52:39.570" v="70" actId="20577"/>
        <pc:sldMkLst>
          <pc:docMk/>
          <pc:sldMk cId="338942508" sldId="307"/>
        </pc:sldMkLst>
        <pc:spChg chg="mod">
          <ac:chgData name="Laura Fallon" userId="S::lfallon@marlcliffe.sheffield.sch.uk::ef3d9bfa-d400-472d-8dd4-21df0ef6bbe8" providerId="AD" clId="Web-{D82748B6-BEBF-EB5F-7BDD-5F93AC7F018D}" dt="2025-09-02T14:52:39.570" v="70" actId="20577"/>
          <ac:spMkLst>
            <pc:docMk/>
            <pc:sldMk cId="338942508" sldId="307"/>
            <ac:spMk id="7" creationId="{00000000-0000-0000-0000-000000000000}"/>
          </ac:spMkLst>
        </pc:spChg>
      </pc:sldChg>
    </pc:docChg>
  </pc:docChgLst>
  <pc:docChgLst>
    <pc:chgData name="Laura Towers" userId="S::ltowers@marlcliffe.sheffield.sch.uk::f4df9833-4ae9-4b43-af8e-f684656c3abc" providerId="AD" clId="Web-{A2B957AF-6CA8-5924-99A9-549FB29F008C}"/>
    <pc:docChg chg="modSld sldOrd">
      <pc:chgData name="Laura Towers" userId="S::ltowers@marlcliffe.sheffield.sch.uk::f4df9833-4ae9-4b43-af8e-f684656c3abc" providerId="AD" clId="Web-{A2B957AF-6CA8-5924-99A9-549FB29F008C}" dt="2025-09-09T12:45:01.159" v="85"/>
      <pc:docMkLst>
        <pc:docMk/>
      </pc:docMkLst>
      <pc:sldChg chg="ord">
        <pc:chgData name="Laura Towers" userId="S::ltowers@marlcliffe.sheffield.sch.uk::f4df9833-4ae9-4b43-af8e-f684656c3abc" providerId="AD" clId="Web-{A2B957AF-6CA8-5924-99A9-549FB29F008C}" dt="2025-09-09T12:41:28.011" v="0"/>
        <pc:sldMkLst>
          <pc:docMk/>
          <pc:sldMk cId="0" sldId="277"/>
        </pc:sldMkLst>
      </pc:sldChg>
      <pc:sldChg chg="modSp">
        <pc:chgData name="Laura Towers" userId="S::ltowers@marlcliffe.sheffield.sch.uk::f4df9833-4ae9-4b43-af8e-f684656c3abc" providerId="AD" clId="Web-{A2B957AF-6CA8-5924-99A9-549FB29F008C}" dt="2025-09-09T12:43:06.637" v="84"/>
        <pc:sldMkLst>
          <pc:docMk/>
          <pc:sldMk cId="515013163" sldId="292"/>
        </pc:sldMkLst>
        <pc:graphicFrameChg chg="mod modGraphic">
          <ac:chgData name="Laura Towers" userId="S::ltowers@marlcliffe.sheffield.sch.uk::f4df9833-4ae9-4b43-af8e-f684656c3abc" providerId="AD" clId="Web-{A2B957AF-6CA8-5924-99A9-549FB29F008C}" dt="2025-09-09T12:43:06.637" v="84"/>
          <ac:graphicFrameMkLst>
            <pc:docMk/>
            <pc:sldMk cId="515013163" sldId="292"/>
            <ac:graphicFrameMk id="4" creationId="{00000000-0000-0000-0000-000000000000}"/>
          </ac:graphicFrameMkLst>
        </pc:graphicFrameChg>
      </pc:sldChg>
      <pc:sldChg chg="ord">
        <pc:chgData name="Laura Towers" userId="S::ltowers@marlcliffe.sheffield.sch.uk::f4df9833-4ae9-4b43-af8e-f684656c3abc" providerId="AD" clId="Web-{A2B957AF-6CA8-5924-99A9-549FB29F008C}" dt="2025-09-09T12:45:01.159" v="85"/>
        <pc:sldMkLst>
          <pc:docMk/>
          <pc:sldMk cId="3366456334" sldId="306"/>
        </pc:sldMkLst>
      </pc:sldChg>
    </pc:docChg>
  </pc:docChgLst>
  <pc:docChgLst>
    <pc:chgData name="Laura Towers" userId="f4df9833-4ae9-4b43-af8e-f684656c3abc" providerId="ADAL" clId="{59F53ED6-B1F2-9D48-9E3C-B5367D56C4B3}"/>
    <pc:docChg chg="custSel addSld delSld modSld modSection">
      <pc:chgData name="Laura Towers" userId="f4df9833-4ae9-4b43-af8e-f684656c3abc" providerId="ADAL" clId="{59F53ED6-B1F2-9D48-9E3C-B5367D56C4B3}" dt="2025-09-08T18:48:49.895" v="83" actId="1076"/>
      <pc:docMkLst>
        <pc:docMk/>
      </pc:docMkLst>
      <pc:sldChg chg="add modTransition">
        <pc:chgData name="Laura Towers" userId="f4df9833-4ae9-4b43-af8e-f684656c3abc" providerId="ADAL" clId="{59F53ED6-B1F2-9D48-9E3C-B5367D56C4B3}" dt="2025-09-08T18:46:57.006" v="0"/>
        <pc:sldMkLst>
          <pc:docMk/>
          <pc:sldMk cId="0" sldId="274"/>
        </pc:sldMkLst>
      </pc:sldChg>
      <pc:sldChg chg="add modTransition">
        <pc:chgData name="Laura Towers" userId="f4df9833-4ae9-4b43-af8e-f684656c3abc" providerId="ADAL" clId="{59F53ED6-B1F2-9D48-9E3C-B5367D56C4B3}" dt="2025-09-08T18:46:57.006" v="0"/>
        <pc:sldMkLst>
          <pc:docMk/>
          <pc:sldMk cId="0" sldId="276"/>
        </pc:sldMkLst>
      </pc:sldChg>
      <pc:sldChg chg="add modTransition">
        <pc:chgData name="Laura Towers" userId="f4df9833-4ae9-4b43-af8e-f684656c3abc" providerId="ADAL" clId="{59F53ED6-B1F2-9D48-9E3C-B5367D56C4B3}" dt="2025-09-08T18:46:57.006" v="0"/>
        <pc:sldMkLst>
          <pc:docMk/>
          <pc:sldMk cId="0" sldId="277"/>
        </pc:sldMkLst>
      </pc:sldChg>
      <pc:sldChg chg="add modTransition">
        <pc:chgData name="Laura Towers" userId="f4df9833-4ae9-4b43-af8e-f684656c3abc" providerId="ADAL" clId="{59F53ED6-B1F2-9D48-9E3C-B5367D56C4B3}" dt="2025-09-08T18:46:57.006" v="0"/>
        <pc:sldMkLst>
          <pc:docMk/>
          <pc:sldMk cId="2653935550" sldId="279"/>
        </pc:sldMkLst>
      </pc:sldChg>
      <pc:sldChg chg="del">
        <pc:chgData name="Laura Towers" userId="f4df9833-4ae9-4b43-af8e-f684656c3abc" providerId="ADAL" clId="{59F53ED6-B1F2-9D48-9E3C-B5367D56C4B3}" dt="2025-09-08T18:47:01.595" v="2" actId="2696"/>
        <pc:sldMkLst>
          <pc:docMk/>
          <pc:sldMk cId="3740535648" sldId="283"/>
        </pc:sldMkLst>
      </pc:sldChg>
      <pc:sldChg chg="add">
        <pc:chgData name="Laura Towers" userId="f4df9833-4ae9-4b43-af8e-f684656c3abc" providerId="ADAL" clId="{59F53ED6-B1F2-9D48-9E3C-B5367D56C4B3}" dt="2025-09-08T18:46:57.006" v="0"/>
        <pc:sldMkLst>
          <pc:docMk/>
          <pc:sldMk cId="2806660451" sldId="286"/>
        </pc:sldMkLst>
      </pc:sldChg>
      <pc:sldChg chg="modSp mod">
        <pc:chgData name="Laura Towers" userId="f4df9833-4ae9-4b43-af8e-f684656c3abc" providerId="ADAL" clId="{59F53ED6-B1F2-9D48-9E3C-B5367D56C4B3}" dt="2025-09-08T18:48:49.895" v="83" actId="1076"/>
        <pc:sldMkLst>
          <pc:docMk/>
          <pc:sldMk cId="24763312" sldId="311"/>
        </pc:sldMkLst>
        <pc:spChg chg="mod">
          <ac:chgData name="Laura Towers" userId="f4df9833-4ae9-4b43-af8e-f684656c3abc" providerId="ADAL" clId="{59F53ED6-B1F2-9D48-9E3C-B5367D56C4B3}" dt="2025-09-08T18:48:46.657" v="82" actId="20577"/>
          <ac:spMkLst>
            <pc:docMk/>
            <pc:sldMk cId="24763312" sldId="311"/>
            <ac:spMk id="7" creationId="{00000000-0000-0000-0000-000000000000}"/>
          </ac:spMkLst>
        </pc:spChg>
        <pc:picChg chg="mod">
          <ac:chgData name="Laura Towers" userId="f4df9833-4ae9-4b43-af8e-f684656c3abc" providerId="ADAL" clId="{59F53ED6-B1F2-9D48-9E3C-B5367D56C4B3}" dt="2025-09-08T18:48:49.895" v="83" actId="1076"/>
          <ac:picMkLst>
            <pc:docMk/>
            <pc:sldMk cId="24763312" sldId="311"/>
            <ac:picMk id="5" creationId="{D16738A1-3B84-B1EF-9976-BD96A6DD2397}"/>
          </ac:picMkLst>
        </pc:picChg>
      </pc:sldChg>
      <pc:sldChg chg="add setBg">
        <pc:chgData name="Laura Towers" userId="f4df9833-4ae9-4b43-af8e-f684656c3abc" providerId="ADAL" clId="{59F53ED6-B1F2-9D48-9E3C-B5367D56C4B3}" dt="2025-09-08T18:46:57.006" v="0"/>
        <pc:sldMkLst>
          <pc:docMk/>
          <pc:sldMk cId="1249482547" sldId="316"/>
        </pc:sldMkLst>
      </pc:sldChg>
      <pc:sldChg chg="modSp add mod setBg">
        <pc:chgData name="Laura Towers" userId="f4df9833-4ae9-4b43-af8e-f684656c3abc" providerId="ADAL" clId="{59F53ED6-B1F2-9D48-9E3C-B5367D56C4B3}" dt="2025-09-08T18:46:57.224" v="1" actId="27636"/>
        <pc:sldMkLst>
          <pc:docMk/>
          <pc:sldMk cId="1645900729" sldId="317"/>
        </pc:sldMkLst>
        <pc:spChg chg="mod">
          <ac:chgData name="Laura Towers" userId="f4df9833-4ae9-4b43-af8e-f684656c3abc" providerId="ADAL" clId="{59F53ED6-B1F2-9D48-9E3C-B5367D56C4B3}" dt="2025-09-08T18:46:57.224" v="1" actId="27636"/>
          <ac:spMkLst>
            <pc:docMk/>
            <pc:sldMk cId="1645900729" sldId="317"/>
            <ac:spMk id="3" creationId="{BE8A1077-B25C-46DF-8EE4-372B4684D276}"/>
          </ac:spMkLst>
        </pc:spChg>
      </pc:sldChg>
      <pc:sldChg chg="add modTransition">
        <pc:chgData name="Laura Towers" userId="f4df9833-4ae9-4b43-af8e-f684656c3abc" providerId="ADAL" clId="{59F53ED6-B1F2-9D48-9E3C-B5367D56C4B3}" dt="2025-09-08T18:46:57.006" v="0"/>
        <pc:sldMkLst>
          <pc:docMk/>
          <pc:sldMk cId="0"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3C7C9C-C9D5-40A4-A9D9-C1809A914F8C}" type="datetimeFigureOut">
              <a:rPr lang="en-GB" smtClean="0"/>
              <a:pPr/>
              <a:t>09/09/2025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597820-29F5-41C3-BFB7-E89ED7393A38}" type="slidenum">
              <a:rPr lang="en-GB" smtClean="0"/>
              <a:pPr/>
              <a:t>‹#›</a:t>
            </a:fld>
            <a:endParaRPr lang="en-GB"/>
          </a:p>
        </p:txBody>
      </p:sp>
    </p:spTree>
    <p:extLst>
      <p:ext uri="{BB962C8B-B14F-4D97-AF65-F5344CB8AC3E}">
        <p14:creationId xmlns:p14="http://schemas.microsoft.com/office/powerpoint/2010/main" val="1850009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56D32D-EDF8-4091-A039-23B0F102F23E}" type="datetimeFigureOut">
              <a:rPr lang="en-GB" smtClean="0"/>
              <a:t>09/09/2025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D93E7AE-AE84-41D6-80AE-97BE4DBCF5C5}" type="slidenum">
              <a:rPr lang="en-GB" smtClean="0"/>
              <a:t>‹#›</a:t>
            </a:fld>
            <a:endParaRPr lang="en-GB"/>
          </a:p>
        </p:txBody>
      </p:sp>
    </p:spTree>
    <p:extLst>
      <p:ext uri="{BB962C8B-B14F-4D97-AF65-F5344CB8AC3E}">
        <p14:creationId xmlns:p14="http://schemas.microsoft.com/office/powerpoint/2010/main" val="324580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
            </a:r>
          </a:p>
        </p:txBody>
      </p:sp>
      <p:sp>
        <p:nvSpPr>
          <p:cNvPr id="4" name="Slide Number Placeholder 3"/>
          <p:cNvSpPr>
            <a:spLocks noGrp="1"/>
          </p:cNvSpPr>
          <p:nvPr>
            <p:ph type="sldNum" sz="quarter" idx="10"/>
          </p:nvPr>
        </p:nvSpPr>
        <p:spPr/>
        <p:txBody>
          <a:bodyPr/>
          <a:lstStyle/>
          <a:p>
            <a:fld id="{FD93E7AE-AE84-41D6-80AE-97BE4DBCF5C5}" type="slidenum">
              <a:rPr lang="en-GB" smtClean="0"/>
              <a:t>1</a:t>
            </a:fld>
            <a:endParaRPr lang="en-GB"/>
          </a:p>
        </p:txBody>
      </p:sp>
    </p:spTree>
    <p:extLst>
      <p:ext uri="{BB962C8B-B14F-4D97-AF65-F5344CB8AC3E}">
        <p14:creationId xmlns:p14="http://schemas.microsoft.com/office/powerpoint/2010/main" val="27397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
            </a:r>
          </a:p>
        </p:txBody>
      </p:sp>
      <p:sp>
        <p:nvSpPr>
          <p:cNvPr id="4" name="Slide Number Placeholder 3"/>
          <p:cNvSpPr>
            <a:spLocks noGrp="1"/>
          </p:cNvSpPr>
          <p:nvPr>
            <p:ph type="sldNum" sz="quarter" idx="10"/>
          </p:nvPr>
        </p:nvSpPr>
        <p:spPr/>
        <p:txBody>
          <a:bodyPr/>
          <a:lstStyle/>
          <a:p>
            <a:fld id="{FD93E7AE-AE84-41D6-80AE-97BE4DBCF5C5}" type="slidenum">
              <a:rPr lang="en-GB" smtClean="0"/>
              <a:t>13</a:t>
            </a:fld>
            <a:endParaRPr lang="en-GB"/>
          </a:p>
        </p:txBody>
      </p:sp>
    </p:spTree>
    <p:extLst>
      <p:ext uri="{BB962C8B-B14F-4D97-AF65-F5344CB8AC3E}">
        <p14:creationId xmlns:p14="http://schemas.microsoft.com/office/powerpoint/2010/main" val="79753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Roanne</a:t>
            </a:r>
            <a:endParaRPr lang="en-GB" dirty="0"/>
          </a:p>
        </p:txBody>
      </p:sp>
      <p:sp>
        <p:nvSpPr>
          <p:cNvPr id="4" name="Slide Number Placeholder 3"/>
          <p:cNvSpPr>
            <a:spLocks noGrp="1"/>
          </p:cNvSpPr>
          <p:nvPr>
            <p:ph type="sldNum" sz="quarter" idx="10"/>
          </p:nvPr>
        </p:nvSpPr>
        <p:spPr/>
        <p:txBody>
          <a:bodyPr/>
          <a:lstStyle/>
          <a:p>
            <a:fld id="{FD93E7AE-AE84-41D6-80AE-97BE4DBCF5C5}" type="slidenum">
              <a:rPr lang="en-GB" smtClean="0"/>
              <a:t>14</a:t>
            </a:fld>
            <a:endParaRPr lang="en-GB"/>
          </a:p>
        </p:txBody>
      </p:sp>
    </p:spTree>
    <p:extLst>
      <p:ext uri="{BB962C8B-B14F-4D97-AF65-F5344CB8AC3E}">
        <p14:creationId xmlns:p14="http://schemas.microsoft.com/office/powerpoint/2010/main" val="362103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Roanne</a:t>
            </a:r>
            <a:endParaRPr lang="en-GB" dirty="0"/>
          </a:p>
        </p:txBody>
      </p:sp>
      <p:sp>
        <p:nvSpPr>
          <p:cNvPr id="4" name="Slide Number Placeholder 3"/>
          <p:cNvSpPr>
            <a:spLocks noGrp="1"/>
          </p:cNvSpPr>
          <p:nvPr>
            <p:ph type="sldNum" sz="quarter" idx="10"/>
          </p:nvPr>
        </p:nvSpPr>
        <p:spPr/>
        <p:txBody>
          <a:bodyPr/>
          <a:lstStyle/>
          <a:p>
            <a:fld id="{FD93E7AE-AE84-41D6-80AE-97BE4DBCF5C5}" type="slidenum">
              <a:rPr lang="en-GB" smtClean="0"/>
              <a:t>16</a:t>
            </a:fld>
            <a:endParaRPr lang="en-GB"/>
          </a:p>
        </p:txBody>
      </p:sp>
    </p:spTree>
    <p:extLst>
      <p:ext uri="{BB962C8B-B14F-4D97-AF65-F5344CB8AC3E}">
        <p14:creationId xmlns:p14="http://schemas.microsoft.com/office/powerpoint/2010/main" val="102876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Roanne</a:t>
            </a:r>
            <a:endParaRPr lang="en-GB" dirty="0"/>
          </a:p>
        </p:txBody>
      </p:sp>
      <p:sp>
        <p:nvSpPr>
          <p:cNvPr id="4" name="Slide Number Placeholder 3"/>
          <p:cNvSpPr>
            <a:spLocks noGrp="1"/>
          </p:cNvSpPr>
          <p:nvPr>
            <p:ph type="sldNum" sz="quarter" idx="10"/>
          </p:nvPr>
        </p:nvSpPr>
        <p:spPr/>
        <p:txBody>
          <a:bodyPr/>
          <a:lstStyle/>
          <a:p>
            <a:fld id="{FD93E7AE-AE84-41D6-80AE-97BE4DBCF5C5}" type="slidenum">
              <a:rPr lang="en-GB" smtClean="0"/>
              <a:t>15</a:t>
            </a:fld>
            <a:endParaRPr lang="en-GB"/>
          </a:p>
        </p:txBody>
      </p:sp>
    </p:spTree>
    <p:extLst>
      <p:ext uri="{BB962C8B-B14F-4D97-AF65-F5344CB8AC3E}">
        <p14:creationId xmlns:p14="http://schemas.microsoft.com/office/powerpoint/2010/main" val="376643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Ruth</a:t>
            </a:r>
          </a:p>
        </p:txBody>
      </p:sp>
      <p:sp>
        <p:nvSpPr>
          <p:cNvPr id="4" name="Slide Number Placeholder 3"/>
          <p:cNvSpPr>
            <a:spLocks noGrp="1"/>
          </p:cNvSpPr>
          <p:nvPr>
            <p:ph type="sldNum" sz="quarter" idx="10"/>
          </p:nvPr>
        </p:nvSpPr>
        <p:spPr/>
        <p:txBody>
          <a:bodyPr/>
          <a:lstStyle/>
          <a:p>
            <a:fld id="{FD93E7AE-AE84-41D6-80AE-97BE4DBCF5C5}" type="slidenum">
              <a:rPr lang="en-GB" smtClean="0"/>
              <a:t>18</a:t>
            </a:fld>
            <a:endParaRPr lang="en-GB"/>
          </a:p>
        </p:txBody>
      </p:sp>
    </p:spTree>
    <p:extLst>
      <p:ext uri="{BB962C8B-B14F-4D97-AF65-F5344CB8AC3E}">
        <p14:creationId xmlns:p14="http://schemas.microsoft.com/office/powerpoint/2010/main" val="79552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19</a:t>
            </a:fld>
            <a:endParaRPr lang="en-GB"/>
          </a:p>
        </p:txBody>
      </p:sp>
    </p:spTree>
    <p:extLst>
      <p:ext uri="{BB962C8B-B14F-4D97-AF65-F5344CB8AC3E}">
        <p14:creationId xmlns:p14="http://schemas.microsoft.com/office/powerpoint/2010/main" val="198279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p>
        </p:txBody>
      </p:sp>
      <p:sp>
        <p:nvSpPr>
          <p:cNvPr id="4" name="Slide Number Placeholder 3"/>
          <p:cNvSpPr>
            <a:spLocks noGrp="1"/>
          </p:cNvSpPr>
          <p:nvPr>
            <p:ph type="sldNum" sz="quarter" idx="10"/>
          </p:nvPr>
        </p:nvSpPr>
        <p:spPr/>
        <p:txBody>
          <a:bodyPr/>
          <a:lstStyle/>
          <a:p>
            <a:fld id="{FD93E7AE-AE84-41D6-80AE-97BE4DBCF5C5}" type="slidenum">
              <a:rPr lang="en-GB" smtClean="0"/>
              <a:t>20</a:t>
            </a:fld>
            <a:endParaRPr lang="en-GB"/>
          </a:p>
        </p:txBody>
      </p:sp>
    </p:spTree>
    <p:extLst>
      <p:ext uri="{BB962C8B-B14F-4D97-AF65-F5344CB8AC3E}">
        <p14:creationId xmlns:p14="http://schemas.microsoft.com/office/powerpoint/2010/main" val="42317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21</a:t>
            </a:fld>
            <a:endParaRPr lang="en-GB"/>
          </a:p>
        </p:txBody>
      </p:sp>
    </p:spTree>
    <p:extLst>
      <p:ext uri="{BB962C8B-B14F-4D97-AF65-F5344CB8AC3E}">
        <p14:creationId xmlns:p14="http://schemas.microsoft.com/office/powerpoint/2010/main" val="64211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22</a:t>
            </a:fld>
            <a:endParaRPr lang="en-GB"/>
          </a:p>
        </p:txBody>
      </p:sp>
    </p:spTree>
    <p:extLst>
      <p:ext uri="{BB962C8B-B14F-4D97-AF65-F5344CB8AC3E}">
        <p14:creationId xmlns:p14="http://schemas.microsoft.com/office/powerpoint/2010/main" val="4271237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23</a:t>
            </a:fld>
            <a:endParaRPr lang="en-GB"/>
          </a:p>
        </p:txBody>
      </p:sp>
    </p:spTree>
    <p:extLst>
      <p:ext uri="{BB962C8B-B14F-4D97-AF65-F5344CB8AC3E}">
        <p14:creationId xmlns:p14="http://schemas.microsoft.com/office/powerpoint/2010/main" val="37469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
            </a:r>
          </a:p>
        </p:txBody>
      </p:sp>
      <p:sp>
        <p:nvSpPr>
          <p:cNvPr id="4" name="Slide Number Placeholder 3"/>
          <p:cNvSpPr>
            <a:spLocks noGrp="1"/>
          </p:cNvSpPr>
          <p:nvPr>
            <p:ph type="sldNum" sz="quarter" idx="10"/>
          </p:nvPr>
        </p:nvSpPr>
        <p:spPr/>
        <p:txBody>
          <a:bodyPr/>
          <a:lstStyle/>
          <a:p>
            <a:fld id="{FD93E7AE-AE84-41D6-80AE-97BE4DBCF5C5}" type="slidenum">
              <a:rPr lang="en-GB" smtClean="0"/>
              <a:t>2</a:t>
            </a:fld>
            <a:endParaRPr lang="en-GB"/>
          </a:p>
        </p:txBody>
      </p:sp>
    </p:spTree>
    <p:extLst>
      <p:ext uri="{BB962C8B-B14F-4D97-AF65-F5344CB8AC3E}">
        <p14:creationId xmlns:p14="http://schemas.microsoft.com/office/powerpoint/2010/main" val="277488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24</a:t>
            </a:fld>
            <a:endParaRPr lang="en-GB"/>
          </a:p>
        </p:txBody>
      </p:sp>
    </p:spTree>
    <p:extLst>
      <p:ext uri="{BB962C8B-B14F-4D97-AF65-F5344CB8AC3E}">
        <p14:creationId xmlns:p14="http://schemas.microsoft.com/office/powerpoint/2010/main" val="4242139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25</a:t>
            </a:fld>
            <a:endParaRPr lang="en-GB"/>
          </a:p>
        </p:txBody>
      </p:sp>
    </p:spTree>
    <p:extLst>
      <p:ext uri="{BB962C8B-B14F-4D97-AF65-F5344CB8AC3E}">
        <p14:creationId xmlns:p14="http://schemas.microsoft.com/office/powerpoint/2010/main" val="48860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Chloe</a:t>
            </a:r>
          </a:p>
        </p:txBody>
      </p:sp>
      <p:sp>
        <p:nvSpPr>
          <p:cNvPr id="4" name="Slide Number Placeholder 3"/>
          <p:cNvSpPr>
            <a:spLocks noGrp="1"/>
          </p:cNvSpPr>
          <p:nvPr>
            <p:ph type="sldNum" sz="quarter" idx="10"/>
          </p:nvPr>
        </p:nvSpPr>
        <p:spPr/>
        <p:txBody>
          <a:bodyPr/>
          <a:lstStyle/>
          <a:p>
            <a:fld id="{FD93E7AE-AE84-41D6-80AE-97BE4DBCF5C5}" type="slidenum">
              <a:rPr lang="en-GB" smtClean="0"/>
              <a:t>26</a:t>
            </a:fld>
            <a:endParaRPr lang="en-GB"/>
          </a:p>
        </p:txBody>
      </p:sp>
    </p:spTree>
    <p:extLst>
      <p:ext uri="{BB962C8B-B14F-4D97-AF65-F5344CB8AC3E}">
        <p14:creationId xmlns:p14="http://schemas.microsoft.com/office/powerpoint/2010/main" val="272222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p>
        </p:txBody>
      </p:sp>
      <p:sp>
        <p:nvSpPr>
          <p:cNvPr id="4" name="Slide Number Placeholder 3"/>
          <p:cNvSpPr>
            <a:spLocks noGrp="1"/>
          </p:cNvSpPr>
          <p:nvPr>
            <p:ph type="sldNum" sz="quarter" idx="10"/>
          </p:nvPr>
        </p:nvSpPr>
        <p:spPr/>
        <p:txBody>
          <a:bodyPr/>
          <a:lstStyle/>
          <a:p>
            <a:fld id="{FD93E7AE-AE84-41D6-80AE-97BE4DBCF5C5}" type="slidenum">
              <a:rPr lang="en-GB" smtClean="0"/>
              <a:t>27</a:t>
            </a:fld>
            <a:endParaRPr lang="en-GB"/>
          </a:p>
        </p:txBody>
      </p:sp>
    </p:spTree>
    <p:extLst>
      <p:ext uri="{BB962C8B-B14F-4D97-AF65-F5344CB8AC3E}">
        <p14:creationId xmlns:p14="http://schemas.microsoft.com/office/powerpoint/2010/main" val="366988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a:t>
            </a:r>
          </a:p>
        </p:txBody>
      </p:sp>
      <p:sp>
        <p:nvSpPr>
          <p:cNvPr id="4" name="Slide Number Placeholder 3"/>
          <p:cNvSpPr>
            <a:spLocks noGrp="1"/>
          </p:cNvSpPr>
          <p:nvPr>
            <p:ph type="sldNum" sz="quarter" idx="10"/>
          </p:nvPr>
        </p:nvSpPr>
        <p:spPr/>
        <p:txBody>
          <a:bodyPr/>
          <a:lstStyle/>
          <a:p>
            <a:fld id="{FD93E7AE-AE84-41D6-80AE-97BE4DBCF5C5}" type="slidenum">
              <a:rPr lang="en-GB" smtClean="0"/>
              <a:t>28</a:t>
            </a:fld>
            <a:endParaRPr lang="en-GB"/>
          </a:p>
        </p:txBody>
      </p:sp>
    </p:spTree>
    <p:extLst>
      <p:ext uri="{BB962C8B-B14F-4D97-AF65-F5344CB8AC3E}">
        <p14:creationId xmlns:p14="http://schemas.microsoft.com/office/powerpoint/2010/main" val="90509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
            </a:r>
          </a:p>
        </p:txBody>
      </p:sp>
      <p:sp>
        <p:nvSpPr>
          <p:cNvPr id="4" name="Slide Number Placeholder 3"/>
          <p:cNvSpPr>
            <a:spLocks noGrp="1"/>
          </p:cNvSpPr>
          <p:nvPr>
            <p:ph type="sldNum" sz="quarter" idx="10"/>
          </p:nvPr>
        </p:nvSpPr>
        <p:spPr/>
        <p:txBody>
          <a:bodyPr/>
          <a:lstStyle/>
          <a:p>
            <a:fld id="{FD93E7AE-AE84-41D6-80AE-97BE4DBCF5C5}" type="slidenum">
              <a:rPr lang="en-GB" smtClean="0"/>
              <a:t>3</a:t>
            </a:fld>
            <a:endParaRPr lang="en-GB"/>
          </a:p>
        </p:txBody>
      </p:sp>
    </p:spTree>
    <p:extLst>
      <p:ext uri="{BB962C8B-B14F-4D97-AF65-F5344CB8AC3E}">
        <p14:creationId xmlns:p14="http://schemas.microsoft.com/office/powerpoint/2010/main" val="348112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
            </a:r>
          </a:p>
        </p:txBody>
      </p:sp>
      <p:sp>
        <p:nvSpPr>
          <p:cNvPr id="4" name="Slide Number Placeholder 3"/>
          <p:cNvSpPr>
            <a:spLocks noGrp="1"/>
          </p:cNvSpPr>
          <p:nvPr>
            <p:ph type="sldNum" sz="quarter" idx="10"/>
          </p:nvPr>
        </p:nvSpPr>
        <p:spPr/>
        <p:txBody>
          <a:bodyPr/>
          <a:lstStyle/>
          <a:p>
            <a:fld id="{FD93E7AE-AE84-41D6-80AE-97BE4DBCF5C5}" type="slidenum">
              <a:rPr lang="en-GB" smtClean="0"/>
              <a:t>4</a:t>
            </a:fld>
            <a:endParaRPr lang="en-GB"/>
          </a:p>
        </p:txBody>
      </p:sp>
    </p:spTree>
    <p:extLst>
      <p:ext uri="{BB962C8B-B14F-4D97-AF65-F5344CB8AC3E}">
        <p14:creationId xmlns:p14="http://schemas.microsoft.com/office/powerpoint/2010/main" val="168596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540bde22a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540bde22a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03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40bde22a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540bde22a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40bde22a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40bde22a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40bde22a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540bde22a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540bde22a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540bde22a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2316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2"/>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13" dirty="0">
                <a:latin typeface="Twinkl" pitchFamily="50" charset="0"/>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51442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1FFBA6-9E8C-48A4-828D-FB44FB3FE5F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2F7A4C2-F391-4AD7-9482-E7ABD78D96BA}" type="datetimeFigureOut">
              <a:rPr lang="en-GB" smtClean="0"/>
              <a:pPr/>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C71FFBA6-9E8C-48A4-828D-FB44FB3FE5FD}"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F7A4C2-F391-4AD7-9482-E7ABD78D96BA}" type="datetimeFigureOut">
              <a:rPr lang="en-GB" smtClean="0"/>
              <a:pPr/>
              <a:t>09/09/2025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1FFBA6-9E8C-48A4-828D-FB44FB3FE5FD}"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google.co.uk/url?sa=i&amp;rct=j&amp;q=&amp;esrc=s&amp;frm=1&amp;source=images&amp;cd=&amp;cad=rja&amp;uact=8&amp;docid=GBRBON_SF06QsM&amp;tbnid=Sg4BAJ1waGq_FM:&amp;ved=0CAUQjRw&amp;url=http://www.kingsleycp.cheshire.sch.uk/page/homework/4437&amp;ei=mgEQVMGbGMSh7AaiqIHoDA&amp;psig=AFQjCNHipg0vCmqqdLcnDpcW7Oh-WEOXMg&amp;ust=1410421490322752" TargetMode="External"/><Relationship Id="rId4" Type="http://schemas.openxmlformats.org/officeDocument/2006/relationships/hyperlink" Target="http://www.google.co.uk/url?sa=i&amp;rct=j&amp;q=&amp;esrc=s&amp;frm=1&amp;source=images&amp;cd=&amp;cad=rja&amp;uact=8&amp;docid=RMnli2cPfr258M&amp;tbnid=gjRZv2GVDbW2qM:&amp;ved=0CAUQjRw&amp;url=http://population-based-intervention.wikispaces.com/Homework%2BInterventions&amp;ei=dgEQVJrnG-jm7Abn8oCQBg&amp;psig=AFQjCNHipg0vCmqqdLcnDpcW7Oh-WEOXMg&amp;ust=141042149032275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vBd8BnQeV-Li7M&amp;tbnid=d4ieoF7Bf0DJqM:&amp;ved=0CAUQjRw&amp;url=http://www.usborne.com/catalogue/gifts.aspx?area%3DCG&amp;ei=oAQQVNzCL6eP7Abc_ICwAg&amp;psig=AFQjCNHF7KhCydXEUX2y9rskI4br5qWDAQ&amp;ust=141042229044548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hyperlink" Target="mailto:enquiries@marlcliffe.sheffield.sch.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3568" y="260648"/>
            <a:ext cx="7776864" cy="223224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srcRect/>
          <a:stretch>
            <a:fillRect/>
          </a:stretch>
        </p:blipFill>
        <p:spPr bwMode="auto">
          <a:xfrm>
            <a:off x="0" y="5085185"/>
            <a:ext cx="9144000" cy="1772816"/>
          </a:xfrm>
          <a:prstGeom prst="rect">
            <a:avLst/>
          </a:prstGeom>
          <a:noFill/>
          <a:ln w="9525">
            <a:noFill/>
            <a:miter lim="800000"/>
            <a:headEnd/>
            <a:tailEnd/>
          </a:ln>
        </p:spPr>
      </p:pic>
      <p:sp>
        <p:nvSpPr>
          <p:cNvPr id="2" name="Title 1"/>
          <p:cNvSpPr>
            <a:spLocks noGrp="1"/>
          </p:cNvSpPr>
          <p:nvPr>
            <p:ph type="ctrTitle"/>
          </p:nvPr>
        </p:nvSpPr>
        <p:spPr>
          <a:xfrm>
            <a:off x="683568" y="1172533"/>
            <a:ext cx="7772400" cy="2016224"/>
          </a:xfrm>
          <a:noFill/>
        </p:spPr>
        <p:txBody>
          <a:bodyPr>
            <a:normAutofit fontScale="90000"/>
          </a:bodyPr>
          <a:lstStyle/>
          <a:p>
            <a:pPr algn="ctr"/>
            <a:r>
              <a:rPr lang="en-GB" sz="5300" dirty="0">
                <a:ln>
                  <a:solidFill>
                    <a:schemeClr val="tx1"/>
                  </a:solidFill>
                </a:ln>
                <a:solidFill>
                  <a:schemeClr val="bg2">
                    <a:lumMod val="50000"/>
                  </a:schemeClr>
                </a:solidFill>
                <a:effectLst/>
                <a:latin typeface="Arial Black" pitchFamily="34" charset="0"/>
                <a:cs typeface="Aharoni" pitchFamily="2" charset="-79"/>
              </a:rPr>
              <a:t>Lower KS2</a:t>
            </a:r>
            <a:br>
              <a:rPr lang="en-GB" sz="5300" dirty="0">
                <a:ln>
                  <a:solidFill>
                    <a:schemeClr val="tx1"/>
                  </a:solidFill>
                </a:ln>
                <a:solidFill>
                  <a:schemeClr val="bg2">
                    <a:lumMod val="50000"/>
                  </a:schemeClr>
                </a:solidFill>
                <a:effectLst/>
                <a:latin typeface="Arial Black" pitchFamily="34" charset="0"/>
                <a:cs typeface="Aharoni" pitchFamily="2" charset="-79"/>
              </a:rPr>
            </a:br>
            <a:r>
              <a:rPr lang="en-GB" sz="5300" dirty="0">
                <a:ln>
                  <a:solidFill>
                    <a:schemeClr val="tx1"/>
                  </a:solidFill>
                </a:ln>
                <a:solidFill>
                  <a:schemeClr val="bg2">
                    <a:lumMod val="50000"/>
                  </a:schemeClr>
                </a:solidFill>
                <a:effectLst/>
                <a:latin typeface="Arial Black" pitchFamily="34" charset="0"/>
                <a:cs typeface="Aharoni" pitchFamily="2" charset="-79"/>
              </a:rPr>
              <a:t>Parents’ Information Slides</a:t>
            </a:r>
            <a:br>
              <a:rPr lang="en-GB" dirty="0">
                <a:ln>
                  <a:solidFill>
                    <a:schemeClr val="tx1"/>
                  </a:solidFill>
                </a:ln>
                <a:solidFill>
                  <a:schemeClr val="bg2">
                    <a:lumMod val="50000"/>
                  </a:schemeClr>
                </a:solidFill>
              </a:rPr>
            </a:br>
            <a:endParaRPr lang="en-GB" dirty="0">
              <a:ln>
                <a:solidFill>
                  <a:schemeClr val="tx1"/>
                </a:solidFill>
              </a:ln>
              <a:solidFill>
                <a:schemeClr val="bg2">
                  <a:lumMod val="50000"/>
                </a:schemeClr>
              </a:solidFill>
            </a:endParaRPr>
          </a:p>
        </p:txBody>
      </p:sp>
      <p:sp>
        <p:nvSpPr>
          <p:cNvPr id="4" name="Cloud Callout 3"/>
          <p:cNvSpPr/>
          <p:nvPr/>
        </p:nvSpPr>
        <p:spPr>
          <a:xfrm>
            <a:off x="445208" y="3248981"/>
            <a:ext cx="2771800" cy="1944216"/>
          </a:xfrm>
          <a:prstGeom prst="cloudCallout">
            <a:avLst>
              <a:gd name="adj1" fmla="val 26924"/>
              <a:gd name="adj2" fmla="val 97196"/>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a:t>
            </a:r>
          </a:p>
          <a:p>
            <a:pPr algn="ctr"/>
            <a:r>
              <a:rPr lang="en-GB" sz="2400" b="1" dirty="0">
                <a:solidFill>
                  <a:schemeClr val="tx1"/>
                </a:solidFill>
              </a:rPr>
              <a:t>is expected in school?</a:t>
            </a:r>
          </a:p>
        </p:txBody>
      </p:sp>
      <p:sp>
        <p:nvSpPr>
          <p:cNvPr id="6" name="Rounded Rectangular Callout 5"/>
          <p:cNvSpPr/>
          <p:nvPr/>
        </p:nvSpPr>
        <p:spPr>
          <a:xfrm>
            <a:off x="6109442" y="3537012"/>
            <a:ext cx="2376264" cy="1728192"/>
          </a:xfrm>
          <a:prstGeom prst="wedgeRoundRectCallout">
            <a:avLst>
              <a:gd name="adj1" fmla="val 33418"/>
              <a:gd name="adj2" fmla="val 86787"/>
              <a:gd name="adj3" fmla="val 16667"/>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Papyrus" pitchFamily="66" charset="0"/>
              </a:rPr>
              <a:t>What is my child expected to do at home?</a:t>
            </a:r>
          </a:p>
        </p:txBody>
      </p:sp>
      <p:sp>
        <p:nvSpPr>
          <p:cNvPr id="7" name="Cloud Callout 6"/>
          <p:cNvSpPr/>
          <p:nvPr/>
        </p:nvSpPr>
        <p:spPr>
          <a:xfrm>
            <a:off x="3527719" y="3068960"/>
            <a:ext cx="2448272" cy="1944216"/>
          </a:xfrm>
          <a:prstGeom prst="cloudCallout">
            <a:avLst>
              <a:gd name="adj1" fmla="val 15291"/>
              <a:gd name="adj2" fmla="val 103364"/>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Byington" pitchFamily="2" charset="0"/>
              </a:rPr>
              <a:t>How can I help my child?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207" name="Google Shape;207;p33"/>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1026" name="Picture 2" descr="Attendance | Lowfield Pri Sch">
            <a:extLst>
              <a:ext uri="{FF2B5EF4-FFF2-40B4-BE49-F238E27FC236}">
                <a16:creationId xmlns:a16="http://schemas.microsoft.com/office/drawing/2014/main" id="{7A6AD770-2966-40B7-8493-4663F341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76" y="1302275"/>
            <a:ext cx="7434844" cy="4047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214" name="Google Shape;214;p34"/>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215" name="Google Shape;215;p34"/>
          <p:cNvPicPr preferRelativeResize="0"/>
          <p:nvPr/>
        </p:nvPicPr>
        <p:blipFill>
          <a:blip r:embed="rId3">
            <a:alphaModFix/>
          </a:blip>
          <a:stretch>
            <a:fillRect/>
          </a:stretch>
        </p:blipFill>
        <p:spPr>
          <a:xfrm>
            <a:off x="1143000" y="857250"/>
            <a:ext cx="6858000" cy="5143500"/>
          </a:xfrm>
          <a:prstGeom prst="rect">
            <a:avLst/>
          </a:prstGeom>
          <a:noFill/>
          <a:ln>
            <a:noFill/>
          </a:ln>
        </p:spPr>
      </p:pic>
      <p:pic>
        <p:nvPicPr>
          <p:cNvPr id="3" name="Picture 2" descr="Marlcliffe Primary School - Lockdown Video - YouTube">
            <a:extLst>
              <a:ext uri="{FF2B5EF4-FFF2-40B4-BE49-F238E27FC236}">
                <a16:creationId xmlns:a16="http://schemas.microsoft.com/office/drawing/2014/main" id="{05B1AEE2-7EAC-CF96-8C23-3D45F3A556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130" y="4963032"/>
            <a:ext cx="1662471" cy="93092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A5FF-6911-2945-A488-1A504DAE5307}"/>
              </a:ext>
            </a:extLst>
          </p:cNvPr>
          <p:cNvSpPr>
            <a:spLocks noGrp="1"/>
          </p:cNvSpPr>
          <p:nvPr>
            <p:ph type="title"/>
          </p:nvPr>
        </p:nvSpPr>
        <p:spPr>
          <a:xfrm>
            <a:off x="745721" y="1077031"/>
            <a:ext cx="7363853" cy="752699"/>
          </a:xfrm>
        </p:spPr>
        <p:txBody>
          <a:bodyPr/>
          <a:lstStyle/>
          <a:p>
            <a:r>
              <a:rPr lang="en-US" dirty="0">
                <a:latin typeface="Cooper Black"/>
              </a:rPr>
              <a:t>Attendance Rewards at </a:t>
            </a:r>
            <a:r>
              <a:rPr lang="en-US" err="1">
                <a:latin typeface="Cooper Black"/>
              </a:rPr>
              <a:t>Marlcliffe</a:t>
            </a:r>
            <a:endParaRPr lang="en-US">
              <a:latin typeface="Cooper Black"/>
            </a:endParaRPr>
          </a:p>
        </p:txBody>
      </p:sp>
      <p:pic>
        <p:nvPicPr>
          <p:cNvPr id="4" name="Picture 3" descr="A white board with numbers and a red border&#10;&#10;Description automatically generated">
            <a:extLst>
              <a:ext uri="{FF2B5EF4-FFF2-40B4-BE49-F238E27FC236}">
                <a16:creationId xmlns:a16="http://schemas.microsoft.com/office/drawing/2014/main" id="{7BF825E9-1D77-5AF5-CBF8-12F338353885}"/>
              </a:ext>
            </a:extLst>
          </p:cNvPr>
          <p:cNvPicPr>
            <a:picLocks noChangeAspect="1"/>
          </p:cNvPicPr>
          <p:nvPr/>
        </p:nvPicPr>
        <p:blipFill>
          <a:blip r:embed="rId2"/>
          <a:stretch>
            <a:fillRect/>
          </a:stretch>
        </p:blipFill>
        <p:spPr>
          <a:xfrm>
            <a:off x="3291588" y="1720153"/>
            <a:ext cx="3624485" cy="2594966"/>
          </a:xfrm>
          <a:prstGeom prst="rect">
            <a:avLst/>
          </a:prstGeom>
        </p:spPr>
      </p:pic>
      <p:pic>
        <p:nvPicPr>
          <p:cNvPr id="5" name="Picture 4" descr="A red and white sign with text and stars&#10;&#10;Description automatically generated">
            <a:extLst>
              <a:ext uri="{FF2B5EF4-FFF2-40B4-BE49-F238E27FC236}">
                <a16:creationId xmlns:a16="http://schemas.microsoft.com/office/drawing/2014/main" id="{47C2CE5B-ACB5-56AA-F47A-3A96E4F397AB}"/>
              </a:ext>
            </a:extLst>
          </p:cNvPr>
          <p:cNvPicPr>
            <a:picLocks noChangeAspect="1"/>
          </p:cNvPicPr>
          <p:nvPr/>
        </p:nvPicPr>
        <p:blipFill>
          <a:blip r:embed="rId3"/>
          <a:stretch>
            <a:fillRect/>
          </a:stretch>
        </p:blipFill>
        <p:spPr>
          <a:xfrm>
            <a:off x="270356" y="1720153"/>
            <a:ext cx="2936429" cy="4166200"/>
          </a:xfrm>
          <a:prstGeom prst="rect">
            <a:avLst/>
          </a:prstGeom>
        </p:spPr>
      </p:pic>
      <p:pic>
        <p:nvPicPr>
          <p:cNvPr id="6" name="Picture 5" descr="100% Attendance Yellow Star Badge">
            <a:extLst>
              <a:ext uri="{FF2B5EF4-FFF2-40B4-BE49-F238E27FC236}">
                <a16:creationId xmlns:a16="http://schemas.microsoft.com/office/drawing/2014/main" id="{4BFB4FD4-CEEE-41E4-9DCC-7BC9CBAD489D}"/>
              </a:ext>
            </a:extLst>
          </p:cNvPr>
          <p:cNvPicPr>
            <a:picLocks noChangeAspect="1"/>
          </p:cNvPicPr>
          <p:nvPr/>
        </p:nvPicPr>
        <p:blipFill>
          <a:blip r:embed="rId4"/>
          <a:stretch>
            <a:fillRect/>
          </a:stretch>
        </p:blipFill>
        <p:spPr>
          <a:xfrm>
            <a:off x="3419932" y="4357927"/>
            <a:ext cx="1393928" cy="1393928"/>
          </a:xfrm>
          <a:prstGeom prst="rect">
            <a:avLst/>
          </a:prstGeom>
        </p:spPr>
      </p:pic>
      <p:pic>
        <p:nvPicPr>
          <p:cNvPr id="7" name="Picture 6" descr="Prize Draw - Member First Credit Union ...">
            <a:extLst>
              <a:ext uri="{FF2B5EF4-FFF2-40B4-BE49-F238E27FC236}">
                <a16:creationId xmlns:a16="http://schemas.microsoft.com/office/drawing/2014/main" id="{83063031-261E-4313-8721-06BD44CB595A}"/>
              </a:ext>
            </a:extLst>
          </p:cNvPr>
          <p:cNvPicPr>
            <a:picLocks noChangeAspect="1"/>
          </p:cNvPicPr>
          <p:nvPr/>
        </p:nvPicPr>
        <p:blipFill>
          <a:blip r:embed="rId5"/>
          <a:stretch>
            <a:fillRect/>
          </a:stretch>
        </p:blipFill>
        <p:spPr>
          <a:xfrm>
            <a:off x="4640279" y="4454816"/>
            <a:ext cx="2143125" cy="1200150"/>
          </a:xfrm>
          <a:prstGeom prst="rect">
            <a:avLst/>
          </a:prstGeom>
        </p:spPr>
      </p:pic>
      <p:pic>
        <p:nvPicPr>
          <p:cNvPr id="1026" name="Picture 2" descr="Trophy Cup Silver PNG Clipart​ | Gallery Yopriceville - High-Quality Free  Images and Transparent PNG Clipart">
            <a:extLst>
              <a:ext uri="{FF2B5EF4-FFF2-40B4-BE49-F238E27FC236}">
                <a16:creationId xmlns:a16="http://schemas.microsoft.com/office/drawing/2014/main" id="{3FE6A810-80A4-44CF-8FB0-B79D71344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00876" y="2510389"/>
            <a:ext cx="1896593" cy="22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60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9" name="Picture 11"/>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275958" y="70337"/>
            <a:ext cx="1750567" cy="194737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Homework</a:t>
            </a:r>
          </a:p>
        </p:txBody>
      </p:sp>
      <p:graphicFrame>
        <p:nvGraphicFramePr>
          <p:cNvPr id="4" name="Table 3"/>
          <p:cNvGraphicFramePr>
            <a:graphicFrameLocks noGrp="1"/>
          </p:cNvGraphicFramePr>
          <p:nvPr>
            <p:extLst>
              <p:ext uri="{D42A27DB-BD31-4B8C-83A1-F6EECF244321}">
                <p14:modId xmlns:p14="http://schemas.microsoft.com/office/powerpoint/2010/main" val="2047186247"/>
              </p:ext>
            </p:extLst>
          </p:nvPr>
        </p:nvGraphicFramePr>
        <p:xfrm>
          <a:off x="467544" y="1916832"/>
          <a:ext cx="8433642" cy="5105706"/>
        </p:xfrm>
        <a:graphic>
          <a:graphicData uri="http://schemas.openxmlformats.org/drawingml/2006/table">
            <a:tbl>
              <a:tblPr/>
              <a:tblGrid>
                <a:gridCol w="8433642">
                  <a:extLst>
                    <a:ext uri="{9D8B030D-6E8A-4147-A177-3AD203B41FA5}">
                      <a16:colId xmlns:a16="http://schemas.microsoft.com/office/drawing/2014/main" val="20000"/>
                    </a:ext>
                  </a:extLst>
                </a:gridCol>
              </a:tblGrid>
              <a:tr h="4064000">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GB" sz="2400" dirty="0">
                          <a:effectLst/>
                          <a:latin typeface="+mj-lt"/>
                          <a:ea typeface="Times New Roman" panose="02020603050405020304" pitchFamily="18" charset="0"/>
                        </a:rPr>
                        <a:t>Maths homework will be set on Seesaw every Friday. It should be completed and submitted to Seesaw by the following Wednesday. Children who do not complete this will be asked to complete it at homework club.</a:t>
                      </a:r>
                      <a:endParaRPr lang="en-GB" sz="2400" dirty="0">
                        <a:effectLst/>
                        <a:latin typeface="+mj-lt"/>
                      </a:endParaRPr>
                    </a:p>
                    <a:p>
                      <a:pPr marL="342900" marR="0" lvl="0" indent="-342900" algn="l">
                        <a:lnSpc>
                          <a:spcPct val="100000"/>
                        </a:lnSpc>
                        <a:spcBef>
                          <a:spcPts val="0"/>
                        </a:spcBef>
                        <a:spcAft>
                          <a:spcPts val="0"/>
                        </a:spcAft>
                        <a:buClrTx/>
                        <a:buSzTx/>
                        <a:buFont typeface="Arial" panose="020B0604020202020204" pitchFamily="34" charset="0"/>
                        <a:buChar char="•"/>
                      </a:pPr>
                      <a:endParaRPr lang="en-GB" sz="2400" dirty="0">
                        <a:effectLst/>
                        <a:latin typeface="+mj-lt"/>
                        <a:ea typeface="Times New Roman" panose="02020603050405020304" pitchFamily="18" charset="0"/>
                      </a:endParaRPr>
                    </a:p>
                    <a:p>
                      <a:pPr marL="342900" marR="0" lvl="0" indent="-342900" algn="l">
                        <a:lnSpc>
                          <a:spcPct val="100000"/>
                        </a:lnSpc>
                        <a:spcBef>
                          <a:spcPts val="0"/>
                        </a:spcBef>
                        <a:spcAft>
                          <a:spcPts val="0"/>
                        </a:spcAft>
                        <a:buClrTx/>
                        <a:buSzTx/>
                        <a:buFont typeface="Arial" panose="020B0604020202020204" pitchFamily="34" charset="0"/>
                        <a:buChar char="•"/>
                      </a:pPr>
                      <a:r>
                        <a:rPr lang="en-GB" sz="2400" dirty="0">
                          <a:effectLst/>
                          <a:latin typeface="+mj-lt"/>
                          <a:ea typeface="Times New Roman" panose="02020603050405020304" pitchFamily="18" charset="0"/>
                        </a:rPr>
                        <a:t> One activity from the homework menu – 20-30 mins.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effectLst/>
                        <a:latin typeface="+mj-lt"/>
                        <a:ea typeface="Times New Roman" panose="02020603050405020304" pitchFamily="18" charset="0"/>
                      </a:endParaRP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GB" sz="2400" dirty="0">
                          <a:effectLst/>
                          <a:latin typeface="+mj-lt"/>
                          <a:ea typeface="Times New Roman" panose="02020603050405020304" pitchFamily="18" charset="0"/>
                        </a:rPr>
                        <a:t>Activities from the homework grid can be done in books or uploaded to </a:t>
                      </a:r>
                      <a:r>
                        <a:rPr lang="en-GB" sz="2400" dirty="0" err="1">
                          <a:effectLst/>
                          <a:latin typeface="+mj-lt"/>
                          <a:ea typeface="Times New Roman" panose="02020603050405020304" pitchFamily="18" charset="0"/>
                        </a:rPr>
                        <a:t>SeeSaw</a:t>
                      </a:r>
                      <a:r>
                        <a:rPr lang="en-GB" sz="2400" dirty="0">
                          <a:effectLst/>
                          <a:latin typeface="+mj-lt"/>
                          <a:ea typeface="Times New Roman" panose="02020603050405020304" pitchFamily="18" charset="0"/>
                        </a:rPr>
                        <a:t> where appropriate.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effectLst/>
                        <a:latin typeface="+mj-lt"/>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effectLst/>
                          <a:latin typeface="+mj-lt"/>
                          <a:ea typeface="Times New Roman" panose="02020603050405020304" pitchFamily="18" charset="0"/>
                        </a:rPr>
                        <a:t>Homework club available on Thursday lunchtime for anyone who needs support completing homework/children who have not handed homework in.</a:t>
                      </a:r>
                    </a:p>
                    <a:p>
                      <a:pPr>
                        <a:buFont typeface="Arial" pitchFamily="34" charset="0"/>
                        <a:buNone/>
                      </a:pPr>
                      <a:endParaRPr lang="en-GB" sz="1900" b="1" i="1" dirty="0">
                        <a:solidFill>
                          <a:srgbClr val="000000"/>
                        </a:solidFill>
                        <a:latin typeface="Comic Sans MS"/>
                      </a:endParaRPr>
                    </a:p>
                  </a:txBody>
                  <a:tcPr marL="61266" marR="61266" marT="30633" marB="30633"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2290" name="AutoShape 2" descr="data:image/jpeg;base64,/9j/4AAQSkZJRgABAQAAAQABAAD/2wCEAAkGBxQSEhQUEhMWFRUTFhkVFxUYGB8ZGBgbGRgYFx4YGRYeHCghHB4mHBcWIjEiJSorLjIyGSAzODMtNygtLisBCgoKDg0OGhAQGzUmICQwLzQvLCwsMi8yNCwsLywvLCw0Ly00LCwwNCwsLDQ0LywsNCwsLCw0LCwsLCwsLywsLP/AABEIAMMBAgMBIgACEQEDEQH/xAAbAAEAAgMBAQAAAAAAAAAAAAAABQYDBAcBAv/EAEIQAAIBAwIFAgQDBAgCCwAAAAECAwAEERIhBQYTMUEiURQyYXEHgZEjM0KhFRZSU2JygpKiwSQ0Q1Rjg7Gy0dLw/8QAGgEBAAMBAQEAAAAAAAAAAAAAAAIDBAUBBv/EADERAAICAQMBBgILAQEAAAAAAAABAhEDBBIhMQUTQVFxkSLBFDJSYYGhsdHh8PE0Ff/aAAwDAQACEQMRAD8A6HSlKpMgpSlAKUpQClKUArxmABJOABkk9gBvmva5T+KrNJeRwN1ADb5g0AktI0hVgqg+pioC49ifenQnjhvlRs8X/EGaQaIIjEk7COGc7uoydTlCMAsMaR43J8Coi65hv9Yt/iW6ZUO0pwkuMlSqyKB9D7/XFTnDORbqdVNxILVQwzCoEkhUY7yhsISM9skfyq5QcnWKdrSFjjGXXqMfG7PkmsctTXj7HVjpsaXC9zk6cWvH6kRu3kWPQItUmnUcblpI8O2B4yd9zvvUi3Ol+lujhl14jQIyAljspZjsdTfNjxXS/wCqdjo6fwcGn26a58/xYz5PnzUBxL8NoiXa2nmt2bsuRJED76G3/Rtv5V4tTz1JPTwrmPma/JfNF1PdPbXIiOIesrxgr2dUIIJP9o/p9avNc75N4dJw+9nF8yB7hUWCUDEbhScorn5WPpOgjfGRXRK2RdxTOXniozaSpClKV6UilKUApSlAKUpQClKUApSlAKUpQClKUApSlAKUpQClKUApSlAK+ZHCgsxAABJJOAANyST2FfVV7n3hct1YzQwfvG0kDONQVgxXPbcDztXoRrS/iHw4LIRcqxi7qFbLb4wmVGvf2ztv2rZ5b4Zp1X94qrcSrqYsdreIDIjBPy4Xdj7k1ocU4tBey2lnpdH66ySwSxlWWOJHk8jSQXVBlSQQT4qe5ygaSxuVRS7GJsKO7YGcAec47VhzZXKotVfU6uDBGFyTs27Oyu7tQ6stpE26lk6k7qR6X0EhIs98MHPuFOww3VvcWLRdecXMMriIylFjkidzhNQX0urMQmQAQcdwTiy30K31piG4eNZgjpPAwDgBlcFW3GDjB+hIqvc2363c0NpAwfozxz3LjdUER1pEW/vGkCHT3CqScZGdM8GKON8EI5ckprkxcYuJWeO1tiFnuA5EhGpYY0xqlK/xEFkAXyWGdga2DyEiRkwXE/xY9QuJJWcliPlkjzoMZx8unbxg71p3E4tL6K8kH7EwPbSvjPSy6SJIwHZMqyk+MqTtkj2+4/YrNNPw4C6v54unmFi6DSPQZX1dONQQNyQTjbJqOljjWK/clnlPfXsYWt04lYJ1V09eNX2O8UmM6kPurdj9PrUZwjmWeQFDaSyS24KXDqVVOqmzLHqYaifSwG2zDerBy7w829rBCx1NHGqs3fLY3OT4zmqpDBdS3HFIYXjijkmUGY5aRSYIg2hOxyuNyRjPnxnwSlcowJ6mEHFSyFt4feJNEksZykih1JGDhhkZHititfh1msMUcSfLEioue+FAAz9dq2K3nIFKUrwClKUApSlAKUpQClKUApSlAKUpQClKUApSlAKUpQClKUApSlAV28ixxW0cgeq2uEB85DRtjP2YkD71aaqnNeIZbS9dysdtIySj+HROvS1kf4WKfkTVrrn6tfGn9x19E7x0RUnLlsdf7IKJM61RmjRycEl0RgrE4G5BNZuG9GMvbwIsfRCkoi6VHU1EYwMEnSc1v1C39tLFcfEQp1FdFjniBAchSSkkeohSy6nBUkZBHkAVnty4bNLSXKRI8Qv44IzJK2lFKgnBO7MEGwGe7AVnRANgAB7Daq/PDNeSIskJgtonWQh2UyzOh1INKMQkYYBsk5JUDAGc2KvGqR6nYqt8nSiWGS4AP/SZ5pRkYyusxxnHt044685xv2YCytmAubkY+sUJ2ec7jGBkLvkk7ZwambW3WNEjQYVFCKPYKMAfoK3aSFJyfic/XZE6gjLSlK1nOFKUoBSlKAUpSgFKUoBSlKAUpSgFKUoBSlKAUpSgFKUoBSteW9RZUiOdUiuy7bHRp1DPv6gcff2rYr0ClKV4DFcwLIjI6hkcFWU7ggjBBqBtZpuH+iQPPaD5JVBeWAD+CRANUiDw65IHceasdKjOEZqmWYsssbuJ5YX0U6B4ZEkQ/wASMGH2yPP0rYqB4lwS2Zuow6Mh260chhc/dlI1d+zZrQ5htHt7SeVbu61RRM49aHdQSM5jPc9/NY3o3fDOhHXxfVFrkkCgsxCqNyScAD3JPaq9/WI3JaOww+nZ7lgegn0Tt1n7HCnTuCW8HV4LyujJDLdvJdTDEmuV3KBmGcLDq0ADO23ff7TtnfxSj9lKjgbehg2MbY2O1WQ0kVzLkry65viCNbhPBkgLsC0kspzJM5y7keM9lUeFXAHgVJUpWowNtu2KV8SSBRliAO+ScUhlV1DIwZTuGUgg/YjY0PD7pStWwv0mDGPJCO0eoggEocMVP8QByMjbINAbVKUoBSlKAUpSgFKUoBSlKAUpSgFKUoBSlKAVhu5+mjPpZtIJ0oNTnHhV8n6VmpQHPedObXhNq4s50ZJOsC5jyY1UpLmNHZgCkh3bGDg+Kto42BjqwXEOexaMOPuzQtIFH+Yivb3gqyLdAk6rqMxFjj0LoKBVxg6cszYz3Y1v2qFURWOplUAt7kAAn8zXpJtURvEeORi1uJ4ZEk6MUj+lg3qVSQDjONwBXKOEQPAidKWeNnA1tHIQMkaizKTp77dvNdC/E+NDw+YsiliY0VioJXXKikqfB0k1Rnk0EaicO4VdhhcjZfzI/U10uz8UJKTkvI52uyzgoqDrqbUnELwjHx0/5aAf1CA0lv7tsar642/slE/Uqgz+dYwaV0vomH7Jzfpmf7RpvwxGGJC8u5P7R2fBbuRk7E+9S9/zHcmzmtmTra4jGkuoLIARpxIp2fbPqBB+h71qUrzJpMU1VV6HuPW5oSu79SS4jzTczw9GOP4VCoRn165tIABCYAVMjI1ZJ+xqCHDIdsRqNOACBhhj/EN8/XNbdK9xaXHjVJe55l1eXI7uvQ+I2mU+i7ukH9kTFh/xZxWZ726Y+q9uNPhQwX/iUAmscjYBOCcAnAGTt7Dya+Lm4WNC7nCr3P8ALtR6bD1cUFqs74Uma8lnHrDODJIezSEyMcb/ADMTirjyLxqQWNukXD5yqIF1DpRqzD5mXXIpOWJOfJz9apkt3+1AjJkbT+7jBkY7g/u1GQceTgb10zkO1mis1SdCjB5CqMQWCM5ZQcE42PbxXN7Q2JJRrjwR09Dvpudu66/iaHMfMV7FBI6WJj2CK7zxlg0jCNCETUD6mB3Ira5UmlaKOMCCEW+IpYNLtJGVX5clhgnYhsMCDkZzmpji3DVuEVGJAWWOXbyY3DhT9Ditn4ddfU0jWV0FvJXOQD74Oce2T7muadC1RlpSleERSlKAUpSgFKUoBSlKAUpSgFKUoBSlKAUpSgFKUoDW4jYRzxtFMgdGxlT2OCGH8wKpE/4dydR2hvBGhYlYjEXUDJ2y0pI2x2x27DtXQKVOGSUHcXR5KKkqas5Q3LfEItRNrHJvu0Mi6mxsDobBO3jOaj7C86qk6HTDFSrjByO+2ffb8jXZxXHfiklluJIxhHuJCARg99zj6nJ/OurodTkyT2yfBzNdp8cMe+Kp2fdKUrqnIFeSLkEZIyMZGxH2Ne15rGcecZx9Bgf8xRnqvwPI7Vpp7eESGMTSFWdQCwAjd8DII3K1erfkOzBUyI85Tt1XLLntkxjCH/bVGgudFzaMCMpcxahnsshMRP29Z/SuwVw+0JyWSr4o7mgiu6Trnk17OxihBEUUcYPcIgQHAwMhQPAArYpSucbhSlKAUpSgFKUoBSlKAUpSgFKUoBSlKAUpSgFKUoBSlKAUpSgFKUoAK4kt7CjzrrRP+kT+ksAR+1fAx9sV22ubcOt43mu7jQuZriQDbssZMf6kqzH7/Stmim4ZLXkQyaZaiOxuvEr39KQ/30f+8f8AzSPikLdpY++PmA7e2e/3q1jhkIk6vSTqf29I1bDGx8bbVEc48OQ20rLGgkOkdTQNQBdQd8Z7ZrpvUzSukUf+ND7TI2C+WRQyEEE+TpPfB2Ptv96+7gFtOlser1EEdsH3B84H/Ot/8QrK3hvLOGG2hLmNsJoAD5ZI1MhAyQqpIcnPatq45fsxjVBEMsANsZJOw29/aoY9ZLJG6/P+CEeyU+Yy91fzKtxSVCJVOW0dORhso0hgxQMCDkhW/M967dYzF40coyalB0MQWXI7EgkH75rmN9y9ZCW3aSBBGZRE4GUGJAVU+kjs+j8s11RVxsNgNq5+tm5TVo1Y9P3Edl3/AIl8j2lKVjJilKUApSlAKUpQClKUApSlAKUpQClKUApSlAKUpQClKUApSlAKUpQHxLJpUseygn9BmudcsS67WJ8glwZGIOfU7M7f8TGuiXMIdGRs4dSpxscMCDg+DvVYt+QLWNQiNcIo8LO4H1OAcZNX4cqxttluOaj1I6S9RQ5JIERAc6TgZAPtuMEbjYfkaiOarjNnI6SLpcRBGxkDVIuWz52Oe3jzWXj/ACyiX9jbxXF0i3Im6mJ2JHTTUCpOd85/SrDN+Htq4UO9w4VlJDzswbSc4IO2D2OMfTFXy1Kaqi15URvHgx4uTgFVskBbyMyuRgZ87/p+q9uJEPogMowN1ZQc57YYgdt85qa49yZDdTpOZZ4nWMRHouEDICWAJ05G58HwKr/MXKUcD2mie6xNdRwOGnY5Vldtjtg5QVDFnUY7SMMiSo0OZItnk0gtHEsq5DasRSrK4JzpGQq/X7gV1KOUOAynKsAwI7EHcH9KrB/D+yIIdZnB76p5Dn7jVVlt4VRVRFCqgCqo7AAYAH0AqrNkU3aK8k1LoZKUpVJWKUpQClKUApSlAKUpQClKUApSlAKUpQClKUApUZzLxb4S2luNHU6Sg6M6c5YL82Djv7Ut5L9lBaxRSRnT8UDj7np96hkywx/XdepKMJS6Ik6VE/0rIk0UNxbtC0+oRt1EkViiF2GzahgA76cdt6lq9jOM1cXaPHFp0xSlKkeClKUAqD41ezPKlpaYEsiM7zHBW3j+USFT8zFshV84PgVMyyBQWYgKoJJJwABuST4FcjvONj4q6mhveijXEciyLbPMG6UQUftBto9TjSfrUkTgrfJ0C7/D2GUq73N2Z0+W4E5DrnvpGNKgjIwAO9ey3U9k8EVwevHPIIkuQAjKxB0pMnYkkAB1xnyAfmqP9b5JJEkHGYF0hl0fD6UOrG7I0m5GBg+N8dzWpzRzRLPaSRm/sZNOJAVQpLqjYOoTEhXJKgdqltZdLa1R0/iF4kMTyyHCRqXY99gM9vNVL4a/vYkupZILKCNluY4nQyNoQFg8z6hjb1YGNu+Kxc/8XWW3tY43icXM8YdS/pZR+00FlzpDMFXse9ba8z3o6rGC3GpQNL3WY49IOWCiLYHO+/8AD4rxIhjS6slUuL6LJmgjnjG/VtmOsrt6vh23O2ThWJ9galbW4WRFdGDKwyCP/wBsc7Y8VWbLmm9WOMOlnIwQBpPiGXW2PnwsOlcnfA232xWtyxxpze3CStCouFFwqRyiRUddMbjJVSCxKtjfcMfNHE8nGNWi6UoKVAqFKUoBSlKAUpSgFKUoBSlKAUp9PNKAUpSgFKUoCB5wiEkUMJGfiLq3jIxnI6qyMD9NCMfyq+1T7hi17ZRYBGqack+BFHoAH11TqfyNWe9vBEAzKxXcsyjIQKrNqYZzj042BOSNq4Ha8ryxivL9f8NunXw2VfniNBc8ObpjqG4ZerpGQogmJj198EnOP8JqSqM56YdThkurCfF6d9smSCUJ/Pb/AFVJ10OzP+dfiU6j6xX+IcBPELpk+IkijtYsfsiA3WmDbnbbTGAf/MGMYOdx+RdEAVL6+EiBj1DPqLncjUrAqANhhQO351u8hQAwPcd2vJXmJ8FdRSID6CJU/nWxz1xX4WwuZv4hGVTbPrf0Jt/mZa5uo1maWocMcuLpfoaIY4qKtFN5Uu+KcRiieJI7WDQoa4mUySSsFGp4ogVGnVnc7H38VMz8E4tFINE9rcxHv1I2icHTnsmdsjGRqIz8pq68HtOjbwxf3USR57D0KF7eO1bSsCMggg75Fdl5nfBX3cfI5JxLiq8StjaRloLi4dITG4ZWC6tTsoYAsnTjkOcD2IBOK6ZZ2iRRpEgARFCKvgADAH6VF89cC+Ig6keUurUNNbSr8yuBkpt3RwNLLuCD22ra5e4oLq1huFGBNGr49iRuv5HI/KuT2rKUlF+Hz/z5lmKKjaKnzFwtrK5a8t7Zp4pkWOeCFAZFdNo5Y4/4hglWA7bHfBrHynyVra4ueJ21u0twyskRAkEKBdkOV06h5IznHer1ZXSyosiatLbjUjI3tujgMPzFeQQMryMZCwcrpQ4wmFwcedzvvWR67L3XdN1Xj4+hLYt245n+KXJdmkMMsEEcU3XhiRUQCOQu4GmSMYBGM7jB8eau0/InC1Us9lbqqjJYqFAA7knwKh/xJ4j05OGRDTrl4hCw1fLhDuT+bpirxfsgikMi6kCMWXSX1KAcjQAS2Rn0gHPaupopzeBNt9WRl1IWHkjhukabG1I7g9JWyDvnJBzXkPKHD2GW4bbJ6mGGgiycEgMNORggZHnB3AOwmSqMiOVICASJsVK+k/w7EekkYPviubcF47xLiMCTutjHEziSJGjldxoclWYiZRkFR27+w7VsipS6Mg5JdSN4hynp4nYJa3IgEsU4le2RY4zJbkq2IclQdTaWB1br9KsXFORUcxi54lft1G0IqOqKWKs2CEix8qtudtvrioyCO4i4jw+4ujB+0aa36dujRxI0oeXX6mJZ3YHJwMn383W44rb200qO7B5TDIQdTDMpW1RUx7tGMgdsknvVOoyZYyST8PD1PY7XyVflNkjNxaRz9dbSUKkhcO2iRQ4DsO7K3UX/AEirBVX5mNvwae3kWIx2kkBtmKAsFeJjLHnySweYZOSTuTsa0r22lt1h4teF4z1QrwjJFvayIyKhQfM/UMTse+dgNsVphmi4xbfUolje50Wni/EUtoXmkzhBnA7sTsqKPLMxAA+tRUHNASOJ723ms+qFIaRcxZYAgGVchDv2cKfpWbl9P6SuROVzZWrZgJ7TzqSDKPdI8EL4LEnfG1p41xu3hiuHkdGFsgeWPILLkEoGXwWxgZ71Vl1Wye2KvzJQw3G2R6OGAKkEEZBByCD5B819VROSuPOLS3jisbuZmDNqjg0QAszSELIzBAo1EDG3p+1WC65h6H/W7a5tk/vXRXiByBhpImcL3/ixWv7ilwZMuwAJJAA3JOwH3NVu855tVJEXVuivcW0ZlA/1jCfXvXzziguVsIlKvHc3sGoZykkQDSMMjuuFz+lXK9sIIY5WmdUtOloeBgiwIo2yBpBGQcYzjtgVnz6hYmlVtlmPFuVsrlvxC8dQy8MnwdxqmgVsf5TJkfnUTzhx8x2k6SRT2szoUjMgwpZsD0TxsyZGScas4B2qyf1wspgIpUnhikIWOSWJ4YnOxULJtpzgY1ac1ZLq2iuYSjhZYZl3HdWVhkEEfkQR9CKzvV5IP44lvcxfQrzfh/w2JTJLGT01y0008hIAG7Fy+FG2TjAqMh4UlpxB4oHk6MtsswjaRpEVhIUJjLEkAjGRnyPGMSP4eXbTQXVrODKtncS2fUkw3WRScBxjchGVTnOdvesf4g8vXkz28vDnSOWMPA5bGBFIYzkAgj0lAcYrTCbUuWJxtUaXFuJzNL8JZx9S5ePWXbaGBWJUSStg+QSFAJOK1Yrm6sJ1h4lNFJHPhbe4VNGuTYGOQA4VvI2wffwLpy5wOOwgK6yzH1zTyH1SNjd3YnYADAHYAVUL8JxS8huQFa1siwgbTvNKSNUgb+6UqunHzMpPYCpxm5S46FbhGMeSwUpSrCgi7GUtxZE20xWMjj3JlmjU/oIR/uNWtbrMrR9NxpRX6hA6Z1FhpDZyWGnJGOxHvVN5RTrcUv58+mBIrNcHYn97Jke4YgfrVwHEYtRXqJqVxGQWAOsqGCfcqwOPrXzXaT3ah14JHQwqoIjebuCvdwokcixvHNHOjMutdUTagCAQcE/WqzxbhfF5LWZNNkXkVkAjklUqrLpyGZcFtzjOkD61Mcx8zQ8PlOoXM8s6hlt4gZNKp6SyrsEB1ZJ84+leWfPVtMURXNvNIyhYrqNoiwLgELn0sxGQACdyK90+XVYcd418Pp7iUYSfPUsXDbJIIo4YxhIkWNc7nSoCjJ8nAqt/inIBw6UFdWqSBQPGTPHg/lirWjgjIII9xv8ASqd+Jh1LYwYJ+I4hbowAydCkuxx7DSM/SsulTlqI35/yTl0JDnvVK1tagnpTtI1wAca4o0+Qkb4Z3jBwRkZByCQdLl7h8NpexrbKIhcRydSJNkIj0lZdPgqW05Hfqb5wMWLj/BTcGN45elLDq0MV1oQ4AZXTILKdKnZlOVG/gxvAuHfDXA+JmM11dI2nSmiOOOLSWWNckqNUiZJJLHT7bfTKS2UZ3F7r8C1VReS76O34c8kpEMUU92Tnsii6l2277nGBU3xK9+EsLh1Lp8NFIEedtZYoh0uWJZmBbHfc+1U24sVt+H8N4fKcyXEsbOp9RYo/xcxOe417H/MKw6rGsijj85L2V3+pYnVsnIOcLdo3uop2nifTFFAkTdQyoGZgoIDMzB0znCqFByNzUlwjmJJ4IZgko6z9PRoLNG4LKyyaQdAUo2WOB29xUKnL9utybpY9MxBBZWYA6hgkoDpJIAySPAPcVk5HTpT8Qgz6eutwoz2E6ZP2HUST+dUazs+GHE5p3T/Lp/WRx5t8qI38Qow01q84Vejf2otCG9cmp4zNqX+yNgAN/RntjPS6oPP06PZoZo+nKtzC8aMyl10XMaGQaSdtDZODsHwcGr1cBiraCofB0lgWUNjYsoIJGfAI+4q3RO8KXk38v76k5dRNEHVlbcMCpHbYjB3G9UyXkWG2gcxXN5GkUbMsYnJVdKk+kMDgbdu1bP4km6/ouZbeMzTOgjcR5B0sMSMiZJO2QFyT6vON6fBwnhdwFi6jkqP3MlzMsg8YMLyAj22GK6OKLatMqnJLqjPPePJweO5c5ljgiug3vJFplUn7ld8eCavdzc20tvFcyIJIx054zoMhUtjQ6qoLZ9fcDbJ8ZqLitEEQiCL0ggjCYyugDTpwe4xtWr+HF30rS4imYIljczQhmbAEQ0yoSxOyhZAB4wBVWthcVJeHzI4JdUWjivDI7hFWVNYR0lUZI9UbBlOx9x2O1aiXiTWIlvIhFHJDrlilwwRSMkPt4HfbapTrrq0ahq06tOd9OcZx7Z81qXUjSri2lTUkqBzkNgK6mSM4zhimRv21CuYn4Gg1ryyhW2iEdsJo4WhaGJNPp0soV0LED0j1d98fWq9zQi8RvY+HKMww6Lm9YeQMmK3J92PqI2OBkVYuY+YIrO3knc6tB0BF3Z5DssagfxEkfbv2FR/LdmOH2UtzdfvpQ95dN/jK6ii+yqBpA+n1rTp4tvc/w9f4IssF5xGCDQJZY4tRCIGYLk42Vcn2HasV0bgtIqLFo6Y6buScvk6leMAenGnBB965nyvy1Dcob29iSa4vT1m1jWqKxykaK3YBNI9/GcVbvwzQ/AGIuzrFPcQIxb1dNJnVdxjGBsMYxgYxsBunj2qyuM03RWpOGR2HG7cSzYtpuvPbIwAVbmV0jaJAqgY0uCv1Y+SSbZz3ZtJbqwXqCGaOd4tSqJFQ7gliF9OQ+CQCYwPNQXOXD2SbhaGQu3xpWFiup44+iQPU5YyMpVXLtnJ79qu8lmrxdKbEqsmh9QGH2wdSjbf2G29Y9RLbOMyxLho5tzDa3nE4/hIbWS3SQjrTXKqFVQQ2EVWYuxIG47e47i28a4xHw2xGCJHiRIIox80sunSkYUZOSRnG5xmrBchtDdPTr0nRqzp1Y21Ab4zjOK5d+GHAbeOJr6dS94ss0Jhyp0zRlsrGGOXnYDOpmz6juBk1JSeo5l0XgeKKhwix/hzcCFWtZ2BvZC13c4Hp6szF2jyPSHROllc9mBG1XKG6Ry6o6s0Z0uAQShIDYYDscEHB96W6DBYJoL4ZhgAltIHqx3YAAZyewrCljpmMqtpVlw8YRRrfK4kZ8aiQoK4zjB+lXNpsFQ/EG5e5lj4YikRzIJrmXOCIVfHTj92ZlAJ8A9t63reBY0VEUKqAKqjsABgAflWPmzhxuCt5aMZLixMkfSB9EoyvVhYY2fC7EecZz4+OF8QS4jWSM+lu4OzKRsUYeGB2IrTjrbwZ812bdKUqZSRP4d3Jkl4mxTQReFNP0SKNA3+oKG/1VZeLXKRmEvE0haZUTTGXKMwYazgHQAM5bYAHvVYPBZFkmkgvJ4WnYOwAidNQRYwcPETjCrtnx4r6s4uIqvrv0kb3a1UD9FkWuLqezsuTM8iap/e/2NkM0VFI9BWTid2+Bqgigts+RnqTsB9D1I/9tRHPltrk4Zj5v6QgXPspyzf+wH8qmuDcK6HVZpDLLO5kllI06j2UBASFCrhQB7Vh5k4ZJOIGhZVktriO4UPnS2jIKMQCQCGO4FdTHicMKguqVfjX7lDmnk3Fu4fZRwRrFEoSNBhVHYCqZzBddTjnDoJP2ccKSXCuTpEshBQRqTscAA4GT6iKzCOcydZrW06gfq/vZd5BH0Q5bp4zo9I9JxWtJw6W8naTiEEAjWIwxwq5lHqcO7sWVQD6I8YGdjXK0mhy48ynNefNrr7uzRLNGuC7w38riMrbsA0jo/UYIyKjMocLg6tWkEDbZgcivL2R2j16hasjk6pArjppJls4fAV0XPzAjIzuMVUV4PMi6IuIXkaZ2XWkhUbelZJEZwBg/wAR74r4TlaAy9efVczAACWc6yMbjSmAi4/wqK6vclffIj+Jc1RX95EknVjsLduqshjkMd3Ip9B1BNIiQhm9Rwxx+W0vGYeIcQVoGLx2UUgJKlV6szBBjIGcJG+/+Pv3qw5pmo/Ro96slvjovAg8zcaoVC3t+tneRXMmRDLG1vM4BIQqepE7YBwMmVc/4xU1SrcuNZIOEujK4S2uylfiBzLZi1uendwTtOjdMhxJKjExYjRVXCxYjLEkjDAfNnbrFncCSNJF+WRVcfZgCP8A1qr3VskqlJEV1PdWAYH7g1XoeTI4pC9rcXVqCP3UEumPOd20MGBz7Hb6VRi0kccNqZf36fU6PeQM4UJI0eHViVCnUoOSh1A4DdiRv7EVrcZ4ak6BWhhm3G0yhl05GrGx3xkj6gdu9VeD+kI/lv1lGf8At7ZWIHtmJ4/51uDi98oHotZT53khB/LEmP51LupLoe97Eq3HeGWVve8Nk4esatcyzKxhbMbRxo2sBQSgwxHYDcVM8Jvo7a/uY5WVEuYVuQXICloQ0coyTjaNYmI9gx8HGlDwiV+IfGTBEVY2WOJJXkVWbSC6hkUJlVwdI3JJNbHMfLUF8IxOGPSYsNLaSQw0shI30sMZxg7DerJ498NjK3kSnaI3iE8t/fPNw67MUAijhluFVW6hRpH0QZHYdU6nz3wBnBqY5e4ncCf4KUqsi/t1uAgxdxhtLhkGAko1R5IJ98YretbZI0VI1CIg0qoGAAPAFavGeEpcoFcspRxJHIh0vG69nRvBGTUJaaDht/MLM91+BG28kV5xw240dHh6tc6FGz3TEKzt4JTX47MTk5yBb+beDRX1vJaSEapUZkyd1ZcASAdyFZlz9x71Uhy30ooBbSGOe2JaOZhqLs28gmH8ayHdhn2I7CnFebYFiY8Tjks7kBolmhVmyrMCGguAvuqko2DtupFed041t8C2ORSIzh3H5jDHZ29tKb9EWF43RljgKjR1ZZSNPT9JYYJ1bAd6ufBbUcOtDawRy3E0EXV3BUTSOzE/tW9GS+cjJIGO9Ybfne0yJX4ja9B4laND6Zs9izHX7hhp0Ag/ao/ifNc94DFw1GjjYENfSoVVRt+4ibDSNv8AMcKMealJynxQSjDk1jetd8UWbpmSLhpFsNCkg3U5VZnB8JEncnBGPORW9xy+fh6okKC4vL+dmILFFIUZds5OhUjCIADtsdznMbypxwcNVbG4tnURozpPCDMJlVhrleNcyIxLgkYbud8AV5w/icfEOITXULa4LaFbaJsYDO5EsjAEAjA6a7+xrN3Up5akvhX9/U9c0o2iy8t38d1ZaWEkehTBOjyt1Y2UYYNMCGJwQwcEEhgfNRdpaR23FpA4HTniN9Cx7JNGnw8+N8ktE6Mc57mo/iEvwV0bqQhrO5Rbe7jK6gmNQWdv7S7hCMdmzv4heeefeGxraCzk1PZzxSxrCumMIMq8RbYAGNmGB7AHbNeLDLHlqN0z2MlKNnV+Gy9X9ukuuGaONol0gAAgtrBxqOoMux7aRsN653zBZzy8Zmkt7p4ntbaLpj5o8yliUkQ91YICcb50nuorpVreRygGN1cEZGkg7H7VzvgYZuJcWlcYJniiA8aYosKfzVgfzrRiXxMjkdRLTytzK10zRSQ9KaFf2y6gQGJwpQfMyMPUGxjxnIOK5zROthf9RY5RBcoHuWETGCJ86FnMoGlScBXHtpb75uO8KaXRLA/RuoMmGXxv3jkH8UbeR+f3jOIcJvOI9P8ApKSNYlKM1pAWEb4U6jI59ROrSQAcDB7n1VYsdStdCHeRlHktQpWKC3VFVEVVVAFVQNgAMAD6AUqwzmWlKUApSlAKUpQClKUApSlAKUpQClKUApSlAKUpQClKUAr5dQRggEHwdx+lKUBiSyjHaNB9kA/5VnpSgPMV4qAZwAM7nA7n3NKUAZQQQQCDsQdwR7EVjktI2Uo0aFDsVKgqf9OMV5SgI/8AqrY/9ztt/wDwU/8ArW7YcLitwywoEDtrbGTliAM7n2AGPpSlBbNqlKUApSlAf//Z">
            <a:hlinkClick r:id="rId4"/>
          </p:cNvPr>
          <p:cNvSpPr>
            <a:spLocks noChangeAspect="1" noChangeArrowheads="1"/>
          </p:cNvSpPr>
          <p:nvPr/>
        </p:nvSpPr>
        <p:spPr bwMode="auto">
          <a:xfrm>
            <a:off x="117475" y="-1858963"/>
            <a:ext cx="5114925" cy="38766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2" name="AutoShape 4" descr="data:image/jpeg;base64,/9j/4AAQSkZJRgABAQAAAQABAAD/2wCEAAkGBxQSEhQUEhMWFRUTFhkVFxUYGB8ZGBgbGRgYFx4YGRYeHCghHB4mHBcWIjEiJSorLjIyGSAzODMtNygtLisBCgoKDg0OGhAQGzUmICQwLzQvLCwsMi8yNCwsLywvLCw0Ly00LCwwNCwsLDQ0LywsNCwsLCw0LCwsLCwsLywsLP/AABEIAMMBAgMBIgACEQEDEQH/xAAbAAEAAgMBAQAAAAAAAAAAAAAABQYDBAcBAv/EAEIQAAIBAwIFAgQDBAgCCwAAAAECAwAEERIhBQYTMUEiURQyYXEHgZEjM0KhFRZSU2JygpKiwSQ0Q1Rjg7Gy0dLw/8QAGgEBAAMBAQEAAAAAAAAAAAAAAAIDBAUBBv/EADERAAICAQMBBgILAQEAAAAAAAABAhEDBBIhMQUTQVFxkSLBFDJSYYGhsdHh8PE0Ff/aAAwDAQACEQMRAD8A6HSlKpMgpSlAKUpQClKUArxmABJOABkk9gBvmva5T+KrNJeRwN1ADb5g0AktI0hVgqg+pioC49ifenQnjhvlRs8X/EGaQaIIjEk7COGc7uoydTlCMAsMaR43J8Coi65hv9Yt/iW6ZUO0pwkuMlSqyKB9D7/XFTnDORbqdVNxILVQwzCoEkhUY7yhsISM9skfyq5QcnWKdrSFjjGXXqMfG7PkmsctTXj7HVjpsaXC9zk6cWvH6kRu3kWPQItUmnUcblpI8O2B4yd9zvvUi3Ol+lujhl14jQIyAljspZjsdTfNjxXS/wCqdjo6fwcGn26a58/xYz5PnzUBxL8NoiXa2nmt2bsuRJED76G3/Rtv5V4tTz1JPTwrmPma/JfNF1PdPbXIiOIesrxgr2dUIIJP9o/p9avNc75N4dJw+9nF8yB7hUWCUDEbhScorn5WPpOgjfGRXRK2RdxTOXniozaSpClKV6UilKUApSlAKUpQClKUApSlAKUpQClKUApSlAKUpQClKUApSlAK+ZHCgsxAABJJOAANyST2FfVV7n3hct1YzQwfvG0kDONQVgxXPbcDztXoRrS/iHw4LIRcqxi7qFbLb4wmVGvf2ztv2rZ5b4Zp1X94qrcSrqYsdreIDIjBPy4Xdj7k1ocU4tBey2lnpdH66ySwSxlWWOJHk8jSQXVBlSQQT4qe5ygaSxuVRS7GJsKO7YGcAec47VhzZXKotVfU6uDBGFyTs27Oyu7tQ6stpE26lk6k7qR6X0EhIs98MHPuFOww3VvcWLRdecXMMriIylFjkidzhNQX0urMQmQAQcdwTiy30K31piG4eNZgjpPAwDgBlcFW3GDjB+hIqvc2363c0NpAwfozxz3LjdUER1pEW/vGkCHT3CqScZGdM8GKON8EI5ckprkxcYuJWeO1tiFnuA5EhGpYY0xqlK/xEFkAXyWGdga2DyEiRkwXE/xY9QuJJWcliPlkjzoMZx8unbxg71p3E4tL6K8kH7EwPbSvjPSy6SJIwHZMqyk+MqTtkj2+4/YrNNPw4C6v54unmFi6DSPQZX1dONQQNyQTjbJqOljjWK/clnlPfXsYWt04lYJ1V09eNX2O8UmM6kPurdj9PrUZwjmWeQFDaSyS24KXDqVVOqmzLHqYaifSwG2zDerBy7w829rBCx1NHGqs3fLY3OT4zmqpDBdS3HFIYXjijkmUGY5aRSYIg2hOxyuNyRjPnxnwSlcowJ6mEHFSyFt4feJNEksZykih1JGDhhkZHititfh1msMUcSfLEioue+FAAz9dq2K3nIFKUrwClKUApSlAKUpQClKUApSlAKUpQClKUApSlAKUpQClKUApSlAV28ixxW0cgeq2uEB85DRtjP2YkD71aaqnNeIZbS9dysdtIySj+HROvS1kf4WKfkTVrrn6tfGn9x19E7x0RUnLlsdf7IKJM61RmjRycEl0RgrE4G5BNZuG9GMvbwIsfRCkoi6VHU1EYwMEnSc1v1C39tLFcfEQp1FdFjniBAchSSkkeohSy6nBUkZBHkAVnty4bNLSXKRI8Qv44IzJK2lFKgnBO7MEGwGe7AVnRANgAB7Daq/PDNeSIskJgtonWQh2UyzOh1INKMQkYYBsk5JUDAGc2KvGqR6nYqt8nSiWGS4AP/SZ5pRkYyusxxnHt044685xv2YCytmAubkY+sUJ2ec7jGBkLvkk7ZwambW3WNEjQYVFCKPYKMAfoK3aSFJyfic/XZE6gjLSlK1nOFKUoBSlKAUpSgFKUoBSlKAUpSgFKUoBSlKAUpSgFKUoBSteW9RZUiOdUiuy7bHRp1DPv6gcff2rYr0ClKV4DFcwLIjI6hkcFWU7ggjBBqBtZpuH+iQPPaD5JVBeWAD+CRANUiDw65IHceasdKjOEZqmWYsssbuJ5YX0U6B4ZEkQ/wASMGH2yPP0rYqB4lwS2Zuow6Mh260chhc/dlI1d+zZrQ5htHt7SeVbu61RRM49aHdQSM5jPc9/NY3o3fDOhHXxfVFrkkCgsxCqNyScAD3JPaq9/WI3JaOww+nZ7lgegn0Tt1n7HCnTuCW8HV4LyujJDLdvJdTDEmuV3KBmGcLDq0ADO23ff7TtnfxSj9lKjgbehg2MbY2O1WQ0kVzLkry65viCNbhPBkgLsC0kspzJM5y7keM9lUeFXAHgVJUpWowNtu2KV8SSBRliAO+ScUhlV1DIwZTuGUgg/YjY0PD7pStWwv0mDGPJCO0eoggEocMVP8QByMjbINAbVKUoBSlKAUpSgFKUoBSlKAUpSgFKUoBSlKAVhu5+mjPpZtIJ0oNTnHhV8n6VmpQHPedObXhNq4s50ZJOsC5jyY1UpLmNHZgCkh3bGDg+Kto42BjqwXEOexaMOPuzQtIFH+Yivb3gqyLdAk6rqMxFjj0LoKBVxg6cszYz3Y1v2qFURWOplUAt7kAAn8zXpJtURvEeORi1uJ4ZEk6MUj+lg3qVSQDjONwBXKOEQPAidKWeNnA1tHIQMkaizKTp77dvNdC/E+NDw+YsiliY0VioJXXKikqfB0k1Rnk0EaicO4VdhhcjZfzI/U10uz8UJKTkvI52uyzgoqDrqbUnELwjHx0/5aAf1CA0lv7tsar642/slE/Uqgz+dYwaV0vomH7Jzfpmf7RpvwxGGJC8u5P7R2fBbuRk7E+9S9/zHcmzmtmTra4jGkuoLIARpxIp2fbPqBB+h71qUrzJpMU1VV6HuPW5oSu79SS4jzTczw9GOP4VCoRn165tIABCYAVMjI1ZJ+xqCHDIdsRqNOACBhhj/EN8/XNbdK9xaXHjVJe55l1eXI7uvQ+I2mU+i7ukH9kTFh/xZxWZ726Y+q9uNPhQwX/iUAmscjYBOCcAnAGTt7Dya+Lm4WNC7nCr3P8ALtR6bD1cUFqs74Uma8lnHrDODJIezSEyMcb/ADMTirjyLxqQWNukXD5yqIF1DpRqzD5mXXIpOWJOfJz9apkt3+1AjJkbT+7jBkY7g/u1GQceTgb10zkO1mis1SdCjB5CqMQWCM5ZQcE42PbxXN7Q2JJRrjwR09Dvpudu66/iaHMfMV7FBI6WJj2CK7zxlg0jCNCETUD6mB3Ira5UmlaKOMCCEW+IpYNLtJGVX5clhgnYhsMCDkZzmpji3DVuEVGJAWWOXbyY3DhT9Ditn4ddfU0jWV0FvJXOQD74Oce2T7muadC1RlpSleERSlKAUpSgFKUoBSlKAUpSgFKUoBSlKAUpSgFKUoDW4jYRzxtFMgdGxlT2OCGH8wKpE/4dydR2hvBGhYlYjEXUDJ2y0pI2x2x27DtXQKVOGSUHcXR5KKkqas5Q3LfEItRNrHJvu0Mi6mxsDobBO3jOaj7C86qk6HTDFSrjByO+2ffb8jXZxXHfiklluJIxhHuJCARg99zj6nJ/OurodTkyT2yfBzNdp8cMe+Kp2fdKUrqnIFeSLkEZIyMZGxH2Ne15rGcecZx9Bgf8xRnqvwPI7Vpp7eESGMTSFWdQCwAjd8DII3K1erfkOzBUyI85Tt1XLLntkxjCH/bVGgudFzaMCMpcxahnsshMRP29Z/SuwVw+0JyWSr4o7mgiu6Trnk17OxihBEUUcYPcIgQHAwMhQPAArYpSucbhSlKAUpSgFKUoBSlKAUpSgFKUoBSlKAUpSgFKUoBSlKAUpSgFKUoAK4kt7CjzrrRP+kT+ksAR+1fAx9sV22ubcOt43mu7jQuZriQDbssZMf6kqzH7/Stmim4ZLXkQyaZaiOxuvEr39KQ/30f+8f8AzSPikLdpY++PmA7e2e/3q1jhkIk6vSTqf29I1bDGx8bbVEc48OQ20rLGgkOkdTQNQBdQd8Z7ZrpvUzSukUf+ND7TI2C+WRQyEEE+TpPfB2Ptv96+7gFtOlser1EEdsH3B84H/Ot/8QrK3hvLOGG2hLmNsJoAD5ZI1MhAyQqpIcnPatq45fsxjVBEMsANsZJOw29/aoY9ZLJG6/P+CEeyU+Yy91fzKtxSVCJVOW0dORhso0hgxQMCDkhW/M967dYzF40coyalB0MQWXI7EgkH75rmN9y9ZCW3aSBBGZRE4GUGJAVU+kjs+j8s11RVxsNgNq5+tm5TVo1Y9P3Edl3/AIl8j2lKVjJilKUApSlAKUpQClKUApSlAKUpQClKUApSlAKUpQClKUApSlAKUpQHxLJpUseygn9BmudcsS67WJ8glwZGIOfU7M7f8TGuiXMIdGRs4dSpxscMCDg+DvVYt+QLWNQiNcIo8LO4H1OAcZNX4cqxttluOaj1I6S9RQ5JIERAc6TgZAPtuMEbjYfkaiOarjNnI6SLpcRBGxkDVIuWz52Oe3jzWXj/ACyiX9jbxXF0i3Im6mJ2JHTTUCpOd85/SrDN+Htq4UO9w4VlJDzswbSc4IO2D2OMfTFXy1Kaqi15URvHgx4uTgFVskBbyMyuRgZ87/p+q9uJEPogMowN1ZQc57YYgdt85qa49yZDdTpOZZ4nWMRHouEDICWAJ05G58HwKr/MXKUcD2mie6xNdRwOGnY5Vldtjtg5QVDFnUY7SMMiSo0OZItnk0gtHEsq5DasRSrK4JzpGQq/X7gV1KOUOAynKsAwI7EHcH9KrB/D+yIIdZnB76p5Dn7jVVlt4VRVRFCqgCqo7AAYAH0AqrNkU3aK8k1LoZKUpVJWKUpQClKUApSlAKUpQClKUApSlAKUpQClKUApUZzLxb4S2luNHU6Sg6M6c5YL82Djv7Ut5L9lBaxRSRnT8UDj7np96hkywx/XdepKMJS6Ik6VE/0rIk0UNxbtC0+oRt1EkViiF2GzahgA76cdt6lq9jOM1cXaPHFp0xSlKkeClKUAqD41ezPKlpaYEsiM7zHBW3j+USFT8zFshV84PgVMyyBQWYgKoJJJwABuST4FcjvONj4q6mhveijXEciyLbPMG6UQUftBto9TjSfrUkTgrfJ0C7/D2GUq73N2Z0+W4E5DrnvpGNKgjIwAO9ey3U9k8EVwevHPIIkuQAjKxB0pMnYkkAB1xnyAfmqP9b5JJEkHGYF0hl0fD6UOrG7I0m5GBg+N8dzWpzRzRLPaSRm/sZNOJAVQpLqjYOoTEhXJKgdqltZdLa1R0/iF4kMTyyHCRqXY99gM9vNVL4a/vYkupZILKCNluY4nQyNoQFg8z6hjb1YGNu+Kxc/8XWW3tY43icXM8YdS/pZR+00FlzpDMFXse9ba8z3o6rGC3GpQNL3WY49IOWCiLYHO+/8AD4rxIhjS6slUuL6LJmgjnjG/VtmOsrt6vh23O2ThWJ9galbW4WRFdGDKwyCP/wBsc7Y8VWbLmm9WOMOlnIwQBpPiGXW2PnwsOlcnfA232xWtyxxpze3CStCouFFwqRyiRUddMbjJVSCxKtjfcMfNHE8nGNWi6UoKVAqFKUoBSlKAUpSgFKUoBSlKAUp9PNKAUpSgFKUoCB5wiEkUMJGfiLq3jIxnI6qyMD9NCMfyq+1T7hi17ZRYBGqack+BFHoAH11TqfyNWe9vBEAzKxXcsyjIQKrNqYZzj042BOSNq4Ha8ryxivL9f8NunXw2VfniNBc8ObpjqG4ZerpGQogmJj198EnOP8JqSqM56YdThkurCfF6d9smSCUJ/Pb/AFVJ10OzP+dfiU6j6xX+IcBPELpk+IkijtYsfsiA3WmDbnbbTGAf/MGMYOdx+RdEAVL6+EiBj1DPqLncjUrAqANhhQO351u8hQAwPcd2vJXmJ8FdRSID6CJU/nWxz1xX4WwuZv4hGVTbPrf0Jt/mZa5uo1maWocMcuLpfoaIY4qKtFN5Uu+KcRiieJI7WDQoa4mUySSsFGp4ogVGnVnc7H38VMz8E4tFINE9rcxHv1I2icHTnsmdsjGRqIz8pq68HtOjbwxf3USR57D0KF7eO1bSsCMggg75Fdl5nfBX3cfI5JxLiq8StjaRloLi4dITG4ZWC6tTsoYAsnTjkOcD2IBOK6ZZ2iRRpEgARFCKvgADAH6VF89cC+Ig6keUurUNNbSr8yuBkpt3RwNLLuCD22ra5e4oLq1huFGBNGr49iRuv5HI/KuT2rKUlF+Hz/z5lmKKjaKnzFwtrK5a8t7Zp4pkWOeCFAZFdNo5Y4/4hglWA7bHfBrHynyVra4ueJ21u0twyskRAkEKBdkOV06h5IznHer1ZXSyosiatLbjUjI3tujgMPzFeQQMryMZCwcrpQ4wmFwcedzvvWR67L3XdN1Xj4+hLYt245n+KXJdmkMMsEEcU3XhiRUQCOQu4GmSMYBGM7jB8eau0/InC1Us9lbqqjJYqFAA7knwKh/xJ4j05OGRDTrl4hCw1fLhDuT+bpirxfsgikMi6kCMWXSX1KAcjQAS2Rn0gHPaupopzeBNt9WRl1IWHkjhukabG1I7g9JWyDvnJBzXkPKHD2GW4bbJ6mGGgiycEgMNORggZHnB3AOwmSqMiOVICASJsVK+k/w7EekkYPviubcF47xLiMCTutjHEziSJGjldxoclWYiZRkFR27+w7VsipS6Mg5JdSN4hynp4nYJa3IgEsU4le2RY4zJbkq2IclQdTaWB1br9KsXFORUcxi54lft1G0IqOqKWKs2CEix8qtudtvrioyCO4i4jw+4ujB+0aa36dujRxI0oeXX6mJZ3YHJwMn383W44rb200qO7B5TDIQdTDMpW1RUx7tGMgdsknvVOoyZYyST8PD1PY7XyVflNkjNxaRz9dbSUKkhcO2iRQ4DsO7K3UX/AEirBVX5mNvwae3kWIx2kkBtmKAsFeJjLHnySweYZOSTuTsa0r22lt1h4teF4z1QrwjJFvayIyKhQfM/UMTse+dgNsVphmi4xbfUolje50Wni/EUtoXmkzhBnA7sTsqKPLMxAA+tRUHNASOJ723ms+qFIaRcxZYAgGVchDv2cKfpWbl9P6SuROVzZWrZgJ7TzqSDKPdI8EL4LEnfG1p41xu3hiuHkdGFsgeWPILLkEoGXwWxgZ71Vl1Wye2KvzJQw3G2R6OGAKkEEZBByCD5B819VROSuPOLS3jisbuZmDNqjg0QAszSELIzBAo1EDG3p+1WC65h6H/W7a5tk/vXRXiByBhpImcL3/ixWv7ilwZMuwAJJAA3JOwH3NVu855tVJEXVuivcW0ZlA/1jCfXvXzziguVsIlKvHc3sGoZykkQDSMMjuuFz+lXK9sIIY5WmdUtOloeBgiwIo2yBpBGQcYzjtgVnz6hYmlVtlmPFuVsrlvxC8dQy8MnwdxqmgVsf5TJkfnUTzhx8x2k6SRT2szoUjMgwpZsD0TxsyZGScas4B2qyf1wspgIpUnhikIWOSWJ4YnOxULJtpzgY1ac1ZLq2iuYSjhZYZl3HdWVhkEEfkQR9CKzvV5IP44lvcxfQrzfh/w2JTJLGT01y0008hIAG7Fy+FG2TjAqMh4UlpxB4oHk6MtsswjaRpEVhIUJjLEkAjGRnyPGMSP4eXbTQXVrODKtncS2fUkw3WRScBxjchGVTnOdvesf4g8vXkz28vDnSOWMPA5bGBFIYzkAgj0lAcYrTCbUuWJxtUaXFuJzNL8JZx9S5ePWXbaGBWJUSStg+QSFAJOK1Yrm6sJ1h4lNFJHPhbe4VNGuTYGOQA4VvI2wffwLpy5wOOwgK6yzH1zTyH1SNjd3YnYADAHYAVUL8JxS8huQFa1siwgbTvNKSNUgb+6UqunHzMpPYCpxm5S46FbhGMeSwUpSrCgi7GUtxZE20xWMjj3JlmjU/oIR/uNWtbrMrR9NxpRX6hA6Z1FhpDZyWGnJGOxHvVN5RTrcUv58+mBIrNcHYn97Jke4YgfrVwHEYtRXqJqVxGQWAOsqGCfcqwOPrXzXaT3ah14JHQwqoIjebuCvdwokcixvHNHOjMutdUTagCAQcE/WqzxbhfF5LWZNNkXkVkAjklUqrLpyGZcFtzjOkD61Mcx8zQ8PlOoXM8s6hlt4gZNKp6SyrsEB1ZJ84+leWfPVtMURXNvNIyhYrqNoiwLgELn0sxGQACdyK90+XVYcd418Pp7iUYSfPUsXDbJIIo4YxhIkWNc7nSoCjJ8nAqt/inIBw6UFdWqSBQPGTPHg/lirWjgjIII9xv8ASqd+Jh1LYwYJ+I4hbowAydCkuxx7DSM/SsulTlqI35/yTl0JDnvVK1tagnpTtI1wAca4o0+Qkb4Z3jBwRkZByCQdLl7h8NpexrbKIhcRydSJNkIj0lZdPgqW05Hfqb5wMWLj/BTcGN45elLDq0MV1oQ4AZXTILKdKnZlOVG/gxvAuHfDXA+JmM11dI2nSmiOOOLSWWNckqNUiZJJLHT7bfTKS2UZ3F7r8C1VReS76O34c8kpEMUU92Tnsii6l2277nGBU3xK9+EsLh1Lp8NFIEedtZYoh0uWJZmBbHfc+1U24sVt+H8N4fKcyXEsbOp9RYo/xcxOe417H/MKw6rGsijj85L2V3+pYnVsnIOcLdo3uop2nifTFFAkTdQyoGZgoIDMzB0znCqFByNzUlwjmJJ4IZgko6z9PRoLNG4LKyyaQdAUo2WOB29xUKnL9utybpY9MxBBZWYA6hgkoDpJIAySPAPcVk5HTpT8Qgz6eutwoz2E6ZP2HUST+dUazs+GHE5p3T/Lp/WRx5t8qI38Qow01q84Vejf2otCG9cmp4zNqX+yNgAN/RntjPS6oPP06PZoZo+nKtzC8aMyl10XMaGQaSdtDZODsHwcGr1cBiraCofB0lgWUNjYsoIJGfAI+4q3RO8KXk38v76k5dRNEHVlbcMCpHbYjB3G9UyXkWG2gcxXN5GkUbMsYnJVdKk+kMDgbdu1bP4km6/ouZbeMzTOgjcR5B0sMSMiZJO2QFyT6vON6fBwnhdwFi6jkqP3MlzMsg8YMLyAj22GK6OKLatMqnJLqjPPePJweO5c5ljgiug3vJFplUn7ld8eCavdzc20tvFcyIJIx054zoMhUtjQ6qoLZ9fcDbJ8ZqLitEEQiCL0ggjCYyugDTpwe4xtWr+HF30rS4imYIljczQhmbAEQ0yoSxOyhZAB4wBVWthcVJeHzI4JdUWjivDI7hFWVNYR0lUZI9UbBlOx9x2O1aiXiTWIlvIhFHJDrlilwwRSMkPt4HfbapTrrq0ahq06tOd9OcZx7Z81qXUjSri2lTUkqBzkNgK6mSM4zhimRv21CuYn4Gg1ryyhW2iEdsJo4WhaGJNPp0soV0LED0j1d98fWq9zQi8RvY+HKMww6Lm9YeQMmK3J92PqI2OBkVYuY+YIrO3knc6tB0BF3Z5DssagfxEkfbv2FR/LdmOH2UtzdfvpQ95dN/jK6ii+yqBpA+n1rTp4tvc/w9f4IssF5xGCDQJZY4tRCIGYLk42Vcn2HasV0bgtIqLFo6Y6buScvk6leMAenGnBB965nyvy1Dcob29iSa4vT1m1jWqKxykaK3YBNI9/GcVbvwzQ/AGIuzrFPcQIxb1dNJnVdxjGBsMYxgYxsBunj2qyuM03RWpOGR2HG7cSzYtpuvPbIwAVbmV0jaJAqgY0uCv1Y+SSbZz3ZtJbqwXqCGaOd4tSqJFQ7gliF9OQ+CQCYwPNQXOXD2SbhaGQu3xpWFiup44+iQPU5YyMpVXLtnJ79qu8lmrxdKbEqsmh9QGH2wdSjbf2G29Y9RLbOMyxLho5tzDa3nE4/hIbWS3SQjrTXKqFVQQ2EVWYuxIG47e47i28a4xHw2xGCJHiRIIox80sunSkYUZOSRnG5xmrBchtDdPTr0nRqzp1Y21Ab4zjOK5d+GHAbeOJr6dS94ss0Jhyp0zRlsrGGOXnYDOpmz6juBk1JSeo5l0XgeKKhwix/hzcCFWtZ2BvZC13c4Hp6szF2jyPSHROllc9mBG1XKG6Ry6o6s0Z0uAQShIDYYDscEHB96W6DBYJoL4ZhgAltIHqx3YAAZyewrCljpmMqtpVlw8YRRrfK4kZ8aiQoK4zjB+lXNpsFQ/EG5e5lj4YikRzIJrmXOCIVfHTj92ZlAJ8A9t63reBY0VEUKqAKqjsABgAflWPmzhxuCt5aMZLixMkfSB9EoyvVhYY2fC7EecZz4+OF8QS4jWSM+lu4OzKRsUYeGB2IrTjrbwZ812bdKUqZSRP4d3Jkl4mxTQReFNP0SKNA3+oKG/1VZeLXKRmEvE0haZUTTGXKMwYazgHQAM5bYAHvVYPBZFkmkgvJ4WnYOwAidNQRYwcPETjCrtnx4r6s4uIqvrv0kb3a1UD9FkWuLqezsuTM8iap/e/2NkM0VFI9BWTid2+Bqgigts+RnqTsB9D1I/9tRHPltrk4Zj5v6QgXPspyzf+wH8qmuDcK6HVZpDLLO5kllI06j2UBASFCrhQB7Vh5k4ZJOIGhZVktriO4UPnS2jIKMQCQCGO4FdTHicMKguqVfjX7lDmnk3Fu4fZRwRrFEoSNBhVHYCqZzBddTjnDoJP2ccKSXCuTpEshBQRqTscAA4GT6iKzCOcydZrW06gfq/vZd5BH0Q5bp4zo9I9JxWtJw6W8naTiEEAjWIwxwq5lHqcO7sWVQD6I8YGdjXK0mhy48ynNefNrr7uzRLNGuC7w38riMrbsA0jo/UYIyKjMocLg6tWkEDbZgcivL2R2j16hasjk6pArjppJls4fAV0XPzAjIzuMVUV4PMi6IuIXkaZ2XWkhUbelZJEZwBg/wAR74r4TlaAy9efVczAACWc6yMbjSmAi4/wqK6vclffIj+Jc1RX95EknVjsLduqshjkMd3Ip9B1BNIiQhm9Rwxx+W0vGYeIcQVoGLx2UUgJKlV6szBBjIGcJG+/+Pv3qw5pmo/Ro96slvjovAg8zcaoVC3t+tneRXMmRDLG1vM4BIQqepE7YBwMmVc/4xU1SrcuNZIOEujK4S2uylfiBzLZi1uendwTtOjdMhxJKjExYjRVXCxYjLEkjDAfNnbrFncCSNJF+WRVcfZgCP8A1qr3VskqlJEV1PdWAYH7g1XoeTI4pC9rcXVqCP3UEumPOd20MGBz7Hb6VRi0kccNqZf36fU6PeQM4UJI0eHViVCnUoOSh1A4DdiRv7EVrcZ4ak6BWhhm3G0yhl05GrGx3xkj6gdu9VeD+kI/lv1lGf8At7ZWIHtmJ4/51uDi98oHotZT53khB/LEmP51LupLoe97Eq3HeGWVve8Nk4esatcyzKxhbMbRxo2sBQSgwxHYDcVM8Jvo7a/uY5WVEuYVuQXICloQ0coyTjaNYmI9gx8HGlDwiV+IfGTBEVY2WOJJXkVWbSC6hkUJlVwdI3JJNbHMfLUF8IxOGPSYsNLaSQw0shI30sMZxg7DerJ498NjK3kSnaI3iE8t/fPNw67MUAijhluFVW6hRpH0QZHYdU6nz3wBnBqY5e4ncCf4KUqsi/t1uAgxdxhtLhkGAko1R5IJ98YretbZI0VI1CIg0qoGAAPAFavGeEpcoFcspRxJHIh0vG69nRvBGTUJaaDht/MLM91+BG28kV5xw240dHh6tc6FGz3TEKzt4JTX47MTk5yBb+beDRX1vJaSEapUZkyd1ZcASAdyFZlz9x71Uhy30ooBbSGOe2JaOZhqLs28gmH8ayHdhn2I7CnFebYFiY8Tjks7kBolmhVmyrMCGguAvuqko2DtupFed041t8C2ORSIzh3H5jDHZ29tKb9EWF43RljgKjR1ZZSNPT9JYYJ1bAd6ufBbUcOtDawRy3E0EXV3BUTSOzE/tW9GS+cjJIGO9Ybfne0yJX4ja9B4laND6Zs9izHX7hhp0Ag/ao/ifNc94DFw1GjjYENfSoVVRt+4ibDSNv8AMcKMealJynxQSjDk1jetd8UWbpmSLhpFsNCkg3U5VZnB8JEncnBGPORW9xy+fh6okKC4vL+dmILFFIUZds5OhUjCIADtsdznMbypxwcNVbG4tnURozpPCDMJlVhrleNcyIxLgkYbud8AV5w/icfEOITXULa4LaFbaJsYDO5EsjAEAjA6a7+xrN3Up5akvhX9/U9c0o2iy8t38d1ZaWEkehTBOjyt1Y2UYYNMCGJwQwcEEhgfNRdpaR23FpA4HTniN9Cx7JNGnw8+N8ktE6Mc57mo/iEvwV0bqQhrO5Rbe7jK6gmNQWdv7S7hCMdmzv4heeefeGxraCzk1PZzxSxrCumMIMq8RbYAGNmGB7AHbNeLDLHlqN0z2MlKNnV+Gy9X9ukuuGaONol0gAAgtrBxqOoMux7aRsN653zBZzy8Zmkt7p4ntbaLpj5o8yliUkQ91YICcb50nuorpVreRygGN1cEZGkg7H7VzvgYZuJcWlcYJniiA8aYosKfzVgfzrRiXxMjkdRLTytzK10zRSQ9KaFf2y6gQGJwpQfMyMPUGxjxnIOK5zROthf9RY5RBcoHuWETGCJ86FnMoGlScBXHtpb75uO8KaXRLA/RuoMmGXxv3jkH8UbeR+f3jOIcJvOI9P8ApKSNYlKM1pAWEb4U6jI59ROrSQAcDB7n1VYsdStdCHeRlHktQpWKC3VFVEVVVAFVQNgAMAD6AUqwzmWlKUApSlAKUpQClKUApSlAKUpQClKUApSlAKUpQClKUAr5dQRggEHwdx+lKUBiSyjHaNB9kA/5VnpSgPMV4qAZwAM7nA7n3NKUAZQQQQCDsQdwR7EVjktI2Uo0aFDsVKgqf9OMV5SgI/8AqrY/9ztt/wDwU/8ArW7YcLitwywoEDtrbGTliAM7n2AGPpSlBbNqlKUApSlAf//Z">
            <a:hlinkClick r:id="rId4"/>
          </p:cNvPr>
          <p:cNvSpPr>
            <a:spLocks noChangeAspect="1" noChangeArrowheads="1"/>
          </p:cNvSpPr>
          <p:nvPr/>
        </p:nvSpPr>
        <p:spPr bwMode="auto">
          <a:xfrm>
            <a:off x="117475" y="-2063371"/>
            <a:ext cx="5114925" cy="38766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4" name="AutoShape 6" descr="data:image/jpeg;base64,/9j/4AAQSkZJRgABAQAAAQABAAD/2wCEAAkGBxQHBhQSBxQWFhQXGB4YGRgYGRwdIRsgHiAcHiAfICcjIigiIB8nIxsaJTEkJSorMS4uHB80ODQsNykvLisBCgoKBQUFDgUFDisZExkrKysrKysrKysrKysrKysrKysrKysrKysrKysrKysrKysrKysrKysrKysrKysrKysrK//AABEIAPMA0AMBIgACEQEDEQH/xAAcAAEAAgMBAQEAAAAAAAAAAAAABgcDBAUCAQj/xABPEAABAwIEAwQEBgwNAwUAAAABAAIDBBEFBhIhBzFBEyJRYRRxgZEjMjdCUrEVFhdUVXN0gqGys9IINjhTYnKDkpPB0dPioqPCJTNDY5T/xAAUAQEAAAAAAAAAAAAAAAAAAAAA/8QAFBEBAAAAAAAAAAAAAAAAAAAAAP/aAAwDAQACEQMRAD8AvFERAREQEREBERAREQEREHwnSO8gNxsohxUidUZSfHDK2MP1Nc0x9oZB2cjtDRcWddofqv3Qwk7BbvD+N0GWI45pBJ2fwbbRmPQGANDC0km4sd7m/MEghBI0REBERAREQEREBERAREQEREBERAREQEREBEQ8tkGpieIx4ZTa6o+Ia0bukcGl2hg5ueQ02aNzZRKtxWpxyofFhxc1nwkbhBu+zmgMeZXaWwyMcXXjGtwty5EcyizbTZhgkkzCTTPgEr3wRzOf8FE4MdrsAATIbDSA5wFrlrnAwGXiNFLxEparLsU/YR05gFK1jWl2zyGta0lukkxnblo5bBBP8awWTD4Hvr2xvfNHqaXOmmIqKeIuidsADqYyXUGRi523vZZqDAJZmvdg4bF2cboRpkljJfK1sk0oJDm3D3kAOjBBYdxZumO5n4kNzFlFkdNG6CpnfJC1r2se1srOza6N2sAaXsmLdRAtc3sLrYwric3BcmRlkL6mZsogcG6WB8pb2khGhpGlpOkEC7ufmglVJj1RhVWI8Va5zLAND2gS2ZE4ucC3Uyoke5lwyOzgDctHIS2jrGVsWqmcHAEtNju1w5tcOjh1B3CoTBuJVLNnWtqsfMjqaeOOJkJZqsBYi4vYBh18tyXkjqpxV5vp8vVsUWX3Grlmlhj7N0zgQyZpkjeDY6+e73AvILNTjsUFlIiICIiAiIgIiICIiAiIgIiICIiAiIgIiIKZzG3D8IzrVUmZw5jaqBohnYHEtY8BnZODQb6XxBzCWm1rE25+8Txd2PZqpKjhzSCoFAHtkeQIWkPbp7NpfpNwA62xsXDoTft8VMmT43IypwERmoY6Ih7iWvjEZebscNyLvuW87tBFzsq0jzQzK2J1HotXVRmZ2uSCCHutceffqvhNR6u7ME+5BI8x51+2OhZSYJQRxVFVJLTa5Xx6o3PLRN3R326ri7ja+nkbBbWW8+HD8Kjgnw4SVsU3oo7N8V3zRs7PUfnt7l2l9iLahe2yrEZnpWQiMQVb2tlMzS+rYHCQ2u+7acO1Gw+ceV17izZTxsjbDDVxNjlMzOzq2XbIQAXXdTkk7Da9kE+wKjhw9lZR8R4PR566Uzte1geHNuHOYxzdektOo78tYXfylT0WYM9PmyuPgII2iWQAjtX3Z2UbdQu2OIQNI06bkNvcc69fmkZlxlkjqyodO2N8cDZoi3Q6RpaXNdSnVq5c497b+VscI8pTZXwYjFWRslN2ER2Jc1r3ua97vnO75AHRoHUkAJ8iIgIiICIiAiIgIiICIiAiIgIiICIiAiIgLVr8NhxKPTiMUcrfCRjXD3EFbSII3LkHDJT3qGn9kbR9Vl5j4fYZGbtoaf2sB+tSZEGlhuEwYUzThkMUQ8I2NZ9QC3URAREQEREBERAREQEREBERAREQEREBERARRjiZM6nyFWPp3FrhESHNJBG45EbhcjCM2xZa4WUlVjTy4mFtgTd8jyOQvzJ6noLlBPkVZZAwiszFif2VzXJIxr96elDnNY1vzXObffyB58z0WHje+R1ThkVJNJD21QY3OjcWmziwdCL2v1QWmiq/7kcn4Wrf7x/eWrxtMuAcO6OOjnl1RyxxGQOLXP0xSC7iDfci580FtIqv+5HJ+Fq3++f3l74n08mW+E3Z008rnxujb2uoh7rv5kg36+KCzUVQx8LKmfCmS4fi9W2VzA8anPtci9rh4I9e/qK7vBjNU+ZMvyNxo6pqeTsy/bvC1xe22obi452HW5QWCiIgIiICIiAiIgIiICIiAiIgIiIIrxT+Tyt/En6wqWhpZMIkwuvzew1WHCFgjDR3YTbYOb84372/x7Dw0q7uJNM+syJWR0jHPe6IhrWAuJNxsANyseSsLEvDulpsYi2MDWSRyNI6bgg7goJDQVseI0bJaF4fG8amuabghVdx4EhqsK+x5Al9J+DLuWq8em/leywx4bW8Lcc/9DimrMMmdvCwF8kJPUAfXydazrGzltcYxNWtwypwemnn7ObtixsUmqw0OAcNJcwm1u8Ljw2QZPRcz/z1F7v+C0/4QQeOH9L6XYyekR67ctXZS3t5Xus/3U8Q/AFX75f9hY+MUVTmbh1SPpaWbtXzMkfC1j3ujvHJcOAaDsSBcgc0Gz6Lmf8AnqL3f8F94vtmbwjti5aZ7w9oW8i7UL25bXWH7qeIfgCr98v+wsvEGepzZwj7RtHNHPI9pNPpe97dMhHLSHbhod8UbH2oNKnwvMlfhDI4amlijdG0BzdnBpaLbiMkG3Ub+am3DzJrMlYF2ETu0e52uR9rXdYCwHRoAA956ruYOwx4RCHggiNgIOxB0jYrcQEREBERAREQEREBERAREQEREBEXwnSLu5IPqKr8V4tGqxV1NkikfWvbs6QXDB5iwJLemolo8LjdeTxFxLB+/mfCJGw83SQnVoHiRuPe5qC0kWthlczE8Ninpb6JWNkbcWNnAOF/OxUW4oZ2+0jBGSQta+aR+ljHHaw3c423sBYbdXNQTJFycqY43MeXYKqn2EjASPou5Ob7HAj2LlZ+zc7KcdMYohJ28whN3adN+vI39SCVoiiHEzOTskYLHPFEJdcoj0l2m12vde9j9H9KCXouPlPMcOasEZU4Ybtds5p5scObXeY/SCCNiFzOIed4sk4SJJxrlftFFexcRzJ52aOpt4DqglaLg5FzAc05VhrJGCMya+4Dqtpe5nOw+jf2rvICIiAiIgIiICIiAiIgIiICr3jrjDsJyA8U5IM8jYCR0a4Oc72FrC385WEolxSyy7NWTZYaUAyttLED1c2+2/IuaXNv/SQbHDzLseWsqQRUrQHOY18jhze9wBJP1DwACkqrHhnxJp6rCI6TMEjaeqgAicJjoD9HdBu6wDtrFpsb32UyxTOFDhMJdX1cDRa9tYc4jya27newFB2mMEbAIwABsANgFUUMQ4g8X5HTAPo8PaWAEXa6TcfrBxv1ETfFS3N+do8O4eOr6An4VgEFxYlz7hpt5C7reDSoPlDg+6TAIpamtqYJZWiR7IzpA1bgHrqAIvfrdB0eFMrsrZsrcFrSdLXGanJ6tNr+0t0Gw5Fsi2eOn/sYd+WM+pRfOmS5eHslPi2HVE1S6GVok7U7hhuLX6NNyw/1wu9xnxCOtwbC6iBw7J9THIHHYaS29z4bILaVU/wiv4pU/wCVN/UlU6+3PDvv+j//AERfvKvuPtbHiGR6WWgkZJG6qbZ7HBzTZkoNiLg2II9iDBmKkl4T5kNfgjC/Dqh1p4W7CNx5EdALk6Ty3LdrtXPhy9LmfAK/HM2DvvpZTSxHlGzQ7S63t7vrL+ZBV31VMysp3R1bGvY4Wc1wBBHgQdiFxc/C2Ra633rN+zcg4vBL5MaT+1/bSqcqDcEvkxpP7X9tKpygIiICIiAiIgIiICIiAiIgIiII1mXIVBmabXi1O0yfzjSWOPrLSNXtuuXh3CTCqGcPFNrI5CR73D3E6T7QVOUQcTHsqUmYIYmYtFrZCbsYHOa0HYbtaQCLC1iDsT4ldtFFazNbqfOLKYMHo12wyS/RnkBfGznaxa0A7fGliHXcJBimHR4th0kGIN1xyNLXN3FwfVuD5jkuFWZBoK3A4qOqhLoISXRsMsndJv11aiNzsTssVVmt+H5ukgr2NFIBE3the8ckuvSJOmhxbpDtrOLQfjXHzMeY5sPqKxlGI7ww072FzXHvTSyRu1WcLgBgsBbrug0fuP4R96n/ABpv311ajIVDU5eioZoSaeF5exnaSCziXEm4dqPx3cz1WKvxKuy9H2+MuppqYECUxRvifG0kDXZ0kge1t7kbEC535KVoC18QomYlQSQ1g1RyMLHi5F2uFiLjcbHothEGhgeDw4BhbKbCm6ImX0tuXW1OLjuSTzceq30RAREQEREBERAREQEREBFzsYx6mwTT9mJ44dd9PaODdVrXtfna494XObnvDXGwrqb/ABWf6oJEiw0dXHXU4konskYeTmODgfURsVmQEXGxnNVFgcunFqmKN9r6HPGqx5HTzt52XnB83UWNzaMKqoZH/QDxqPqBsT7kHaeSGnSLnoFBY+HrajBJPT5JBWSl0z5GTTCMTk6muDNQYQwhgbdvJjVO1zcXx+mwQt+y88cOu+ntHBuq1r2vztce9Bz8MwaSWtqX44yJzaiCFj2AlwJa2QSDcC7bv28R0C4MuTqqKOtZHIyVr46eOmMjiHBsMkkmmQ2N7a9IfuSAL73J7v2+Yb9/U3+K3/VZ6LONBX1TYqKrgfI42a1sjSSfIXQc/EKCuzHH2GLx08FM4jtezlfK+RoIOgXjYGtdaxO5tcAb3EsWlBi8FRiT6eCVjpoxd8YcNTRtuRzHMe8LdQEWlFi8E2KvpopWGdjdTog4amju7kcwO833hbqAi51BjtPiOISwUMrHywm0jAd2ncb+0EeSxYtmakwapEeLVMMTy3UGveGkgki+/S4PuQdZFHPt8w37+pv8Vv8AqtvDM1UWLVYiwyqhlkIJDWPDjYc9gg7CIiAiIgIiICIiCouN9M2szTgkdU3Ux9Q5jmnq1z6cEe0FSyXhbhMrLOo2ex0gPvDlGeMn8c8B/Kj+0pla6CjszYFLwixSOvyw97qN7wyaBxvzufdYENcd2m251WUx4pZ3OBZOjlwQ3lqrNhda9g4ai8DqbEAebhz5LQ4/4synyeKX401RIwMYNzZpDi63rAb63KOcVsLkwPK+CSzt1Cj0RyAfS0xH3fBOHtCCTZN4R0tFRiXM7fSat/fkMjiWtcdyAL94+LnXubnZZ818IqLFKQuwRgpahu8b4yQ245Bw5AX6tsRz3tYz6grGYhRMmonB0b2hzXDkQdwvdRO2mgc+ocGsaC5zibAAC5JPQAIIBwdzZNjuGTU2O39KpHdm8nm4bgF3i4FrgT1sDzKleYMr0mYyz7Nwtl7O+jUTtqtfkRz0j3Kt+CTjiuasWroQRDLLZhta+p73+8Atv/WVwIKRznk2hoOI2F09JTsbFMX9owF1nWta+91ZGHZAw7DK5k1BSsZIw3a4F1wfeorxA+VjBfW//JWggq3KXy54r+JZ9UKtJUZNlcZq4y4lE+eaDQxj9URsT3YhY+W6kf3HG/hGu/vhBhy//KHxH8lb+rSqd5zx5uWcsT1UlrsZ3QfnPOzB7XEX8rqsOHODDL/GutpmyPlDKX48hu46vRnb+rVb1AJxrxCXH8xU+F4NE6cxfDzRsNr+DSfm2aSf7RqCN5WhnyJiuHYrijiYq/U2cn5okdqDnHzGiT81yvDHcnUWYawS4zTsleGhgc4u+KCSBsR1cfeqvzjXYrmnLjqSpwYsb3SxzX3LC3kQLeF2+olTfg/mP7Yslx+kG80HwMl+d2gaSeu7bXPjqQQioybQt4zx0badno5pS8x3dbV3t+d+gVm4NkigwOuE2E0zI5ACA4F3I8+ZUPqv5QUX5Gf/ADVooCIiAiIgIiICIiCvuKmT6vM1dQzZefEx9K977ykjvExFpADXA2MZvfy5rkvwXND229PpB6mt/wBhWuiCuMpcL/QsaFdmuodWVYN2l19DCORF93FvzeQHQXAInWMYXFjeGSU+JsD4pBZzT7wR4EGxBHIgLdRBUNNkPF8nzFuSa1j6Ym4in6X8tJHrLS2/gvtZknGs3kR5urYoqa4Lo4Bu6xvawAB/Oc6xsbbK3UQc7AMEhy9hTKfCmaY2DbxJ6knqT4rooiCGZpyrNi2eMPrKUxiKmLtYcSHG/wBEAEH2kKZoiCFYFlSbD+JVbiE5j7GeNrWAE6gQI+Y02t3TyJ6KaoiCD4ZlKej4q1eJPMZgmgEbGhx13AgG402A+Dd1PReeH+T58HxqsrsxOjfU1L9uzJcGMvfSCWg89ItbkxqnSICgeXcnT5d4hVVTQOj9CqhqfHchzX/GuBpsRqL+osH+SniIIXNlWZ/FRmJNMfYNp+yIudd+90ta246qaIiAiIgIiICr3gjmCozJlWWXG5TLI2ocwOIaLNDIyB3QBzcferCX544R5gxHCctyMy9h/pMZnc4v12s7RGC33Bp9qD9DqAcIMeqMeoKt2LyGQx1Lo2Ehos0AWGwHiud9ueOfgb/uLm8Gal8WSsUkaNMgmleB4OEYNvYUG7mLPlbjuZH4dw8Y0uj2lqXWLWkbG17tAB2uQSTew2BPx2UcwRRa4cWY6XnoLe76rlhH/SvX8HalZHkyWSKxkfO4PPXutbpafUCT+eVaiCtsi8QJ58eOGZ0iENYB3HDZslhe3hcjcEGzt+RsDp8Zc1V2XMXom5cebvD3OjDA/tNJYbEW1Wtf4pBWnx3Y2lxvCqim2qBMQ23Nwa6Nw/uuO39crocSflOwT8Y/62IJnkvNMObsDbUUBseT2X3Y7q0/5HqLKt+LXE+Whq3UuUXEOhN6iZrQ4M306NwQNyAT42bzuvWdMo12VsefV8PNQbV/BSxMGzHP5PA5Nbckh3zCTvpNhjzlkyPJvByeOOz5nuidNL1e7tG7eOkXNh5k8yUEoz5j1RhfCptXQSFs+iA67NO7yzVsRbe56LjUGBZiraGOWPFIQHsa8AxtuA4A/wA15rPxO+RJv4um+uNa2EZvxqHCYW0+EamCNga7tPjANFj7Rug2M5y4tlbIkVQ6rEk8Et5y1rdL43Os24LAdjpG1tnO3Vj4RiLMXwqKopDdkrGvb6nC9j5jkuXhzJMz5QLMywdg+ZkjJIr30glzRY+Omzvaq94Z5o+1bKuIUmNn4TDnPIHLU0k2AvzvJyP/ANjUGrxN4iVmHZwdHltx7Cjax1QA1pDi5zbhxIJA7zGbWNy72XHhlczE8OjnpDdkjGvafJwBH1qsuFOVPslkiqmxzeTEi9z3Eb6TqDT69Rc8Hzb4LR4c5sdlnJNfTYzbtsOLwAfnBxIa0E8x2lxfwcxB3cMzHU49xangoZS2ipGWlaA0h8nKxJFwdRIsD/8AEfFcnEc8YhnPHJKThwGNijNpKp4BHrFwQGmxtZrnHntutfKGGSYRwYrqyW/pFXFLM53ztJDg039Rc8H+mpJwJpmQcN4HQgB0j5HPPi4PcwX/ADWtQcqbKmYKOLtKLFGSyDfs3NAB8hqaR7wPYurw74gPxzEJKHMkXYV0V7t3AeBzIvexGxtcgjcbcrBVPcTGCh4uYRNRbSyPax9ure0Dd/zXvF/AeSDb4g4tiMnEumw7LNUIBNT6+81pbqBnJJu1x3EYGy51ZmbGOHmKwnOMkVVSSu0l7GgFniQQxpDgN7EEEAgW5jzxIrZ8O41UMuDQ9vM2kOmK9tV/SQd/IEn2Lkz1tVxNznDQZpDKJkLu0MBDw+S3MC/Nxbex2s0kgOsgunNtW+hypVzUjtMkdPK9jtjZzWOIO+2xAXA4cZjdV8N4q3McwvaR0kjrDZsjwOQA5ADYbrsZ7/iPX/kk/wCzcvzzBVSuyxhcOY9ceEF7y58XeL3drITr8COg37t3AOIsAtPLGO1+fsyunw6R9LhcR0jut1TkeZBIv1tyGw3uRaC08HihhwuJuEaOwDB2eixbptsRbmDzv1W4gKqf4OH8SZvyp/7OFWsvLGBg7gA9SD0qt4DgPwqvDtwax/6rVaS8sYGfEAHqQUjGyq4OY9M6GF9RhcztV27mPwv4OA2udngN3B2Ejm444ayk1RidzvodmAfaS7T+kqzTuN1rMw6KOXVHFGHeIY0H32QVLl3B6ziHnOLE8yxGCkgsaeF17uIN27GxIvZznEDVZoAI5dLiT8p2CfjH/WxWivLmBzgXAXHJB6UA46fJtUf1ov2jVP18c0PFngEeaCruJ3yJM/F031xrXwfjXh1HhMMcrajUyNjDaNtrtaAbd/yVsFgc2zgLeC8+js+i33BByMo5nhzbhRqMLDwzWWd8AG4sTyJ23Cqni7kiTEM/0rsOuG11opS3oWWLiehGhodbxiJV3sYGDuAD1L6Rc7oMVHTNoqRkVKA1jGhjWjkA0WA9gCpHi9kmStz9TOw3UG15bFLpvYOZYknpbQ0Ot4xk81ei+EXO6DUdhkTsJ9FLB2PZ9lo6aNOnT6rbKmcMr6vg1iEkGKRPqMNe/VHKzmwnb1Bx2BY4jcXB53vJfHDULO5IKyrOOGHR016Ns8sh5RhmnfoCSbe6608jZeq8z5x+zObozEGi1PAQQQNwCQdw0XcRfcuN9ha9ow4fFBJqgijafENaD+gLZQVVmH+UNhv5I79WrXb4rZRdmDCW1GEC1dTESQubs46Tcs9e12/0gOVypwWAvuQL+K9IK7pc3MzhwlrJhYTNpJmTM+i8RO3t9F3Me7mCvHCfC4sZ4QwQYmwSRP7UOafxsm46gjmCNwQCFYgiaL2A357c16a0MFmiw8kFNU8tTwdxMR1ZfUYRK7uv5ugJ8f8AMcnbkWNwrfoayPEKNstC9r43i7XNNwQszmh7bOFx5r41oYLMAA8kHpERAREQEREBERAREQEREBERAREQEREBERAREQEREBERAREQEREBERAREQEREBERAREQEREBERAREQEREBERAREQ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6" name="AutoShape 8" descr="data:image/jpeg;base64,/9j/4AAQSkZJRgABAQAAAQABAAD/2wCEAAkGBxQHBhQSBxQWFhQXGB4YGRgYGRwdIRsgHiAcHiAfICcjIigiIB8nIxsaJTEkJSorMS4uHB80ODQsNykvLisBCgoKBQUFDgUFDisZExkrKysrKysrKysrKysrKysrKysrKysrKysrKysrKysrKysrKysrKysrKysrKysrKysrK//AABEIAPMA0AMBIgACEQEDEQH/xAAcAAEAAgMBAQEAAAAAAAAAAAAABgcDBAUCAQj/xABPEAABAwIEAwQEBgwNAwUAAAABAAIDBBEFBhIhBzFBEyJRYRRxgZEjMjdCUrEVFhdUVXN0gqGys9IINjhTYnKDkpPB0dPioqPCJTNDY5T/xAAUAQEAAAAAAAAAAAAAAAAAAAAA/8QAFBEBAAAAAAAAAAAAAAAAAAAAAP/aAAwDAQACEQMRAD8AvFERAREQEREBERAREQEREHwnSO8gNxsohxUidUZSfHDK2MP1Nc0x9oZB2cjtDRcWddofqv3Qwk7BbvD+N0GWI45pBJ2fwbbRmPQGANDC0km4sd7m/MEghBI0REBERAREQEREBERAREQEREBERAREQEREBEQ8tkGpieIx4ZTa6o+Ia0bukcGl2hg5ueQ02aNzZRKtxWpxyofFhxc1nwkbhBu+zmgMeZXaWwyMcXXjGtwty5EcyizbTZhgkkzCTTPgEr3wRzOf8FE4MdrsAATIbDSA5wFrlrnAwGXiNFLxEparLsU/YR05gFK1jWl2zyGta0lukkxnblo5bBBP8awWTD4Hvr2xvfNHqaXOmmIqKeIuidsADqYyXUGRi523vZZqDAJZmvdg4bF2cboRpkljJfK1sk0oJDm3D3kAOjBBYdxZumO5n4kNzFlFkdNG6CpnfJC1r2se1srOza6N2sAaXsmLdRAtc3sLrYwric3BcmRlkL6mZsogcG6WB8pb2khGhpGlpOkEC7ufmglVJj1RhVWI8Va5zLAND2gS2ZE4ucC3Uyoke5lwyOzgDctHIS2jrGVsWqmcHAEtNju1w5tcOjh1B3CoTBuJVLNnWtqsfMjqaeOOJkJZqsBYi4vYBh18tyXkjqpxV5vp8vVsUWX3Grlmlhj7N0zgQyZpkjeDY6+e73AvILNTjsUFlIiICIiAiIgIiICIiAiIgIiICIiAiIgIiIKZzG3D8IzrVUmZw5jaqBohnYHEtY8BnZODQb6XxBzCWm1rE25+8Txd2PZqpKjhzSCoFAHtkeQIWkPbp7NpfpNwA62xsXDoTft8VMmT43IypwERmoY6Ih7iWvjEZebscNyLvuW87tBFzsq0jzQzK2J1HotXVRmZ2uSCCHutceffqvhNR6u7ME+5BI8x51+2OhZSYJQRxVFVJLTa5Xx6o3PLRN3R326ri7ja+nkbBbWW8+HD8Kjgnw4SVsU3oo7N8V3zRs7PUfnt7l2l9iLahe2yrEZnpWQiMQVb2tlMzS+rYHCQ2u+7acO1Gw+ceV17izZTxsjbDDVxNjlMzOzq2XbIQAXXdTkk7Da9kE+wKjhw9lZR8R4PR566Uzte1geHNuHOYxzdektOo78tYXfylT0WYM9PmyuPgII2iWQAjtX3Z2UbdQu2OIQNI06bkNvcc69fmkZlxlkjqyodO2N8cDZoi3Q6RpaXNdSnVq5c497b+VscI8pTZXwYjFWRslN2ER2Jc1r3ua97vnO75AHRoHUkAJ8iIgIiICIiAiIgIiICIiAiIgIiICIiAiIgLVr8NhxKPTiMUcrfCRjXD3EFbSII3LkHDJT3qGn9kbR9Vl5j4fYZGbtoaf2sB+tSZEGlhuEwYUzThkMUQ8I2NZ9QC3URAREQEREBERAREQEREBERAREQEREBERARRjiZM6nyFWPp3FrhESHNJBG45EbhcjCM2xZa4WUlVjTy4mFtgTd8jyOQvzJ6noLlBPkVZZAwiszFif2VzXJIxr96elDnNY1vzXObffyB58z0WHje+R1ThkVJNJD21QY3OjcWmziwdCL2v1QWmiq/7kcn4Wrf7x/eWrxtMuAcO6OOjnl1RyxxGQOLXP0xSC7iDfci580FtIqv+5HJ+Fq3++f3l74n08mW+E3Z008rnxujb2uoh7rv5kg36+KCzUVQx8LKmfCmS4fi9W2VzA8anPtci9rh4I9e/qK7vBjNU+ZMvyNxo6pqeTsy/bvC1xe22obi452HW5QWCiIgIiICIiAiIgIiICIiAiIgIiIIrxT+Tyt/En6wqWhpZMIkwuvzew1WHCFgjDR3YTbYOb84372/x7Dw0q7uJNM+syJWR0jHPe6IhrWAuJNxsANyseSsLEvDulpsYi2MDWSRyNI6bgg7goJDQVseI0bJaF4fG8amuabghVdx4EhqsK+x5Al9J+DLuWq8em/leywx4bW8Lcc/9DimrMMmdvCwF8kJPUAfXydazrGzltcYxNWtwypwemnn7ObtixsUmqw0OAcNJcwm1u8Ljw2QZPRcz/z1F7v+C0/4QQeOH9L6XYyekR67ctXZS3t5Xus/3U8Q/AFX75f9hY+MUVTmbh1SPpaWbtXzMkfC1j3ujvHJcOAaDsSBcgc0Gz6Lmf8AnqL3f8F94vtmbwjti5aZ7w9oW8i7UL25bXWH7qeIfgCr98v+wsvEGepzZwj7RtHNHPI9pNPpe97dMhHLSHbhod8UbH2oNKnwvMlfhDI4amlijdG0BzdnBpaLbiMkG3Ub+am3DzJrMlYF2ETu0e52uR9rXdYCwHRoAA956ruYOwx4RCHggiNgIOxB0jYrcQEREBERAREQEREBERAREQEREBEXwnSLu5IPqKr8V4tGqxV1NkikfWvbs6QXDB5iwJLemolo8LjdeTxFxLB+/mfCJGw83SQnVoHiRuPe5qC0kWthlczE8Ninpb6JWNkbcWNnAOF/OxUW4oZ2+0jBGSQta+aR+ljHHaw3c423sBYbdXNQTJFycqY43MeXYKqn2EjASPou5Ob7HAj2LlZ+zc7KcdMYohJ28whN3adN+vI39SCVoiiHEzOTskYLHPFEJdcoj0l2m12vde9j9H9KCXouPlPMcOasEZU4Ybtds5p5scObXeY/SCCNiFzOIed4sk4SJJxrlftFFexcRzJ52aOpt4DqglaLg5FzAc05VhrJGCMya+4Dqtpe5nOw+jf2rvICIiAiIgIiICIiAiIgIiICr3jrjDsJyA8U5IM8jYCR0a4Oc72FrC385WEolxSyy7NWTZYaUAyttLED1c2+2/IuaXNv/SQbHDzLseWsqQRUrQHOY18jhze9wBJP1DwACkqrHhnxJp6rCI6TMEjaeqgAicJjoD9HdBu6wDtrFpsb32UyxTOFDhMJdX1cDRa9tYc4jya27newFB2mMEbAIwABsANgFUUMQ4g8X5HTAPo8PaWAEXa6TcfrBxv1ETfFS3N+do8O4eOr6An4VgEFxYlz7hpt5C7reDSoPlDg+6TAIpamtqYJZWiR7IzpA1bgHrqAIvfrdB0eFMrsrZsrcFrSdLXGanJ6tNr+0t0Gw5Fsi2eOn/sYd+WM+pRfOmS5eHslPi2HVE1S6GVok7U7hhuLX6NNyw/1wu9xnxCOtwbC6iBw7J9THIHHYaS29z4bILaVU/wiv4pU/wCVN/UlU6+3PDvv+j//AERfvKvuPtbHiGR6WWgkZJG6qbZ7HBzTZkoNiLg2II9iDBmKkl4T5kNfgjC/Dqh1p4W7CNx5EdALk6Ty3LdrtXPhy9LmfAK/HM2DvvpZTSxHlGzQ7S63t7vrL+ZBV31VMysp3R1bGvY4Wc1wBBHgQdiFxc/C2Ra633rN+zcg4vBL5MaT+1/bSqcqDcEvkxpP7X9tKpygIiICIiAiIgIiICIiAiIgIiII1mXIVBmabXi1O0yfzjSWOPrLSNXtuuXh3CTCqGcPFNrI5CR73D3E6T7QVOUQcTHsqUmYIYmYtFrZCbsYHOa0HYbtaQCLC1iDsT4ldtFFazNbqfOLKYMHo12wyS/RnkBfGznaxa0A7fGliHXcJBimHR4th0kGIN1xyNLXN3FwfVuD5jkuFWZBoK3A4qOqhLoISXRsMsndJv11aiNzsTssVVmt+H5ukgr2NFIBE3the8ckuvSJOmhxbpDtrOLQfjXHzMeY5sPqKxlGI7ww072FzXHvTSyRu1WcLgBgsBbrug0fuP4R96n/ABpv311ajIVDU5eioZoSaeF5exnaSCziXEm4dqPx3cz1WKvxKuy9H2+MuppqYECUxRvifG0kDXZ0kge1t7kbEC535KVoC18QomYlQSQ1g1RyMLHi5F2uFiLjcbHothEGhgeDw4BhbKbCm6ImX0tuXW1OLjuSTzceq30RAREQEREBERAREQEREBFzsYx6mwTT9mJ44dd9PaODdVrXtfna494XObnvDXGwrqb/ABWf6oJEiw0dXHXU4konskYeTmODgfURsVmQEXGxnNVFgcunFqmKN9r6HPGqx5HTzt52XnB83UWNzaMKqoZH/QDxqPqBsT7kHaeSGnSLnoFBY+HrajBJPT5JBWSl0z5GTTCMTk6muDNQYQwhgbdvJjVO1zcXx+mwQt+y88cOu+ntHBuq1r2vztce9Bz8MwaSWtqX44yJzaiCFj2AlwJa2QSDcC7bv28R0C4MuTqqKOtZHIyVr46eOmMjiHBsMkkmmQ2N7a9IfuSAL73J7v2+Yb9/U3+K3/VZ6LONBX1TYqKrgfI42a1sjSSfIXQc/EKCuzHH2GLx08FM4jtezlfK+RoIOgXjYGtdaxO5tcAb3EsWlBi8FRiT6eCVjpoxd8YcNTRtuRzHMe8LdQEWlFi8E2KvpopWGdjdTog4amju7kcwO833hbqAi51BjtPiOISwUMrHywm0jAd2ncb+0EeSxYtmakwapEeLVMMTy3UGveGkgki+/S4PuQdZFHPt8w37+pv8Vv8AqtvDM1UWLVYiwyqhlkIJDWPDjYc9gg7CIiAiIgIiICIiCouN9M2szTgkdU3Ux9Q5jmnq1z6cEe0FSyXhbhMrLOo2ex0gPvDlGeMn8c8B/Kj+0pla6CjszYFLwixSOvyw97qN7wyaBxvzufdYENcd2m251WUx4pZ3OBZOjlwQ3lqrNhda9g4ai8DqbEAebhz5LQ4/4synyeKX401RIwMYNzZpDi63rAb63KOcVsLkwPK+CSzt1Cj0RyAfS0xH3fBOHtCCTZN4R0tFRiXM7fSat/fkMjiWtcdyAL94+LnXubnZZ818IqLFKQuwRgpahu8b4yQ245Bw5AX6tsRz3tYz6grGYhRMmonB0b2hzXDkQdwvdRO2mgc+ocGsaC5zibAAC5JPQAIIBwdzZNjuGTU2O39KpHdm8nm4bgF3i4FrgT1sDzKleYMr0mYyz7Nwtl7O+jUTtqtfkRz0j3Kt+CTjiuasWroQRDLLZhta+p73+8Atv/WVwIKRznk2hoOI2F09JTsbFMX9owF1nWta+91ZGHZAw7DK5k1BSsZIw3a4F1wfeorxA+VjBfW//JWggq3KXy54r+JZ9UKtJUZNlcZq4y4lE+eaDQxj9URsT3YhY+W6kf3HG/hGu/vhBhy//KHxH8lb+rSqd5zx5uWcsT1UlrsZ3QfnPOzB7XEX8rqsOHODDL/GutpmyPlDKX48hu46vRnb+rVb1AJxrxCXH8xU+F4NE6cxfDzRsNr+DSfm2aSf7RqCN5WhnyJiuHYrijiYq/U2cn5okdqDnHzGiT81yvDHcnUWYawS4zTsleGhgc4u+KCSBsR1cfeqvzjXYrmnLjqSpwYsb3SxzX3LC3kQLeF2+olTfg/mP7Yslx+kG80HwMl+d2gaSeu7bXPjqQQioybQt4zx0badno5pS8x3dbV3t+d+gVm4NkigwOuE2E0zI5ACA4F3I8+ZUPqv5QUX5Gf/ADVooCIiAiIgIiICIiCvuKmT6vM1dQzZefEx9K977ykjvExFpADXA2MZvfy5rkvwXND229PpB6mt/wBhWuiCuMpcL/QsaFdmuodWVYN2l19DCORF93FvzeQHQXAInWMYXFjeGSU+JsD4pBZzT7wR4EGxBHIgLdRBUNNkPF8nzFuSa1j6Ym4in6X8tJHrLS2/gvtZknGs3kR5urYoqa4Lo4Bu6xvawAB/Oc6xsbbK3UQc7AMEhy9hTKfCmaY2DbxJ6knqT4rooiCGZpyrNi2eMPrKUxiKmLtYcSHG/wBEAEH2kKZoiCFYFlSbD+JVbiE5j7GeNrWAE6gQI+Y02t3TyJ6KaoiCD4ZlKej4q1eJPMZgmgEbGhx13AgG402A+Dd1PReeH+T58HxqsrsxOjfU1L9uzJcGMvfSCWg89ItbkxqnSICgeXcnT5d4hVVTQOj9CqhqfHchzX/GuBpsRqL+osH+SniIIXNlWZ/FRmJNMfYNp+yIudd+90ta246qaIiAiIgIiICr3gjmCozJlWWXG5TLI2ocwOIaLNDIyB3QBzcferCX544R5gxHCctyMy9h/pMZnc4v12s7RGC33Bp9qD9DqAcIMeqMeoKt2LyGQx1Lo2Ehos0AWGwHiud9ueOfgb/uLm8Gal8WSsUkaNMgmleB4OEYNvYUG7mLPlbjuZH4dw8Y0uj2lqXWLWkbG17tAB2uQSTew2BPx2UcwRRa4cWY6XnoLe76rlhH/SvX8HalZHkyWSKxkfO4PPXutbpafUCT+eVaiCtsi8QJ58eOGZ0iENYB3HDZslhe3hcjcEGzt+RsDp8Zc1V2XMXom5cebvD3OjDA/tNJYbEW1Wtf4pBWnx3Y2lxvCqim2qBMQ23Nwa6Nw/uuO39crocSflOwT8Y/62IJnkvNMObsDbUUBseT2X3Y7q0/5HqLKt+LXE+Whq3UuUXEOhN6iZrQ4M306NwQNyAT42bzuvWdMo12VsefV8PNQbV/BSxMGzHP5PA5Nbckh3zCTvpNhjzlkyPJvByeOOz5nuidNL1e7tG7eOkXNh5k8yUEoz5j1RhfCptXQSFs+iA67NO7yzVsRbe56LjUGBZiraGOWPFIQHsa8AxtuA4A/wA15rPxO+RJv4um+uNa2EZvxqHCYW0+EamCNga7tPjANFj7Rug2M5y4tlbIkVQ6rEk8Et5y1rdL43Os24LAdjpG1tnO3Vj4RiLMXwqKopDdkrGvb6nC9j5jkuXhzJMz5QLMywdg+ZkjJIr30glzRY+Omzvaq94Z5o+1bKuIUmNn4TDnPIHLU0k2AvzvJyP/ANjUGrxN4iVmHZwdHltx7Cjax1QA1pDi5zbhxIJA7zGbWNy72XHhlczE8OjnpDdkjGvafJwBH1qsuFOVPslkiqmxzeTEi9z3Eb6TqDT69Rc8Hzb4LR4c5sdlnJNfTYzbtsOLwAfnBxIa0E8x2lxfwcxB3cMzHU49xangoZS2ipGWlaA0h8nKxJFwdRIsD/8AEfFcnEc8YhnPHJKThwGNijNpKp4BHrFwQGmxtZrnHntutfKGGSYRwYrqyW/pFXFLM53ztJDg039Rc8H+mpJwJpmQcN4HQgB0j5HPPi4PcwX/ADWtQcqbKmYKOLtKLFGSyDfs3NAB8hqaR7wPYurw74gPxzEJKHMkXYV0V7t3AeBzIvexGxtcgjcbcrBVPcTGCh4uYRNRbSyPax9ure0Dd/zXvF/AeSDb4g4tiMnEumw7LNUIBNT6+81pbqBnJJu1x3EYGy51ZmbGOHmKwnOMkVVSSu0l7GgFniQQxpDgN7EEEAgW5jzxIrZ8O41UMuDQ9vM2kOmK9tV/SQd/IEn2Lkz1tVxNznDQZpDKJkLu0MBDw+S3MC/Nxbex2s0kgOsgunNtW+hypVzUjtMkdPK9jtjZzWOIO+2xAXA4cZjdV8N4q3McwvaR0kjrDZsjwOQA5ADYbrsZ7/iPX/kk/wCzcvzzBVSuyxhcOY9ceEF7y58XeL3drITr8COg37t3AOIsAtPLGO1+fsyunw6R9LhcR0jut1TkeZBIv1tyGw3uRaC08HihhwuJuEaOwDB2eixbptsRbmDzv1W4gKqf4OH8SZvyp/7OFWsvLGBg7gA9SD0qt4DgPwqvDtwax/6rVaS8sYGfEAHqQUjGyq4OY9M6GF9RhcztV27mPwv4OA2udngN3B2Ejm444ayk1RidzvodmAfaS7T+kqzTuN1rMw6KOXVHFGHeIY0H32QVLl3B6ziHnOLE8yxGCkgsaeF17uIN27GxIvZznEDVZoAI5dLiT8p2CfjH/WxWivLmBzgXAXHJB6UA46fJtUf1ov2jVP18c0PFngEeaCruJ3yJM/F031xrXwfjXh1HhMMcrajUyNjDaNtrtaAbd/yVsFgc2zgLeC8+js+i33BByMo5nhzbhRqMLDwzWWd8AG4sTyJ23Cqni7kiTEM/0rsOuG11opS3oWWLiehGhodbxiJV3sYGDuAD1L6Rc7oMVHTNoqRkVKA1jGhjWjkA0WA9gCpHi9kmStz9TOw3UG15bFLpvYOZYknpbQ0Ot4xk81ei+EXO6DUdhkTsJ9FLB2PZ9lo6aNOnT6rbKmcMr6vg1iEkGKRPqMNe/VHKzmwnb1Bx2BY4jcXB53vJfHDULO5IKyrOOGHR016Ns8sh5RhmnfoCSbe6608jZeq8z5x+zObozEGi1PAQQQNwCQdw0XcRfcuN9ha9ow4fFBJqgijafENaD+gLZQVVmH+UNhv5I79WrXb4rZRdmDCW1GEC1dTESQubs46Tcs9e12/0gOVypwWAvuQL+K9IK7pc3MzhwlrJhYTNpJmTM+i8RO3t9F3Me7mCvHCfC4sZ4QwQYmwSRP7UOafxsm46gjmCNwQCFYgiaL2A357c16a0MFmiw8kFNU8tTwdxMR1ZfUYRK7uv5ugJ8f8AMcnbkWNwrfoayPEKNstC9r43i7XNNwQszmh7bOFx5r41oYLMAA8kHpERAREQEREBERAREQEREBERAREQEREBERAREQEREBERAREQEREBERAREQEREBERAREQEREBERAREQEREBERAREQ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8" name="AutoShape 10" descr="data:image/jpeg;base64,/9j/4AAQSkZJRgABAQAAAQABAAD/2wCEAAkGBxQHBhQSBxQWFhQXGB4YGRgYGRwdIRsgHiAcHiAfICcjIigiIB8nIxsaJTEkJSorMS4uHB80ODQsNykvLisBCgoKBQUFDgUFDisZExkrKysrKysrKysrKysrKysrKysrKysrKysrKysrKysrKysrKysrKysrKysrKysrKysrK//AABEIAPMA0AMBIgACEQEDEQH/xAAcAAEAAgMBAQEAAAAAAAAAAAAABgcDBAUCAQj/xABPEAABAwIEAwQEBgwNAwUAAAABAAIDBBEFBhIhBzFBEyJRYRRxgZEjMjdCUrEVFhdUVXN0gqGys9IINjhTYnKDkpPB0dPioqPCJTNDY5T/xAAUAQEAAAAAAAAAAAAAAAAAAAAA/8QAFBEBAAAAAAAAAAAAAAAAAAAAAP/aAAwDAQACEQMRAD8AvFERAREQEREBERAREQEREHwnSO8gNxsohxUidUZSfHDK2MP1Nc0x9oZB2cjtDRcWddofqv3Qwk7BbvD+N0GWI45pBJ2fwbbRmPQGANDC0km4sd7m/MEghBI0REBERAREQEREBERAREQEREBERAREQEREBEQ8tkGpieIx4ZTa6o+Ia0bukcGl2hg5ueQ02aNzZRKtxWpxyofFhxc1nwkbhBu+zmgMeZXaWwyMcXXjGtwty5EcyizbTZhgkkzCTTPgEr3wRzOf8FE4MdrsAATIbDSA5wFrlrnAwGXiNFLxEparLsU/YR05gFK1jWl2zyGta0lukkxnblo5bBBP8awWTD4Hvr2xvfNHqaXOmmIqKeIuidsADqYyXUGRi523vZZqDAJZmvdg4bF2cboRpkljJfK1sk0oJDm3D3kAOjBBYdxZumO5n4kNzFlFkdNG6CpnfJC1r2se1srOza6N2sAaXsmLdRAtc3sLrYwric3BcmRlkL6mZsogcG6WB8pb2khGhpGlpOkEC7ufmglVJj1RhVWI8Va5zLAND2gS2ZE4ucC3Uyoke5lwyOzgDctHIS2jrGVsWqmcHAEtNju1w5tcOjh1B3CoTBuJVLNnWtqsfMjqaeOOJkJZqsBYi4vYBh18tyXkjqpxV5vp8vVsUWX3Grlmlhj7N0zgQyZpkjeDY6+e73AvILNTjsUFlIiICIiAiIgIiICIiAiIgIiICIiAiIgIiIKZzG3D8IzrVUmZw5jaqBohnYHEtY8BnZODQb6XxBzCWm1rE25+8Txd2PZqpKjhzSCoFAHtkeQIWkPbp7NpfpNwA62xsXDoTft8VMmT43IypwERmoY6Ih7iWvjEZebscNyLvuW87tBFzsq0jzQzK2J1HotXVRmZ2uSCCHutceffqvhNR6u7ME+5BI8x51+2OhZSYJQRxVFVJLTa5Xx6o3PLRN3R326ri7ja+nkbBbWW8+HD8Kjgnw4SVsU3oo7N8V3zRs7PUfnt7l2l9iLahe2yrEZnpWQiMQVb2tlMzS+rYHCQ2u+7acO1Gw+ceV17izZTxsjbDDVxNjlMzOzq2XbIQAXXdTkk7Da9kE+wKjhw9lZR8R4PR566Uzte1geHNuHOYxzdektOo78tYXfylT0WYM9PmyuPgII2iWQAjtX3Z2UbdQu2OIQNI06bkNvcc69fmkZlxlkjqyodO2N8cDZoi3Q6RpaXNdSnVq5c497b+VscI8pTZXwYjFWRslN2ER2Jc1r3ua97vnO75AHRoHUkAJ8iIgIiICIiAiIgIiICIiAiIgIiICIiAiIgLVr8NhxKPTiMUcrfCRjXD3EFbSII3LkHDJT3qGn9kbR9Vl5j4fYZGbtoaf2sB+tSZEGlhuEwYUzThkMUQ8I2NZ9QC3URAREQEREBERAREQEREBERAREQEREBERARRjiZM6nyFWPp3FrhESHNJBG45EbhcjCM2xZa4WUlVjTy4mFtgTd8jyOQvzJ6noLlBPkVZZAwiszFif2VzXJIxr96elDnNY1vzXObffyB58z0WHje+R1ThkVJNJD21QY3OjcWmziwdCL2v1QWmiq/7kcn4Wrf7x/eWrxtMuAcO6OOjnl1RyxxGQOLXP0xSC7iDfci580FtIqv+5HJ+Fq3++f3l74n08mW+E3Z008rnxujb2uoh7rv5kg36+KCzUVQx8LKmfCmS4fi9W2VzA8anPtci9rh4I9e/qK7vBjNU+ZMvyNxo6pqeTsy/bvC1xe22obi452HW5QWCiIgIiICIiAiIgIiICIiAiIgIiIIrxT+Tyt/En6wqWhpZMIkwuvzew1WHCFgjDR3YTbYOb84372/x7Dw0q7uJNM+syJWR0jHPe6IhrWAuJNxsANyseSsLEvDulpsYi2MDWSRyNI6bgg7goJDQVseI0bJaF4fG8amuabghVdx4EhqsK+x5Al9J+DLuWq8em/leywx4bW8Lcc/9DimrMMmdvCwF8kJPUAfXydazrGzltcYxNWtwypwemnn7ObtixsUmqw0OAcNJcwm1u8Ljw2QZPRcz/z1F7v+C0/4QQeOH9L6XYyekR67ctXZS3t5Xus/3U8Q/AFX75f9hY+MUVTmbh1SPpaWbtXzMkfC1j3ujvHJcOAaDsSBcgc0Gz6Lmf8AnqL3f8F94vtmbwjti5aZ7w9oW8i7UL25bXWH7qeIfgCr98v+wsvEGepzZwj7RtHNHPI9pNPpe97dMhHLSHbhod8UbH2oNKnwvMlfhDI4amlijdG0BzdnBpaLbiMkG3Ub+am3DzJrMlYF2ETu0e52uR9rXdYCwHRoAA956ruYOwx4RCHggiNgIOxB0jYrcQEREBERAREQEREBERAREQEREBEXwnSLu5IPqKr8V4tGqxV1NkikfWvbs6QXDB5iwJLemolo8LjdeTxFxLB+/mfCJGw83SQnVoHiRuPe5qC0kWthlczE8Ninpb6JWNkbcWNnAOF/OxUW4oZ2+0jBGSQta+aR+ljHHaw3c423sBYbdXNQTJFycqY43MeXYKqn2EjASPou5Ob7HAj2LlZ+zc7KcdMYohJ28whN3adN+vI39SCVoiiHEzOTskYLHPFEJdcoj0l2m12vde9j9H9KCXouPlPMcOasEZU4Ybtds5p5scObXeY/SCCNiFzOIed4sk4SJJxrlftFFexcRzJ52aOpt4DqglaLg5FzAc05VhrJGCMya+4Dqtpe5nOw+jf2rvICIiAiIgIiICIiAiIgIiICr3jrjDsJyA8U5IM8jYCR0a4Oc72FrC385WEolxSyy7NWTZYaUAyttLED1c2+2/IuaXNv/SQbHDzLseWsqQRUrQHOY18jhze9wBJP1DwACkqrHhnxJp6rCI6TMEjaeqgAicJjoD9HdBu6wDtrFpsb32UyxTOFDhMJdX1cDRa9tYc4jya27newFB2mMEbAIwABsANgFUUMQ4g8X5HTAPo8PaWAEXa6TcfrBxv1ETfFS3N+do8O4eOr6An4VgEFxYlz7hpt5C7reDSoPlDg+6TAIpamtqYJZWiR7IzpA1bgHrqAIvfrdB0eFMrsrZsrcFrSdLXGanJ6tNr+0t0Gw5Fsi2eOn/sYd+WM+pRfOmS5eHslPi2HVE1S6GVok7U7hhuLX6NNyw/1wu9xnxCOtwbC6iBw7J9THIHHYaS29z4bILaVU/wiv4pU/wCVN/UlU6+3PDvv+j//AERfvKvuPtbHiGR6WWgkZJG6qbZ7HBzTZkoNiLg2II9iDBmKkl4T5kNfgjC/Dqh1p4W7CNx5EdALk6Ty3LdrtXPhy9LmfAK/HM2DvvpZTSxHlGzQ7S63t7vrL+ZBV31VMysp3R1bGvY4Wc1wBBHgQdiFxc/C2Ra633rN+zcg4vBL5MaT+1/bSqcqDcEvkxpP7X9tKpygIiICIiAiIgIiICIiAiIgIiII1mXIVBmabXi1O0yfzjSWOPrLSNXtuuXh3CTCqGcPFNrI5CR73D3E6T7QVOUQcTHsqUmYIYmYtFrZCbsYHOa0HYbtaQCLC1iDsT4ldtFFazNbqfOLKYMHo12wyS/RnkBfGznaxa0A7fGliHXcJBimHR4th0kGIN1xyNLXN3FwfVuD5jkuFWZBoK3A4qOqhLoISXRsMsndJv11aiNzsTssVVmt+H5ukgr2NFIBE3the8ckuvSJOmhxbpDtrOLQfjXHzMeY5sPqKxlGI7ww072FzXHvTSyRu1WcLgBgsBbrug0fuP4R96n/ABpv311ajIVDU5eioZoSaeF5exnaSCziXEm4dqPx3cz1WKvxKuy9H2+MuppqYECUxRvifG0kDXZ0kge1t7kbEC535KVoC18QomYlQSQ1g1RyMLHi5F2uFiLjcbHothEGhgeDw4BhbKbCm6ImX0tuXW1OLjuSTzceq30RAREQEREBERAREQEREBFzsYx6mwTT9mJ44dd9PaODdVrXtfna494XObnvDXGwrqb/ABWf6oJEiw0dXHXU4konskYeTmODgfURsVmQEXGxnNVFgcunFqmKN9r6HPGqx5HTzt52XnB83UWNzaMKqoZH/QDxqPqBsT7kHaeSGnSLnoFBY+HrajBJPT5JBWSl0z5GTTCMTk6muDNQYQwhgbdvJjVO1zcXx+mwQt+y88cOu+ntHBuq1r2vztce9Bz8MwaSWtqX44yJzaiCFj2AlwJa2QSDcC7bv28R0C4MuTqqKOtZHIyVr46eOmMjiHBsMkkmmQ2N7a9IfuSAL73J7v2+Yb9/U3+K3/VZ6LONBX1TYqKrgfI42a1sjSSfIXQc/EKCuzHH2GLx08FM4jtezlfK+RoIOgXjYGtdaxO5tcAb3EsWlBi8FRiT6eCVjpoxd8YcNTRtuRzHMe8LdQEWlFi8E2KvpopWGdjdTog4amju7kcwO833hbqAi51BjtPiOISwUMrHywm0jAd2ncb+0EeSxYtmakwapEeLVMMTy3UGveGkgki+/S4PuQdZFHPt8w37+pv8Vv8AqtvDM1UWLVYiwyqhlkIJDWPDjYc9gg7CIiAiIgIiICIiCouN9M2szTgkdU3Ux9Q5jmnq1z6cEe0FSyXhbhMrLOo2ex0gPvDlGeMn8c8B/Kj+0pla6CjszYFLwixSOvyw97qN7wyaBxvzufdYENcd2m251WUx4pZ3OBZOjlwQ3lqrNhda9g4ai8DqbEAebhz5LQ4/4synyeKX401RIwMYNzZpDi63rAb63KOcVsLkwPK+CSzt1Cj0RyAfS0xH3fBOHtCCTZN4R0tFRiXM7fSat/fkMjiWtcdyAL94+LnXubnZZ818IqLFKQuwRgpahu8b4yQ245Bw5AX6tsRz3tYz6grGYhRMmonB0b2hzXDkQdwvdRO2mgc+ocGsaC5zibAAC5JPQAIIBwdzZNjuGTU2O39KpHdm8nm4bgF3i4FrgT1sDzKleYMr0mYyz7Nwtl7O+jUTtqtfkRz0j3Kt+CTjiuasWroQRDLLZhta+p73+8Atv/WVwIKRznk2hoOI2F09JTsbFMX9owF1nWta+91ZGHZAw7DK5k1BSsZIw3a4F1wfeorxA+VjBfW//JWggq3KXy54r+JZ9UKtJUZNlcZq4y4lE+eaDQxj9URsT3YhY+W6kf3HG/hGu/vhBhy//KHxH8lb+rSqd5zx5uWcsT1UlrsZ3QfnPOzB7XEX8rqsOHODDL/GutpmyPlDKX48hu46vRnb+rVb1AJxrxCXH8xU+F4NE6cxfDzRsNr+DSfm2aSf7RqCN5WhnyJiuHYrijiYq/U2cn5okdqDnHzGiT81yvDHcnUWYawS4zTsleGhgc4u+KCSBsR1cfeqvzjXYrmnLjqSpwYsb3SxzX3LC3kQLeF2+olTfg/mP7Yslx+kG80HwMl+d2gaSeu7bXPjqQQioybQt4zx0badno5pS8x3dbV3t+d+gVm4NkigwOuE2E0zI5ACA4F3I8+ZUPqv5QUX5Gf/ADVooCIiAiIgIiICIiCvuKmT6vM1dQzZefEx9K977ykjvExFpADXA2MZvfy5rkvwXND229PpB6mt/wBhWuiCuMpcL/QsaFdmuodWVYN2l19DCORF93FvzeQHQXAInWMYXFjeGSU+JsD4pBZzT7wR4EGxBHIgLdRBUNNkPF8nzFuSa1j6Ym4in6X8tJHrLS2/gvtZknGs3kR5urYoqa4Lo4Bu6xvawAB/Oc6xsbbK3UQc7AMEhy9hTKfCmaY2DbxJ6knqT4rooiCGZpyrNi2eMPrKUxiKmLtYcSHG/wBEAEH2kKZoiCFYFlSbD+JVbiE5j7GeNrWAE6gQI+Y02t3TyJ6KaoiCD4ZlKej4q1eJPMZgmgEbGhx13AgG402A+Dd1PReeH+T58HxqsrsxOjfU1L9uzJcGMvfSCWg89ItbkxqnSICgeXcnT5d4hVVTQOj9CqhqfHchzX/GuBpsRqL+osH+SniIIXNlWZ/FRmJNMfYNp+yIudd+90ta246qaIiAiIgIiICr3gjmCozJlWWXG5TLI2ocwOIaLNDIyB3QBzcferCX544R5gxHCctyMy9h/pMZnc4v12s7RGC33Bp9qD9DqAcIMeqMeoKt2LyGQx1Lo2Ehos0AWGwHiud9ueOfgb/uLm8Gal8WSsUkaNMgmleB4OEYNvYUG7mLPlbjuZH4dw8Y0uj2lqXWLWkbG17tAB2uQSTew2BPx2UcwRRa4cWY6XnoLe76rlhH/SvX8HalZHkyWSKxkfO4PPXutbpafUCT+eVaiCtsi8QJ58eOGZ0iENYB3HDZslhe3hcjcEGzt+RsDp8Zc1V2XMXom5cebvD3OjDA/tNJYbEW1Wtf4pBWnx3Y2lxvCqim2qBMQ23Nwa6Nw/uuO39crocSflOwT8Y/62IJnkvNMObsDbUUBseT2X3Y7q0/5HqLKt+LXE+Whq3UuUXEOhN6iZrQ4M306NwQNyAT42bzuvWdMo12VsefV8PNQbV/BSxMGzHP5PA5Nbckh3zCTvpNhjzlkyPJvByeOOz5nuidNL1e7tG7eOkXNh5k8yUEoz5j1RhfCptXQSFs+iA67NO7yzVsRbe56LjUGBZiraGOWPFIQHsa8AxtuA4A/wA15rPxO+RJv4um+uNa2EZvxqHCYW0+EamCNga7tPjANFj7Rug2M5y4tlbIkVQ6rEk8Et5y1rdL43Os24LAdjpG1tnO3Vj4RiLMXwqKopDdkrGvb6nC9j5jkuXhzJMz5QLMywdg+ZkjJIr30glzRY+Omzvaq94Z5o+1bKuIUmNn4TDnPIHLU0k2AvzvJyP/ANjUGrxN4iVmHZwdHltx7Cjax1QA1pDi5zbhxIJA7zGbWNy72XHhlczE8OjnpDdkjGvafJwBH1qsuFOVPslkiqmxzeTEi9z3Eb6TqDT69Rc8Hzb4LR4c5sdlnJNfTYzbtsOLwAfnBxIa0E8x2lxfwcxB3cMzHU49xangoZS2ipGWlaA0h8nKxJFwdRIsD/8AEfFcnEc8YhnPHJKThwGNijNpKp4BHrFwQGmxtZrnHntutfKGGSYRwYrqyW/pFXFLM53ztJDg039Rc8H+mpJwJpmQcN4HQgB0j5HPPi4PcwX/ADWtQcqbKmYKOLtKLFGSyDfs3NAB8hqaR7wPYurw74gPxzEJKHMkXYV0V7t3AeBzIvexGxtcgjcbcrBVPcTGCh4uYRNRbSyPax9ure0Dd/zXvF/AeSDb4g4tiMnEumw7LNUIBNT6+81pbqBnJJu1x3EYGy51ZmbGOHmKwnOMkVVSSu0l7GgFniQQxpDgN7EEEAgW5jzxIrZ8O41UMuDQ9vM2kOmK9tV/SQd/IEn2Lkz1tVxNznDQZpDKJkLu0MBDw+S3MC/Nxbex2s0kgOsgunNtW+hypVzUjtMkdPK9jtjZzWOIO+2xAXA4cZjdV8N4q3McwvaR0kjrDZsjwOQA5ADYbrsZ7/iPX/kk/wCzcvzzBVSuyxhcOY9ceEF7y58XeL3drITr8COg37t3AOIsAtPLGO1+fsyunw6R9LhcR0jut1TkeZBIv1tyGw3uRaC08HihhwuJuEaOwDB2eixbptsRbmDzv1W4gKqf4OH8SZvyp/7OFWsvLGBg7gA9SD0qt4DgPwqvDtwax/6rVaS8sYGfEAHqQUjGyq4OY9M6GF9RhcztV27mPwv4OA2udngN3B2Ejm444ayk1RidzvodmAfaS7T+kqzTuN1rMw6KOXVHFGHeIY0H32QVLl3B6ziHnOLE8yxGCkgsaeF17uIN27GxIvZznEDVZoAI5dLiT8p2CfjH/WxWivLmBzgXAXHJB6UA46fJtUf1ov2jVP18c0PFngEeaCruJ3yJM/F031xrXwfjXh1HhMMcrajUyNjDaNtrtaAbd/yVsFgc2zgLeC8+js+i33BByMo5nhzbhRqMLDwzWWd8AG4sTyJ23Cqni7kiTEM/0rsOuG11opS3oWWLiehGhodbxiJV3sYGDuAD1L6Rc7oMVHTNoqRkVKA1jGhjWjkA0WA9gCpHi9kmStz9TOw3UG15bFLpvYOZYknpbQ0Ot4xk81ei+EXO6DUdhkTsJ9FLB2PZ9lo6aNOnT6rbKmcMr6vg1iEkGKRPqMNe/VHKzmwnb1Bx2BY4jcXB53vJfHDULO5IKyrOOGHR016Ns8sh5RhmnfoCSbe6608jZeq8z5x+zObozEGi1PAQQQNwCQdw0XcRfcuN9ha9ow4fFBJqgijafENaD+gLZQVVmH+UNhv5I79WrXb4rZRdmDCW1GEC1dTESQubs46Tcs9e12/0gOVypwWAvuQL+K9IK7pc3MzhwlrJhYTNpJmTM+i8RO3t9F3Me7mCvHCfC4sZ4QwQYmwSRP7UOafxsm46gjmCNwQCFYgiaL2A357c16a0MFmiw8kFNU8tTwdxMR1ZfUYRK7uv5ugJ8f8AMcnbkWNwrfoayPEKNstC9r43i7XNNwQszmh7bOFx5r41oYLMAA8kHpERAREQEREBERAREQEREBERAREQEREBERAREQEREBERAREQEREBERAREQEREBERAREQEREBERAREQEREBERAREQf//Z">
            <a:hlinkClick r:id="rId5"/>
          </p:cNvPr>
          <p:cNvSpPr>
            <a:spLocks noChangeAspect="1" noChangeArrowheads="1"/>
          </p:cNvSpPr>
          <p:nvPr/>
        </p:nvSpPr>
        <p:spPr bwMode="auto">
          <a:xfrm>
            <a:off x="82042" y="-2516599"/>
            <a:ext cx="3324225" cy="38766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501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853"/>
            <a:ext cx="8229600" cy="1143000"/>
          </a:xfrm>
        </p:spPr>
        <p:txBody>
          <a:bodyPr/>
          <a:lstStyle/>
          <a:p>
            <a:r>
              <a:rPr lang="en-GB" dirty="0"/>
              <a:t>Reading:</a:t>
            </a:r>
          </a:p>
        </p:txBody>
      </p:sp>
      <p:sp>
        <p:nvSpPr>
          <p:cNvPr id="3" name="Content Placeholder 2"/>
          <p:cNvSpPr>
            <a:spLocks noGrp="1"/>
          </p:cNvSpPr>
          <p:nvPr>
            <p:ph idx="1"/>
          </p:nvPr>
        </p:nvSpPr>
        <p:spPr>
          <a:xfrm>
            <a:off x="467544" y="2204864"/>
            <a:ext cx="8229600" cy="4389120"/>
          </a:xfrm>
        </p:spPr>
        <p:txBody>
          <a:bodyPr vert="horz" lIns="91440" tIns="45720" rIns="91440" bIns="45720" anchor="t">
            <a:normAutofit/>
          </a:bodyPr>
          <a:lstStyle/>
          <a:p>
            <a:r>
              <a:rPr lang="en-GB" sz="3200" dirty="0">
                <a:latin typeface="+mj-lt"/>
              </a:rPr>
              <a:t>We would like children to read out loud, at home, with an adult, for around 10 minutes at least 3 times a week. This will be rewarded with reading raffle tickets.</a:t>
            </a:r>
          </a:p>
          <a:p>
            <a:pPr marL="0" indent="0">
              <a:buNone/>
            </a:pPr>
            <a:endParaRPr lang="en-GB" sz="3200" dirty="0">
              <a:latin typeface="+mj-lt"/>
            </a:endParaRPr>
          </a:p>
          <a:p>
            <a:r>
              <a:rPr lang="en-GB" sz="3200" dirty="0">
                <a:latin typeface="+mj-lt"/>
              </a:rPr>
              <a:t>Please record book title, page numbers and initial your child's reading record each time.</a:t>
            </a:r>
            <a:endParaRPr lang="en-GB" sz="3200" dirty="0">
              <a:latin typeface="+mj-lt"/>
              <a:ea typeface="Calibri"/>
              <a:cs typeface="Calibri"/>
            </a:endParaRPr>
          </a:p>
        </p:txBody>
      </p:sp>
      <p:pic>
        <p:nvPicPr>
          <p:cNvPr id="11274" name="Picture 10" descr="https://encrypted-tbn2.gstatic.com/images?q=tbn:ANd9GcSyDArPAAPpbNvGuNO1oykVafKSEfq44WhzLoBe2cF2hsFOcpsqtQ">
            <a:hlinkClick r:id="rId3"/>
          </p:cNvPr>
          <p:cNvPicPr>
            <a:picLocks noChangeAspect="1" noChangeArrowheads="1"/>
          </p:cNvPicPr>
          <p:nvPr/>
        </p:nvPicPr>
        <p:blipFill>
          <a:blip r:embed="rId4" cstate="print"/>
          <a:srcRect/>
          <a:stretch>
            <a:fillRect/>
          </a:stretch>
        </p:blipFill>
        <p:spPr bwMode="auto">
          <a:xfrm>
            <a:off x="3419872" y="179295"/>
            <a:ext cx="5565468" cy="12241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vert="horz" lIns="0" tIns="45720" rIns="0" bIns="0" anchor="b">
            <a:normAutofit/>
          </a:bodyPr>
          <a:lstStyle/>
          <a:p>
            <a:r>
              <a:rPr lang="en-GB" dirty="0"/>
              <a:t>Reading Records</a:t>
            </a:r>
          </a:p>
        </p:txBody>
      </p:sp>
      <p:sp>
        <p:nvSpPr>
          <p:cNvPr id="3" name="Content Placeholder 2"/>
          <p:cNvSpPr>
            <a:spLocks noGrp="1"/>
          </p:cNvSpPr>
          <p:nvPr>
            <p:ph idx="1"/>
          </p:nvPr>
        </p:nvSpPr>
        <p:spPr>
          <a:xfrm>
            <a:off x="323528" y="1700808"/>
            <a:ext cx="8496944" cy="4389120"/>
          </a:xfrm>
        </p:spPr>
        <p:txBody>
          <a:bodyPr vert="horz" lIns="91440" tIns="45720" rIns="91440" bIns="45720" anchor="t">
            <a:normAutofit/>
          </a:bodyPr>
          <a:lstStyle/>
          <a:p>
            <a:r>
              <a:rPr lang="en-GB" sz="3200" dirty="0">
                <a:latin typeface="+mj-lt"/>
              </a:rPr>
              <a:t>Need to be in school everyday</a:t>
            </a:r>
          </a:p>
          <a:p>
            <a:r>
              <a:rPr lang="en-GB" sz="3200" dirty="0">
                <a:latin typeface="+mj-lt"/>
                <a:ea typeface="Calibri"/>
                <a:cs typeface="Calibri"/>
              </a:rPr>
              <a:t>Children need to bring their reading book every day too</a:t>
            </a:r>
            <a:endParaRPr lang="en-GB" sz="3200" dirty="0">
              <a:latin typeface="+mj-lt"/>
            </a:endParaRPr>
          </a:p>
          <a:p>
            <a:r>
              <a:rPr lang="en-GB" sz="3200" dirty="0">
                <a:latin typeface="+mj-lt"/>
                <a:ea typeface="Calibri"/>
                <a:cs typeface="Calibri"/>
              </a:rPr>
              <a:t>Each time your child reads at home they will receive a raffle ticket to enter a weekly prize draw. The Reading Record must be signed/initialled by you/grown up.</a:t>
            </a:r>
          </a:p>
          <a:p>
            <a:endParaRPr lang="en-GB" sz="3200" dirty="0">
              <a:latin typeface="Calibri"/>
              <a:ea typeface="Calibri"/>
              <a:cs typeface="Calibri"/>
            </a:endParaRPr>
          </a:p>
          <a:p>
            <a:pPr>
              <a:buNone/>
            </a:pPr>
            <a:endParaRPr lang="en-GB" dirty="0">
              <a:latin typeface="+mj-lt"/>
              <a:ea typeface="Calibri"/>
              <a:cs typeface="Calibri"/>
            </a:endParaRPr>
          </a:p>
          <a:p>
            <a:pPr>
              <a:buNone/>
            </a:pPr>
            <a:endParaRPr lang="en-GB"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3E88-5F72-E612-233E-C62336D64C7A}"/>
              </a:ext>
            </a:extLst>
          </p:cNvPr>
          <p:cNvSpPr>
            <a:spLocks noGrp="1"/>
          </p:cNvSpPr>
          <p:nvPr>
            <p:ph type="title"/>
          </p:nvPr>
        </p:nvSpPr>
        <p:spPr/>
        <p:txBody>
          <a:bodyPr vert="horz" lIns="0" tIns="45720" rIns="0" bIns="0" anchor="b">
            <a:normAutofit/>
          </a:bodyPr>
          <a:lstStyle/>
          <a:p>
            <a:r>
              <a:rPr lang="en-US" dirty="0">
                <a:ea typeface="Calibri"/>
                <a:cs typeface="Calibri"/>
              </a:rPr>
              <a:t>Reading Strategies</a:t>
            </a:r>
            <a:endParaRPr lang="en-US" dirty="0"/>
          </a:p>
        </p:txBody>
      </p:sp>
      <p:pic>
        <p:nvPicPr>
          <p:cNvPr id="5" name="Content Placeholder 4" descr="A yellow and green posters with cartoon characters&#10;&#10;AI-generated content may be incorrect.">
            <a:extLst>
              <a:ext uri="{FF2B5EF4-FFF2-40B4-BE49-F238E27FC236}">
                <a16:creationId xmlns:a16="http://schemas.microsoft.com/office/drawing/2014/main" id="{ADE492F0-A192-0AE3-8CDE-34F0B676E68F}"/>
              </a:ext>
            </a:extLst>
          </p:cNvPr>
          <p:cNvPicPr>
            <a:picLocks noGrp="1" noChangeAspect="1"/>
          </p:cNvPicPr>
          <p:nvPr>
            <p:ph idx="1"/>
          </p:nvPr>
        </p:nvPicPr>
        <p:blipFill>
          <a:blip r:embed="rId2"/>
          <a:stretch>
            <a:fillRect/>
          </a:stretch>
        </p:blipFill>
        <p:spPr>
          <a:xfrm>
            <a:off x="216569" y="3686070"/>
            <a:ext cx="8849689" cy="2165139"/>
          </a:xfrm>
          <a:prstGeom prst="rect">
            <a:avLst/>
          </a:prstGeom>
        </p:spPr>
      </p:pic>
      <p:sp>
        <p:nvSpPr>
          <p:cNvPr id="6" name="TextBox 5">
            <a:extLst>
              <a:ext uri="{FF2B5EF4-FFF2-40B4-BE49-F238E27FC236}">
                <a16:creationId xmlns:a16="http://schemas.microsoft.com/office/drawing/2014/main" id="{2A0FBF00-15D9-E20F-C2F7-4FE657735BA6}"/>
              </a:ext>
            </a:extLst>
          </p:cNvPr>
          <p:cNvSpPr txBox="1"/>
          <p:nvPr/>
        </p:nvSpPr>
        <p:spPr>
          <a:xfrm>
            <a:off x="383061" y="2035703"/>
            <a:ext cx="81426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Calibri"/>
                <a:ea typeface="Calibri"/>
                <a:cs typeface="Calibri"/>
              </a:rPr>
              <a:t>These are some useful strategies that you could try with your child when reading with them at home. </a:t>
            </a:r>
            <a:endParaRPr lang="en-US" dirty="0"/>
          </a:p>
        </p:txBody>
      </p:sp>
    </p:spTree>
    <p:extLst>
      <p:ext uri="{BB962C8B-B14F-4D97-AF65-F5344CB8AC3E}">
        <p14:creationId xmlns:p14="http://schemas.microsoft.com/office/powerpoint/2010/main" val="346562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853"/>
            <a:ext cx="8229600" cy="1143000"/>
          </a:xfrm>
        </p:spPr>
        <p:txBody>
          <a:bodyPr/>
          <a:lstStyle/>
          <a:p>
            <a:r>
              <a:rPr lang="en-GB" dirty="0"/>
              <a:t>Spellings:</a:t>
            </a:r>
          </a:p>
        </p:txBody>
      </p:sp>
      <p:sp>
        <p:nvSpPr>
          <p:cNvPr id="3" name="Content Placeholder 2"/>
          <p:cNvSpPr>
            <a:spLocks noGrp="1"/>
          </p:cNvSpPr>
          <p:nvPr>
            <p:ph idx="1"/>
          </p:nvPr>
        </p:nvSpPr>
        <p:spPr>
          <a:xfrm>
            <a:off x="467544" y="2204864"/>
            <a:ext cx="8229600" cy="4389120"/>
          </a:xfrm>
        </p:spPr>
        <p:txBody>
          <a:bodyPr vert="horz" lIns="91440" tIns="45720" rIns="91440" bIns="45720" anchor="t">
            <a:normAutofit/>
          </a:bodyPr>
          <a:lstStyle/>
          <a:p>
            <a:r>
              <a:rPr lang="en-GB" sz="3200" dirty="0">
                <a:latin typeface="+mj-lt"/>
              </a:rPr>
              <a:t>Spellings will be tested every week.</a:t>
            </a:r>
          </a:p>
          <a:p>
            <a:pPr marL="0" indent="0">
              <a:buNone/>
            </a:pPr>
            <a:endParaRPr lang="en-GB" sz="3200" dirty="0">
              <a:latin typeface="+mj-lt"/>
            </a:endParaRPr>
          </a:p>
          <a:p>
            <a:r>
              <a:rPr lang="en-GB" sz="3200" dirty="0">
                <a:latin typeface="+mj-lt"/>
              </a:rPr>
              <a:t>New lists will be given out each week to learn for the following week.</a:t>
            </a:r>
            <a:endParaRPr lang="en-GB" sz="3200" dirty="0">
              <a:latin typeface="+mj-lt"/>
              <a:ea typeface="Calibri"/>
              <a:cs typeface="Calibri"/>
            </a:endParaRPr>
          </a:p>
          <a:p>
            <a:endParaRPr lang="en-GB" sz="3200" dirty="0">
              <a:latin typeface="+mj-lt"/>
            </a:endParaRPr>
          </a:p>
          <a:p>
            <a:r>
              <a:rPr lang="en-GB" sz="3200" dirty="0">
                <a:latin typeface="+mj-lt"/>
              </a:rPr>
              <a:t>Please practise spellings at home.</a:t>
            </a:r>
          </a:p>
        </p:txBody>
      </p:sp>
    </p:spTree>
    <p:extLst>
      <p:ext uri="{BB962C8B-B14F-4D97-AF65-F5344CB8AC3E}">
        <p14:creationId xmlns:p14="http://schemas.microsoft.com/office/powerpoint/2010/main" val="336645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1143000"/>
          </a:xfrm>
        </p:spPr>
        <p:txBody>
          <a:bodyPr/>
          <a:lstStyle/>
          <a:p>
            <a:r>
              <a:rPr lang="en-GB" dirty="0"/>
              <a:t>PE kits</a:t>
            </a:r>
          </a:p>
        </p:txBody>
      </p:sp>
      <p:sp>
        <p:nvSpPr>
          <p:cNvPr id="7" name="Content Placeholder 2"/>
          <p:cNvSpPr>
            <a:spLocks noGrp="1"/>
          </p:cNvSpPr>
          <p:nvPr>
            <p:ph idx="1"/>
          </p:nvPr>
        </p:nvSpPr>
        <p:spPr>
          <a:xfrm>
            <a:off x="457200" y="1935480"/>
            <a:ext cx="8229600" cy="4389120"/>
          </a:xfrm>
        </p:spPr>
        <p:txBody>
          <a:bodyPr>
            <a:normAutofit/>
          </a:bodyPr>
          <a:lstStyle/>
          <a:p>
            <a:endParaRPr lang="en-GB" sz="3600" dirty="0">
              <a:latin typeface="+mj-lt"/>
            </a:endParaRP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800" dirty="0">
                <a:latin typeface="+mj-lt"/>
              </a:rPr>
              <a:t>Please ensure your child has the following PE kit at all times:</a:t>
            </a:r>
          </a:p>
          <a:p>
            <a:r>
              <a:rPr lang="en-GB" sz="2800" dirty="0">
                <a:latin typeface="+mj-lt"/>
              </a:rPr>
              <a:t> Black or navy shorts</a:t>
            </a:r>
          </a:p>
          <a:p>
            <a:r>
              <a:rPr lang="en-GB" sz="2800" dirty="0">
                <a:latin typeface="+mj-lt"/>
              </a:rPr>
              <a:t> Plain white t-shirt (no football shirts)</a:t>
            </a:r>
          </a:p>
          <a:p>
            <a:r>
              <a:rPr lang="en-GB" sz="2800" dirty="0">
                <a:latin typeface="+mj-lt"/>
              </a:rPr>
              <a:t> Plimsolls or trainers </a:t>
            </a:r>
          </a:p>
          <a:p>
            <a:r>
              <a:rPr lang="en-GB" sz="2800" dirty="0">
                <a:latin typeface="+mj-lt"/>
              </a:rPr>
              <a:t> Socks</a:t>
            </a:r>
          </a:p>
          <a:p>
            <a:r>
              <a:rPr lang="en-GB" sz="2800" dirty="0">
                <a:latin typeface="+mj-lt"/>
              </a:rPr>
              <a:t> Bobble/</a:t>
            </a:r>
            <a:r>
              <a:rPr lang="en-GB" sz="2800" dirty="0" err="1">
                <a:latin typeface="+mj-lt"/>
              </a:rPr>
              <a:t>scrunchie</a:t>
            </a:r>
            <a:r>
              <a:rPr lang="en-GB" sz="2800" dirty="0">
                <a:latin typeface="+mj-lt"/>
              </a:rPr>
              <a:t> for long hair</a:t>
            </a:r>
          </a:p>
          <a:p>
            <a:r>
              <a:rPr lang="en-GB" sz="2800" dirty="0">
                <a:latin typeface="+mj-lt"/>
              </a:rPr>
              <a:t> Tracksuits for outdoor lessons in winter (optional) </a:t>
            </a:r>
          </a:p>
          <a:p>
            <a:r>
              <a:rPr lang="en-GB" sz="2800" dirty="0">
                <a:latin typeface="+mj-lt"/>
              </a:rPr>
              <a:t>No jewellery/</a:t>
            </a:r>
            <a:r>
              <a:rPr lang="en-GB" sz="2800" dirty="0" err="1">
                <a:latin typeface="+mj-lt"/>
              </a:rPr>
              <a:t>fitbits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Uniform</a:t>
            </a:r>
          </a:p>
        </p:txBody>
      </p:sp>
      <p:sp>
        <p:nvSpPr>
          <p:cNvPr id="7" name="Content Placeholder 2"/>
          <p:cNvSpPr>
            <a:spLocks noGrp="1"/>
          </p:cNvSpPr>
          <p:nvPr>
            <p:ph idx="1"/>
          </p:nvPr>
        </p:nvSpPr>
        <p:spPr>
          <a:xfrm>
            <a:off x="457200" y="1935480"/>
            <a:ext cx="6748900" cy="4389120"/>
          </a:xfrm>
        </p:spPr>
        <p:txBody>
          <a:bodyPr>
            <a:normAutofit fontScale="77500" lnSpcReduction="20000"/>
          </a:bodyPr>
          <a:lstStyle/>
          <a:p>
            <a:pPr marL="0" indent="0">
              <a:buNone/>
            </a:pPr>
            <a:r>
              <a:rPr lang="en-GB" sz="3900" dirty="0">
                <a:latin typeface="+mj-lt"/>
              </a:rPr>
              <a:t>We do have a set uniform in place that we expect the children to be wearing at all times, unless it is non-school uniform day.</a:t>
            </a:r>
          </a:p>
          <a:p>
            <a:pPr marL="0" indent="0">
              <a:buNone/>
            </a:pPr>
            <a:endParaRPr lang="en-GB" sz="3900" dirty="0">
              <a:latin typeface="+mj-lt"/>
            </a:endParaRPr>
          </a:p>
          <a:p>
            <a:pPr marL="0" indent="0">
              <a:buNone/>
            </a:pPr>
            <a:r>
              <a:rPr lang="en-GB" sz="3900" dirty="0">
                <a:latin typeface="+mj-lt"/>
              </a:rPr>
              <a:t>Please ensure all clothing including PE kit is labelled with your child’s name.</a:t>
            </a:r>
          </a:p>
          <a:p>
            <a:pPr marL="0" indent="0">
              <a:buNone/>
            </a:pPr>
            <a:endParaRPr lang="en-GB" sz="3900" dirty="0">
              <a:latin typeface="+mj-lt"/>
            </a:endParaRPr>
          </a:p>
          <a:p>
            <a:pPr marL="0" indent="0">
              <a:buNone/>
            </a:pPr>
            <a:r>
              <a:rPr lang="en-GB" sz="3900" dirty="0">
                <a:latin typeface="+mj-lt"/>
              </a:rPr>
              <a:t>The children always look very smart in their uniforms! </a:t>
            </a: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pic>
        <p:nvPicPr>
          <p:cNvPr id="9" name="Picture 8">
            <a:extLst>
              <a:ext uri="{FF2B5EF4-FFF2-40B4-BE49-F238E27FC236}">
                <a16:creationId xmlns:a16="http://schemas.microsoft.com/office/drawing/2014/main" id="{6EA90A8A-8568-4C63-AD9A-90A55AFFE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65071" y="1238445"/>
            <a:ext cx="3685029" cy="2072829"/>
          </a:xfrm>
          <a:prstGeom prst="rect">
            <a:avLst/>
          </a:prstGeom>
        </p:spPr>
      </p:pic>
      <p:pic>
        <p:nvPicPr>
          <p:cNvPr id="11" name="Picture 10">
            <a:extLst>
              <a:ext uri="{FF2B5EF4-FFF2-40B4-BE49-F238E27FC236}">
                <a16:creationId xmlns:a16="http://schemas.microsoft.com/office/drawing/2014/main" id="{33671B74-DA3A-49D6-932A-83B1AAA97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87689" y="4675393"/>
            <a:ext cx="2348880" cy="1321245"/>
          </a:xfrm>
          <a:prstGeom prst="rect">
            <a:avLst/>
          </a:prstGeom>
        </p:spPr>
      </p:pic>
      <p:pic>
        <p:nvPicPr>
          <p:cNvPr id="13" name="Picture 12">
            <a:extLst>
              <a:ext uri="{FF2B5EF4-FFF2-40B4-BE49-F238E27FC236}">
                <a16:creationId xmlns:a16="http://schemas.microsoft.com/office/drawing/2014/main" id="{67187386-1B6C-44A6-813D-E5C1FA40E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08934" y="4675394"/>
            <a:ext cx="2348884" cy="1321247"/>
          </a:xfrm>
          <a:prstGeom prst="rect">
            <a:avLst/>
          </a:prstGeom>
        </p:spPr>
      </p:pic>
      <p:sp>
        <p:nvSpPr>
          <p:cNvPr id="3" name="Star: 5 Points 2">
            <a:extLst>
              <a:ext uri="{FF2B5EF4-FFF2-40B4-BE49-F238E27FC236}">
                <a16:creationId xmlns:a16="http://schemas.microsoft.com/office/drawing/2014/main" id="{7D6B730E-4E9E-42D3-AFEB-71D8C7A1F756}"/>
              </a:ext>
            </a:extLst>
          </p:cNvPr>
          <p:cNvSpPr/>
          <p:nvPr/>
        </p:nvSpPr>
        <p:spPr>
          <a:xfrm>
            <a:off x="7799465" y="566900"/>
            <a:ext cx="648072" cy="7086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E279298-5C4E-4B47-960E-5F6DD94BF1ED}"/>
              </a:ext>
            </a:extLst>
          </p:cNvPr>
          <p:cNvSpPr/>
          <p:nvPr/>
        </p:nvSpPr>
        <p:spPr>
          <a:xfrm>
            <a:off x="6894616" y="4034773"/>
            <a:ext cx="648072" cy="7086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254AD837-8B41-4E60-AE69-191796E87FF3}"/>
              </a:ext>
            </a:extLst>
          </p:cNvPr>
          <p:cNvSpPr/>
          <p:nvPr/>
        </p:nvSpPr>
        <p:spPr>
          <a:xfrm>
            <a:off x="8102816" y="4189484"/>
            <a:ext cx="761118" cy="7516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534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pPr algn="ctr"/>
            <a:r>
              <a:rPr lang="en-GB" dirty="0"/>
              <a:t>Questions</a:t>
            </a:r>
          </a:p>
        </p:txBody>
      </p:sp>
      <p:sp>
        <p:nvSpPr>
          <p:cNvPr id="3" name="Content Placeholder 2"/>
          <p:cNvSpPr>
            <a:spLocks noGrp="1"/>
          </p:cNvSpPr>
          <p:nvPr>
            <p:ph idx="1"/>
          </p:nvPr>
        </p:nvSpPr>
        <p:spPr>
          <a:xfrm>
            <a:off x="323528" y="1628800"/>
            <a:ext cx="8496944" cy="4389120"/>
          </a:xfrm>
        </p:spPr>
        <p:txBody>
          <a:bodyPr>
            <a:normAutofit/>
          </a:bodyPr>
          <a:lstStyle/>
          <a:p>
            <a:r>
              <a:rPr lang="en-GB" sz="3200" dirty="0">
                <a:latin typeface="+mj-lt"/>
              </a:rPr>
              <a:t>If you have any questions, please ask at the end.</a:t>
            </a:r>
          </a:p>
          <a:p>
            <a:r>
              <a:rPr lang="en-GB" sz="3200" dirty="0">
                <a:latin typeface="+mj-lt"/>
              </a:rPr>
              <a:t>If you prefer, you can email questions to </a:t>
            </a:r>
            <a:r>
              <a:rPr lang="en-GB" sz="3200" dirty="0">
                <a:latin typeface="+mj-lt"/>
                <a:hlinkClick r:id="rId3"/>
              </a:rPr>
              <a:t>enquiries@marlcliffe.sheffield.sch.uk</a:t>
            </a:r>
            <a:r>
              <a:rPr lang="en-GB" sz="3200" dirty="0">
                <a:latin typeface="+mj-lt"/>
              </a:rPr>
              <a:t>, marked for the attention of your child’s teacher.</a:t>
            </a:r>
          </a:p>
          <a:p>
            <a:r>
              <a:rPr lang="en-GB" sz="3200" dirty="0">
                <a:latin typeface="+mj-lt"/>
              </a:rPr>
              <a:t>We will also be available at the end of the meeting to have a chat with you. </a:t>
            </a:r>
          </a:p>
        </p:txBody>
      </p:sp>
      <p:sp>
        <p:nvSpPr>
          <p:cNvPr id="4" name="Content Placeholder 2"/>
          <p:cNvSpPr txBox="1">
            <a:spLocks/>
          </p:cNvSpPr>
          <p:nvPr/>
        </p:nvSpPr>
        <p:spPr>
          <a:xfrm>
            <a:off x="4716016" y="1628800"/>
            <a:ext cx="3610744"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GB" sz="3200" dirty="0">
              <a:latin typeface="+mj-lt"/>
            </a:endParaRPr>
          </a:p>
        </p:txBody>
      </p:sp>
      <p:sp>
        <p:nvSpPr>
          <p:cNvPr id="5" name="Content Placeholder 2"/>
          <p:cNvSpPr txBox="1">
            <a:spLocks/>
          </p:cNvSpPr>
          <p:nvPr/>
        </p:nvSpPr>
        <p:spPr>
          <a:xfrm>
            <a:off x="395536" y="4437112"/>
            <a:ext cx="3610744"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26" name="AutoShape 2"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a:t>Rewards and Sanctions</a:t>
            </a:r>
          </a:p>
        </p:txBody>
      </p:sp>
      <p:sp>
        <p:nvSpPr>
          <p:cNvPr id="3" name="Content Placeholder 2"/>
          <p:cNvSpPr>
            <a:spLocks noGrp="1"/>
          </p:cNvSpPr>
          <p:nvPr>
            <p:ph idx="1"/>
          </p:nvPr>
        </p:nvSpPr>
        <p:spPr>
          <a:xfrm>
            <a:off x="457200" y="1935480"/>
            <a:ext cx="4546848" cy="4389120"/>
          </a:xfrm>
        </p:spPr>
        <p:txBody>
          <a:bodyPr vert="horz" lIns="91440" tIns="45720" rIns="91440" bIns="45720" anchor="t">
            <a:normAutofit/>
          </a:bodyPr>
          <a:lstStyle/>
          <a:p>
            <a:r>
              <a:rPr lang="en-GB" dirty="0"/>
              <a:t> </a:t>
            </a:r>
            <a:r>
              <a:rPr lang="en-GB" sz="3200" dirty="0">
                <a:latin typeface="+mj-lt"/>
              </a:rPr>
              <a:t>Dojos</a:t>
            </a:r>
          </a:p>
          <a:p>
            <a:r>
              <a:rPr lang="en-GB" sz="3200" dirty="0">
                <a:latin typeface="+mj-lt"/>
              </a:rPr>
              <a:t> Certificates</a:t>
            </a:r>
          </a:p>
          <a:p>
            <a:r>
              <a:rPr lang="en-GB" sz="3200" dirty="0">
                <a:latin typeface="+mj-lt"/>
              </a:rPr>
              <a:t>Marlcliffe All Star</a:t>
            </a:r>
          </a:p>
          <a:p>
            <a:r>
              <a:rPr lang="en-GB" sz="3200" dirty="0">
                <a:latin typeface="+mj-lt"/>
              </a:rPr>
              <a:t>Hot Chocolate with the head</a:t>
            </a:r>
          </a:p>
          <a:p>
            <a:r>
              <a:rPr lang="en-GB" sz="3200" dirty="0">
                <a:latin typeface="+mj-lt"/>
              </a:rPr>
              <a:t>Red box – Timeout</a:t>
            </a:r>
          </a:p>
          <a:p>
            <a:r>
              <a:rPr lang="en-GB" sz="3200" dirty="0">
                <a:latin typeface="+mj-lt"/>
              </a:rPr>
              <a:t>Sanctions</a:t>
            </a:r>
          </a:p>
        </p:txBody>
      </p:sp>
      <p:sp>
        <p:nvSpPr>
          <p:cNvPr id="28674" name="AutoShape 2" descr="data:image/jpeg;base64,/9j/4AAQSkZJRgABAQAAAQABAAD/2wCEAAkGBxQPDw8UEA8SFBQQFBUVFRUUFRUPFBUWFhUWFxQVFBYYHCggGholHBUUITEhJSktLjAuFx8zODMsNygtLisBCgoKDg0OGxAQGywkICQsLCwsLCwsLCwsLC4sLCwsLCwsLCwsLCwsLCwsLCwsLCwsLCwsLCwsLCwsLCwsLCwsLP/AABEIAOEA4QMBEQACEQEDEQH/xAAcAAEAAgMBAQEAAAAAAAAAAAAAAQUDBAYHAgj/xABFEAABAwIEAgYGBgcHBQEAAAABAAIDBBEFEiExBkETIlFhcZEyQlKBobEHFCRicsEjMzRDgpLRFnOissLh8GODk9LxRP/EABsBAQADAQEBAQAAAAAAAAAAAAADBAUBAgYH/8QANhEBAAIBAgQDBgQFBAMAAAAAAAECAwQRBRIhMRNBUSIyM3GRoRRhgcEVQlKx0SNTYvEkkvD/2gAMAwEAAhEDEQA/APcUBAQEBAQEBAQEBAQEBAQEBAQEBAQEBAQEBAQEBAQEBAQEBAQEBAQEBAQEBAQEEXQYairZGLySMYO1zg0eZR7pjtfpWJn5NA8TUY3r6X/zxf8Asm8Jvweo/wBu3/rIOJqM7V1KfCeI/wCpD8HqP9u30lYQVTJBdj2uHa1wd8kQWx3p70TDLdHkQSgICAgICAgICAgIIQSgICAgICAgIIRxU43j8NGB0jiXv0ZGzrSPPY0ItabR5M89O3nPlCpEdfW6l4o4TsG2knI7yRZvuRc5tJp+m3Pb7Nmn4KpQc0rHTu9qZ7pPgTYeSIr8TzTG1doj8ohaxYPAwWbTxD+BqbK06rNPe0/UmwaneLOp4iPwNQjVZo/mn6qmfgqmvmha+B3tQvdH5tvY+SLNOJ5o6X2tH5xDWP1+h1uK2EcrCOdoHZbRyJf/ABNR09y32XOC47DWNJid1m6OY7qvYexzUU9RpMmCfa7evktUVhAQEBAQEBBCCUBBCCUEIJQQglAQEEIOe4gx1zHtpqVofUyC4B9GNvOSQ8hvYc0X9LpItXxsvSkff8ofGGYPFQNkqKmQPlIzSzycu0N7G9wR3Nqb6m0YsUbV8ohibxc6XWloKmaPk+zYmn8IeQSj3/Dq1+LkrWfTv/ZZ4Hj0dWHhgcySM2kjeCx7D3g7jvCbq2o0l8G2/WJ7THZbIqPiaQMaXOIAaLknQADmUeq1m07VhzI4x6S5pqKpnYP3jWhjT3tzkXCNGeHcnxbxWfT/AKWGC8RRVbnsaHxyx+lFI0seAedjuO8Ig1GjyYYi3eJ84Yce4cbO4Swu6GoZ6Mref3Xj1mo96bWzjjkv1rPkcO46ZnOgqWCOqiHXZyc3lJGebSjmq0sUjxMc70nz/aV+EUkoCAgICAgICAgIIQSgICAgIIKCo4mxkUcBcBmkeQyJg3e8+iAi1o9NOfJtPSI7z6Qw8L4J9Wjc6V2eomOaWQ7kn1R2NHII96zVeNblr0rHaGpxZTGaqw2NzXOhdI90gsS0ua0Fgf3XvuiXRXjHhyXifa6bfvs6ZrQAABYDYbBGbM7zvLSGFR/WfrAbaTJkJGgc29+sOZCJvxF/C8Oe3dvhEKr4jws1lO+ESFgeW5iBe7QQXN94uEWNJn8DJGTbfZYQQtY1rWgBrRYACwACIbWm9ptKj4iwl8k1JPAAJYZW5jfLmicR0jSeemtkXNJqa1x3xZJ6TH38l+EUFDxTgxna2WA5amn60Txue2N1t2kXRf0WpjHM479a27/5bfDuLirga+2Vw6sjObHjRzT70RavTzgyTXy7xP5LRFZKAgICAghAugIF0C6AglAQEBBBQcnSN+u4nJI7WKh/RxjkZXAF7/cNPNGrefw+kike9frPydYjJ+QQjqjxviFtPIyKOJ808gu2Jlrge04k2ARc02jnLE5LTFax5ywUPEx6dkNXTvp5JP1ZcQ+N+mzXD1u4oky6COTxcVotEd/WHRhGcFHdnMzcXAve2mpZ6kRmz3xhoYCNwC4jMfBN2lXhs8sTlvFd+0T3WeB41HWsLo7gsOV7HDK9jubXDkUVdTpb4LbW7T2nylZorCOuTc36jijSNIsQuCOQmbrf+IH4I1YmdRpP+VP7OrCMl9I6ICAgIPh7wBcmwC5MxHWSImeykreIWs2I8bX+Co5NbWvRex6G1uqvm4naWkCRwJ55f6KC3EKzG0Ss14faJ3mFQcXmJ0qW28HBVfxOT+pcjS44jflWdHxH0bLPmDj+E2CtU1sVjrO6pk0HNO8RtDfouKGOdZ9re02/xCnx62kz1QZdBaI9lfxyBwBBBB2I1V6JiY6M6YmJ2fa6JQEGpi1V0NPNIf3bHO8gSibBj8TLWnrMKrgekMdDEXelLmlf4vcXfmkLHEsnPnnby2j6Q6BFFBQefQY9FRnEKua7pJKgwsaNXERgANHYNCUb86PJqPDwY+0RvKnxDjmPEIJYZYuheBnhffMBIzrNv2Xtb3rzzL2Pg2XS3jJSeaO0x+U9HpeBVZnpaeQ7yRMcfEtBXp8zqscY81qR5TKu45rXQ0E5YbOdZgO1i85b/FFjhuKuTU1i3bu5Wn4/paIR08MLnRxANL22AJG5A5rnNDXvwTUajfLedpnyWtNVxnFKSanILMQgkz20uYspaSO3rkLqlkx3jS3x5I60tG36/wDTtEYyUHN8e02aifI30qZzZ223vGQ4/AI0OG32zcn9XT6ryhnEsUbxs9od5i6KWWnJea+jYR4EBAQY5ZQwEuIAG5K5NorG8uxEzO0OWxjFxJm3bFHvydI4+i0BZeo1EW3jyamn03LMecz9nE1Nc6V+WNpc5x0YwF2vZpqVlxS2Sezdpjrjpvedlvh/B9VLYyFsTTyJu7ybt5q9j4deY9pSy8Vw06UjdfP4Jiy9WV4d2kkjyurM8Nx7dFGOK5N+sdHOYhwvVwgkNbM0ewbut+E6+RKqZOH3r26tHDxLBk6T7MqiKaxIsWuG7XXBv2a7FUZrNJ6rsxE9u3q6fhjH+heGPJMT/wDA7+hWjpNVyztbsyddouevNT3nfRyBwBaQQdQQtmJ3jeGDMTE7S+l1xKDlvpJnLaB4H717Iz4PNiuS1OEUi2o39Imfo6KijyxRt7GtHwXWfltvkmfzZ0RoKDxX6TcKkp6pztTDM7pG6aNeWgPHjpf3rzZ9vwLU48mKI7Wjp+jmqXBaiW3R00zg7QERuy+drLmzWya3Bjiea8fV+gsEpDBTQRneONjT4hoBXt+canJ4ma1/WZV/GuGOq6GeNnpWDm95abgJKxw3PGDU1vPZ4Y7B6gNzGlnDe0xPAHwXjlfoEazBPSL1+sPQPopwyV7umlDhHAHMhDgRd0hBkIvy6oXYh81x7UY4jw6dZt1n9Oz1AL0+WSg1MWiz087Ts6N7fNpCJdPbly1n0mP7qj6P5zJhlKTuGub/ACSOZ/pRa4nXl1V4j8vvES6JFBCCUBBQY9VgSNadQ0Zre07ZotzVHU5NrRWV3TY96zaHF4l0lTUMp4jd7iXPPJp3eT3AWH/1Z3JbLfkht4pphxTlv28nX0FBDhsbGxsMk0gsPbeRudfRaL+5bGHT0xRtDHzZ8uqtNrTtWCOXpn5JqsBxNuihOUA+zntcu7tFO5avJXmpTp6z/hsyYBTMBcQ5uXUu6WQW7ycybI41ea07ftDBSzv1NLUCdrLZonkZgOWV9r+F/NPk93rWY2yV5ZnzYcTwiHEoi9oyTN0zEZXtcPVkHP8A5ZV8+mrljr3e8Opy6W+09a//AHZwfRvY+SKRuWSM6jv5EeKwMmOcVuWX0MWrkrF6dnZcC4k52eJxvYZm93Jw+S1NDmmfYlicTwRXa8ebsVpshKDkvpNaTQgj1ZonHwDtVyWrweds8/KXUUzrsYe1o+S6zMkbXn5sqPKHFBX09TDViQDLIInlrri4Dxva+9kTWpkwbeW7YmqI4ixrnNZnOVgNhc2vYeSPFaXvvPfbu2AjwgobbtTDq+OpYXxOzNDnNvbS7TY+KJcuK+K21+7JS1Eby9sbmkxuyuDbdU9hHJHm9LxtNvNso8CDXr35YpSeTHHyBRJijfJWPzhQ/RwwjC6W/PpXe500jh8Ci5xWd9Xb9P7Q6ZGeICCCg4PG8StJLLzuWR/dA0LvHdYefN7c28/JvaTTzNYp+stngCiEVNJVSelNd1zyjbt+Z96vaHFy05p80PFMvPljDXtH913hVKZGPmkuH1A07Y4zfI0dmhue8q8o5snLaKV7V+8+bBJUwQNEJY57YMpe4Mu2M7tc4jnz023XXqMeXJ7UTtv2/NZ4h0ZiJltkbZx5jQgjbfW2i4r4ueL7V7tSjniqJg4NeySJp6rmmMlj7akcx1fdZdS5K3x02nrE/sjE4+hkbUN0BIZMORYdA7xabe4lcMUzkr4c/oo/pCw8BsdS0axkMf3scbC/gT8Ss7iGKLU5mhwnPMWnF5SpOHq7oKuJ3qyO6N3dmNmuHvsqOjy8t4Xtbi8TDMenV6eFvvmEoKziWj6ejqI+bo328bGyLOjyeHnrb84YuE6zp6GnfzyAHuc3qkeYR612Pw89o/X6t12IRC95WDLvdw08U3QxgyT2rLmsX4k+tPNLhzg+V4s+UehCw6F9+bt7Ac0aODQ+DXx9R0rHaPOZX+B4UyjgjijvZg1J3c4m7nHvJJRn6nPbNeb2RjuEMrITHJcbFrho5jhq1zT2go7ptRbBfnr9PVRU2PTUX6Ovhe4M0bURMMjXtGxe1ty1210X76TFqPbwWjee9Z6bPiuxWbER0NFHJHG/SSokaY8reYja6xLj4I7j0+PSe3mmJmO1Y6/V0+GULKeFkUQsyMAD3cz3ozc2W2W83t3lQY1hstNUGsom5nOAFRDt0rRs5vY8XPii9p8+PLj8DNO39M+k/wCFhhPEtPUjqyBrx6Ub+o9p7CCiDPoc2Ke28esLXp26dZuu2oRV5Leim41q+ioKkj0nsMbfxSdUfNFvh1OfUV9Inef0WGC0vQ00EY9RjR8NUQam/Pltb1lvIhEBB8v2PguW7Ox3eR8QvIa/ta1/ncr5rJ8Tq+u0sdImHd4pH0WGtYzQWgj000fLGx3wcV9JjiIrEPnsU+Jqpm3/AC+0S6BosLDkvSjM79XnnFnDtfNVk0smWJxz+nkAcQGkPHraDyXJh9FoNbo8eD/Vr7XydPjWGSyYeYYngStYwNcdBmYQfyXWXpc+Omp8S0ezvKr4Iwerge81sgdkBbGcxkcQ4guuTyGUWHeUha4nqdNkiPAjbfv5OoxOIPhladnMcPgUZeGdskTCghldV4KHyWLpKfMT32v+Siz13pML9qxh10xXylw9CMz4hzLoiPG7SF87ij/UiPzbuedqWn5vYAvpofHvpdEOCG7lOGnfVaurpHaAkzw97H2zgeDifNIamrjxsFM8fKf2WFTwnRyPc99LGXON3Ejc8yRzRXpr9RSIrFp2hp47w9kEc1Cxsc9P6LWgNbIznE4DttoUTabW80zj1E71t5+k+qy4fxtlZFmb1XtOWSM6PjcNw4IrarS3wX2nrE9p9VqiqEXR2JA1D5iOKfiPG20cV7Z5ZDlijHpSP5ADs2uUW9JpbZrelY7z6KrC+Donxl9bG2SeZ2d7rWLSdmtO4AFgi3n4lki0UwztWvSG/ScI0sUjXtjdmYbtu9zrHwJTZXycQzZK8szH0aWPfa6+kphq2E/WJuY6pHRNPibn3In0v+hp75Z7z0j93VhGWlBCCUEFB5rxjh1pJQNnXPhmH9VgazHyZd30vDs29IdPSO+uYWy3pGNp8HxkOA/maFtYbc9Ilk5I8DVT85+/Rtvr5pImPpomOzsDgXvyWdbYgA81KhjHjrea5J26+SMGY2WmcC55c8u6Ukljw8+kND1bcrcgF13PM0yRMR8vkGgneBHJM0x83NBbK9o9U8h3kfBcPFxR7VY6/Z8Yu90MsToXXkktH0JJyyAet9zKCet3630R3DEXpMX7R139P+011bJ0EofF0bnWjZ1g+7n6DbzXXMeOniRMTvt1YMdjbSYa+OPQNYImDc3cQ0fNV9Rblxyl08zn1UWnzndzHCeH9LVA26sVj/Lo34hZOix8+Tdq8QzcmLb1ekhbr5tKCCg5zi/DnubHUUw/T0pzNHts9eM+I+IRoaDNWJnFk923T5T6rXBsUZVwsliPVeNuYPNp7wuquowWwZJpZukLiBzmOcPuMv1mieIqgelf9XK32ZB+e6NHT6yvJ4ObrXy9Y+ScK4qY93RVLTTzjdkmgd3xu2IQz8PtWOfF7Vfy/d0TXX2Rn7THSQuQ2c/i3FMcbuip2monO0ceoHe92zQi/g0F7Rz5PZr6z+z4wLAXiU1NY4SVLhYAehC0+pGPme5HdTq6zTwcMbU+8/N0YRntDHcWZRwPkfy0a3m5x0a0d5KJ9Np7Z8kUhX8I4Y+Jkk0/6+qPSSfdB9GMdwBsixr9RW9ox092vSP8ugRQSghBKAg5TjGgOkrRcbP8ORWZr8Mz7UNTh+aInllXcHYj0EzoHmzJjmjJ5PI1b77XHfdedDniPYlZ4jg56Rljy7ugJNG9xNzTyOLiRr0TzuSPYPbyK1Wb0z1/5R92xPQh7ulgkyPIHWFnNeOQeOfjuuo65eX2LxvD5vVnS0A+/d5/w/7rj1/4/fq+oaZlMHyzSZnkdaR9hYey0ch3BHm15ybUrHT0YaRrqiUTPBbGz9S06Ek6GRw5dgHYUe7zGKnJXvPf/DnOM8UD3BrT1Yyfe/UG3aGg79p7ll63NE+zDR4bgmPalZcB0DmROleLdLbKPuhSaDFy13nzV+J5otfljydUtBmJQEEIORxGjkw6Z9TTMLoZDeohG4OxljHbtcdyNXFlpqscYcvvR7s/tLo8MxGOpibJC8Oa4bjl3EcijPzYL4bcl42baIWniWGRVLMs0TXt+8L28ETYc+TDO9J2UX9jWx/s9ZVQj2WvD2jwDgU2Xv4nNviUrb8w8HCT9oraqYdheGA+IaAh/EuX4dKwvMMwqGlblgiawdw1PiUUs2oyZp3vO7dRA0sWxOOliMkzw1o8yeQA5lE2HBfNblpDn8KoJK6dtXVsLGRn7PAfV/6sg9o325I0M2amnxzhw9Zn3p/aHWhGUlAQQglAQfEkYcCHAEHcHULkxExtLsTMTvDh+LcC6Oz4m9Xna/VPLXl3HksjV6eaTz0bfD9XzexfunAeLsoEdXqBoJN9OyQfn8lLp9dE+zdzVcNnfnxfT/C+hoY3DPSTmMO1tG4OiP8A2zdo91lpVvW3aWfa96zy5a/Xv9WrHFiJfZ0kAj9prevbwJtdOqabaKK7xE7tySjiitJUSmRzdQZnDK09rGeiD3gXXLXrWOsoIvkv7NI2+Ufuo8c4rBBbDex9bYn8PZ+I+5Z+o1sR0qvaXh07xa7Fw1w/9Y/S1AOXTKy1gQNv4e7mvGm085PayPWs1cYvYxO5YywAAsBsAtSIiOkMaZ37vpdcQgIJQQQg5iv4afFI6fD5BDI43fEReGXn1mjZ2+o7UaWLW1vXw9RG8eU+cIpeLhGclfC6mf7Truhd3tktbzQycP5vawW5o9PP6Oip6tkgvG9rh2tcHfJFC+K9J9qJhmR4EGCprI4heSRrAObnBvzRJTFe87ViZc7U8WdKSzD4XVD9s4u2Fve59rH3Iv4+HxT2s9uWPTz+j7w3hpz5RPXydPKNWstaGL8DTufvFHnNrq1r4WCOWvr5z+rpgEZyUBAQQglAQEGOSMOBDgCDuCuTETG0uxMxO8OC4twVkJzR8w5xBOwBF7H3rF1mnrSd4b/D9Ve8bWclHVPjdeMFp7Wuy/JUqZbV7S2LYaWjazc/tHVWsZZLfiH9FN+Kyf1IP4fp++zUkrHvPWDiTzLr/NQ2yWt3lPXBSvZ2vB/D8csbZpQXG5s0+jcHfvWno9LWa89mFxDW3pacdOjtmttsFqR06MSZmUhdEoIQEBBKCEGKenZI0texrgeThcI9Uvak71nZQT8F0xOaISQO7YpHRj+W9vgi9XiWaI2ttPziGH+y87fQxWpA7CI3/EhEn4/DPvYa/c/svO79ZilS4dgDGfEBD8fhj3cMR9Wen4MpgQ6Rr5nDnM90nwJsmyO/E88xtXaPlEL+CBrAAxoaByAsEUb3ted7Tu+0eX0ghBKCEBBKAgIIQcrxi4dJADs4PB8DZZev713avDvds5Orw/IdRodiNQVm2x7dfJr482/Tzahhb2Lx0Tc1kGJosU2OaZejcGD7FH3l3+Yrf0fwofNcQ+NK9VpSEBAQEBAQEBAQEBAQEBAQEBAQQglAQEEIOQ45PXp/B35LJ4l3q2OF9rOcllIZYONuzksybTts061jdUSTHMNVHC3FY2fWa5U8Q8zEPTODR9ih/i/zFbul+FD5fX/HleKypiAgICAgICAgICAgICCEEoCAghAQSgICCEHG8dH9JB+F35LI4l3hs8L92zmZz1VmT2ate6pceuF5qt/ysjVPCKez1LhAfYoPA/5it3S/Ch8trvjyuVYVBAQQgIJQEEIJQEBBCCUBAQEBAQEEIJQEBBCDjOOv1sH4XfMLI4n70NrhXu2czP6Ky57NSvdUn0wlVz+VkbzU8IZeq8KC1FT/AIfzK3dP8OHyut+NZbqdVEBBCCUEIJQQgICAglBCCUEIJQQglBCAglAQEGjiWJMp2gvO5sBzJuB+YUWXJFI6psOG2WdquH4kxPpntc4BobcAb7n/AGWVrJ8SYlu6LB4cTEKiWQFuj2+YBVCaTsuxE77bKl0gzXuPMJWsrXLOz4dWsbe7x8/kp4rLnhWnyegcP8VRx08bXDqsAaXt7zpcHxWphzxWsRL57VaC9sszDsaecSNDmEFrhcEK7E7xuyLVms7SyrrggICAgICAgICAgICAgICAgIIQSgICDkOPJg0Q5m3DswI8is7X22iGtwuk2tbZyNTAyoABe7Ta+h8xv71n80W7tmlrY532YJ6UsY5gfmvaxfkdbttfdJvy9klb81t5hSTYU07Gzrb5hbxsvEZdvJdrnmOkNmGkY0WAjG13FoLj87e5e/ElDfJMy3emblA1cG6gHRt/aIG58br1z227IJrO+71LhU/Y4O9v5lbOn+HD5XWfGstgplZKCEEoCAgIIQSgICCEEoIQSghBKAghBKCCg16utZCLyPA+fuC82vFe73THa/aHC8b4mycQ5L9Vx3Ft1la/JW0dG7wvBbHNplzbXLPq05hrVjt0lLjhVyldiFuGyw9UeClhXt3ZWu0K6jnu9L4Xx2JtPDG5xaWi1yNPNauDNWKREvmtXpMk5JvHV08cgcAWkEHYjUK1E79mbNdp2l9roICAglBCCUEIJQQglAQEBAQEBBCCUGpitSYoZXgXLGOcB2kC4XjJblrMpMVIveKz5vP56h0hzPcXF3P/AJ8lmeJN+st+mOMcbQqcWf1mX0Fj81UzxuvaeJ2a8ep33UVeqSejVrhbf+qWjaUuLqqpnWXqvVbrDKycBrbnlqpIiUVqTMvl1ZcEN/39wXqYIx7dXR4RfoY79h+amrtt0Zeo9/o6DBcVfTzRMBJErw0svsDpmHZupcWaYvEKOp09clJt22egBabB8n0gIIQSgICAgICAgICAgICCEBBKDQx39mn/ALt3yUWb4c/JPpvi1+by6CqcLgr56LWiX1VscS+5S2S1wLgEdo17ivfPzPNd6sbaQNttpue3x1t5LsbQ9c8y1aymzO0IAAtYafMLlrRMpcduVovw651PVt7Vifguc0R2Txm6PlmGt0uASDfckZfZP9V3xJJy2bUUTWG4DR2gAWPnr5JzTKK1pltitsLNPvXuJtEdEM4953ls8PuLqyG59dvzUunj/UhBq9owTs9cW1D5RK6CAgICAgICAgICCEEoIQEBAQSg0Md/ZZ/7t3yUWb3JTaf4tfm8pO5Xzs931sdkgLsQ5u+JWr1s7WerRnK8bLFYakhSITRBTekfBe4h5yNlSbIN32xdebLbhwfbIfxt+am0/wASFPW/Bl66FsvlRBKAgICAgICAgICCEEoIQSghAQSg1sRp+likYDbO0i/ZcLxkrzVmEmK/JeLejy7EMKlp3ESsI7HDVp8CsHJhvjnrD6jDqceWPZlrWUUSm6Mcp0Xp2rRmXlYq05AkJoTTbnwUkPN2yvW0q7JGNU8+jzaYdfwpw5KZWTPBYxpDhcdZ1u7kFd0+C3NzSx9drKcs0r1ehhabCSgICAgICAgICAgIIQSghBKCEBBKCCg+JIg4WcAQeR1C5MRLsTNeyqqeGqeT93lP3SW/DZV76XFPktU12avmrajgqN3oyOHjZyhnQV8lqvFMkd4Vs30fuO07fe0qGeHT5SsV4zt3q1j9HLz/APoZ5OXP4fb1S/xuv9LJD9HJB1qB7mleo4fPnLxbjUT/ACrCn4AiHpyvd4Wapa6GvnKtbi2Se0LzD+HqensY4Rces67z5lWaaelO0KWTV5sneVoAplVKOpQEBAQEBAQEBAQEEIJQQglBCAglAQEBAQEBBCCUBAQEBAQEBAQEBAQEBAQQglBCAgICCUBAQEBAQEEBBKCAgFAQEBAQEBAQEBAQEBAQEBAQEB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6" name="AutoShape 4" descr="data:image/jpeg;base64,/9j/4AAQSkZJRgABAQAAAQABAAD/2wCEAAkGBxQPDw8UEA8SFBQQFBUVFRUUFRUPFBUWFhUWFxQVFBYYHCggGholHBUUITEhJSktLjAuFx8zODMsNygtLisBCgoKDg0OGxAQGywkICQsLCwsLCwsLCwsLC4sLCwsLCwsLCwsLCwsLCwsLCwsLCwsLCwsLCwsLCwsLCwsLCwsLP/AABEIAOEA4QMBEQACEQEDEQH/xAAcAAEAAgMBAQEAAAAAAAAAAAAAAQUDBAYHAgj/xABFEAABAwIEAgYGBgcHBQEAAAABAAIDBBEFEiExBkETIlFhcZEyQlKBobEHFCRicsEjMzRDgpLRFnOissLh8GODk9LxRP/EABsBAQADAQEBAQAAAAAAAAAAAAADBAUBAgYH/8QANhEBAAIBAgQDBgQFBAMAAAAAAAECAwQRBRIhMRNBUSIyM3GRoRRhgcEVQlKx0SNTYvEkkvD/2gAMAwEAAhEDEQA/APcUBAQEBAQEBAQEBAQEBAQEBAQEBAQEBAQEBAQEBAQEBAQEBAQEBAQEBAQEBAQEEXQYairZGLySMYO1zg0eZR7pjtfpWJn5NA8TUY3r6X/zxf8Asm8Jvweo/wBu3/rIOJqM7V1KfCeI/wCpD8HqP9u30lYQVTJBdj2uHa1wd8kQWx3p70TDLdHkQSgICAgICAgICAgIIQSgICAgICAgIIRxU43j8NGB0jiXv0ZGzrSPPY0ItabR5M89O3nPlCpEdfW6l4o4TsG2knI7yRZvuRc5tJp+m3Pb7Nmn4KpQc0rHTu9qZ7pPgTYeSIr8TzTG1doj8ohaxYPAwWbTxD+BqbK06rNPe0/UmwaneLOp4iPwNQjVZo/mn6qmfgqmvmha+B3tQvdH5tvY+SLNOJ5o6X2tH5xDWP1+h1uK2EcrCOdoHZbRyJf/ABNR09y32XOC47DWNJid1m6OY7qvYexzUU9RpMmCfa7evktUVhAQEBAQEBBCCUBBCCUEIJQQglAQEEIOe4gx1zHtpqVofUyC4B9GNvOSQ8hvYc0X9LpItXxsvSkff8ofGGYPFQNkqKmQPlIzSzycu0N7G9wR3Nqb6m0YsUbV8ohibxc6XWloKmaPk+zYmn8IeQSj3/Dq1+LkrWfTv/ZZ4Hj0dWHhgcySM2kjeCx7D3g7jvCbq2o0l8G2/WJ7THZbIqPiaQMaXOIAaLknQADmUeq1m07VhzI4x6S5pqKpnYP3jWhjT3tzkXCNGeHcnxbxWfT/AKWGC8RRVbnsaHxyx+lFI0seAedjuO8Ig1GjyYYi3eJ84Yce4cbO4Swu6GoZ6Mref3Xj1mo96bWzjjkv1rPkcO46ZnOgqWCOqiHXZyc3lJGebSjmq0sUjxMc70nz/aV+EUkoCAgICAgICAgIIQSgICAgIIKCo4mxkUcBcBmkeQyJg3e8+iAi1o9NOfJtPSI7z6Qw8L4J9Wjc6V2eomOaWQ7kn1R2NHII96zVeNblr0rHaGpxZTGaqw2NzXOhdI90gsS0ua0Fgf3XvuiXRXjHhyXifa6bfvs6ZrQAABYDYbBGbM7zvLSGFR/WfrAbaTJkJGgc29+sOZCJvxF/C8Oe3dvhEKr4jws1lO+ESFgeW5iBe7QQXN94uEWNJn8DJGTbfZYQQtY1rWgBrRYACwACIbWm9ptKj4iwl8k1JPAAJYZW5jfLmicR0jSeemtkXNJqa1x3xZJ6TH38l+EUFDxTgxna2WA5amn60Txue2N1t2kXRf0WpjHM479a27/5bfDuLirga+2Vw6sjObHjRzT70RavTzgyTXy7xP5LRFZKAgICAghAugIF0C6AglAQEBBBQcnSN+u4nJI7WKh/RxjkZXAF7/cNPNGrefw+kike9frPydYjJ+QQjqjxviFtPIyKOJ808gu2Jlrge04k2ARc02jnLE5LTFax5ywUPEx6dkNXTvp5JP1ZcQ+N+mzXD1u4oky6COTxcVotEd/WHRhGcFHdnMzcXAve2mpZ6kRmz3xhoYCNwC4jMfBN2lXhs8sTlvFd+0T3WeB41HWsLo7gsOV7HDK9jubXDkUVdTpb4LbW7T2nylZorCOuTc36jijSNIsQuCOQmbrf+IH4I1YmdRpP+VP7OrCMl9I6ICAgIPh7wBcmwC5MxHWSImeykreIWs2I8bX+Co5NbWvRex6G1uqvm4naWkCRwJ55f6KC3EKzG0Ss14faJ3mFQcXmJ0qW28HBVfxOT+pcjS44jflWdHxH0bLPmDj+E2CtU1sVjrO6pk0HNO8RtDfouKGOdZ9re02/xCnx62kz1QZdBaI9lfxyBwBBBB2I1V6JiY6M6YmJ2fa6JQEGpi1V0NPNIf3bHO8gSibBj8TLWnrMKrgekMdDEXelLmlf4vcXfmkLHEsnPnnby2j6Q6BFFBQefQY9FRnEKua7pJKgwsaNXERgANHYNCUb86PJqPDwY+0RvKnxDjmPEIJYZYuheBnhffMBIzrNv2Xtb3rzzL2Pg2XS3jJSeaO0x+U9HpeBVZnpaeQ7yRMcfEtBXp8zqscY81qR5TKu45rXQ0E5YbOdZgO1i85b/FFjhuKuTU1i3bu5Wn4/paIR08MLnRxANL22AJG5A5rnNDXvwTUajfLedpnyWtNVxnFKSanILMQgkz20uYspaSO3rkLqlkx3jS3x5I60tG36/wDTtEYyUHN8e02aifI30qZzZ223vGQ4/AI0OG32zcn9XT6ryhnEsUbxs9od5i6KWWnJea+jYR4EBAQY5ZQwEuIAG5K5NorG8uxEzO0OWxjFxJm3bFHvydI4+i0BZeo1EW3jyamn03LMecz9nE1Nc6V+WNpc5x0YwF2vZpqVlxS2Sezdpjrjpvedlvh/B9VLYyFsTTyJu7ybt5q9j4deY9pSy8Vw06UjdfP4Jiy9WV4d2kkjyurM8Nx7dFGOK5N+sdHOYhwvVwgkNbM0ewbut+E6+RKqZOH3r26tHDxLBk6T7MqiKaxIsWuG7XXBv2a7FUZrNJ6rsxE9u3q6fhjH+heGPJMT/wDA7+hWjpNVyztbsyddouevNT3nfRyBwBaQQdQQtmJ3jeGDMTE7S+l1xKDlvpJnLaB4H717Iz4PNiuS1OEUi2o39Imfo6KijyxRt7GtHwXWfltvkmfzZ0RoKDxX6TcKkp6pztTDM7pG6aNeWgPHjpf3rzZ9vwLU48mKI7Wjp+jmqXBaiW3R00zg7QERuy+drLmzWya3Bjiea8fV+gsEpDBTQRneONjT4hoBXt+canJ4ma1/WZV/GuGOq6GeNnpWDm95abgJKxw3PGDU1vPZ4Y7B6gNzGlnDe0xPAHwXjlfoEazBPSL1+sPQPopwyV7umlDhHAHMhDgRd0hBkIvy6oXYh81x7UY4jw6dZt1n9Oz1AL0+WSg1MWiz087Ts6N7fNpCJdPbly1n0mP7qj6P5zJhlKTuGub/ACSOZ/pRa4nXl1V4j8vvES6JFBCCUBBQY9VgSNadQ0Zre07ZotzVHU5NrRWV3TY96zaHF4l0lTUMp4jd7iXPPJp3eT3AWH/1Z3JbLfkht4pphxTlv28nX0FBDhsbGxsMk0gsPbeRudfRaL+5bGHT0xRtDHzZ8uqtNrTtWCOXpn5JqsBxNuihOUA+zntcu7tFO5avJXmpTp6z/hsyYBTMBcQ5uXUu6WQW7ycybI41ea07ftDBSzv1NLUCdrLZonkZgOWV9r+F/NPk93rWY2yV5ZnzYcTwiHEoi9oyTN0zEZXtcPVkHP8A5ZV8+mrljr3e8Opy6W+09a//AHZwfRvY+SKRuWSM6jv5EeKwMmOcVuWX0MWrkrF6dnZcC4k52eJxvYZm93Jw+S1NDmmfYlicTwRXa8ebsVpshKDkvpNaTQgj1ZonHwDtVyWrweds8/KXUUzrsYe1o+S6zMkbXn5sqPKHFBX09TDViQDLIInlrri4Dxva+9kTWpkwbeW7YmqI4ixrnNZnOVgNhc2vYeSPFaXvvPfbu2AjwgobbtTDq+OpYXxOzNDnNvbS7TY+KJcuK+K21+7JS1Eby9sbmkxuyuDbdU9hHJHm9LxtNvNso8CDXr35YpSeTHHyBRJijfJWPzhQ/RwwjC6W/PpXe500jh8Ci5xWd9Xb9P7Q6ZGeICCCg4PG8StJLLzuWR/dA0LvHdYefN7c28/JvaTTzNYp+stngCiEVNJVSelNd1zyjbt+Z96vaHFy05p80PFMvPljDXtH913hVKZGPmkuH1A07Y4zfI0dmhue8q8o5snLaKV7V+8+bBJUwQNEJY57YMpe4Mu2M7tc4jnz023XXqMeXJ7UTtv2/NZ4h0ZiJltkbZx5jQgjbfW2i4r4ueL7V7tSjniqJg4NeySJp6rmmMlj7akcx1fdZdS5K3x02nrE/sjE4+hkbUN0BIZMORYdA7xabe4lcMUzkr4c/oo/pCw8BsdS0axkMf3scbC/gT8Ss7iGKLU5mhwnPMWnF5SpOHq7oKuJ3qyO6N3dmNmuHvsqOjy8t4Xtbi8TDMenV6eFvvmEoKziWj6ejqI+bo328bGyLOjyeHnrb84YuE6zp6GnfzyAHuc3qkeYR612Pw89o/X6t12IRC95WDLvdw08U3QxgyT2rLmsX4k+tPNLhzg+V4s+UehCw6F9+bt7Ac0aODQ+DXx9R0rHaPOZX+B4UyjgjijvZg1J3c4m7nHvJJRn6nPbNeb2RjuEMrITHJcbFrho5jhq1zT2go7ptRbBfnr9PVRU2PTUX6Ovhe4M0bURMMjXtGxe1ty1210X76TFqPbwWjee9Z6bPiuxWbER0NFHJHG/SSokaY8reYja6xLj4I7j0+PSe3mmJmO1Y6/V0+GULKeFkUQsyMAD3cz3ozc2W2W83t3lQY1hstNUGsom5nOAFRDt0rRs5vY8XPii9p8+PLj8DNO39M+k/wCFhhPEtPUjqyBrx6Ub+o9p7CCiDPoc2Ke28esLXp26dZuu2oRV5Leim41q+ioKkj0nsMbfxSdUfNFvh1OfUV9Inef0WGC0vQ00EY9RjR8NUQam/Pltb1lvIhEBB8v2PguW7Ox3eR8QvIa/ta1/ncr5rJ8Tq+u0sdImHd4pH0WGtYzQWgj000fLGx3wcV9JjiIrEPnsU+Jqpm3/AC+0S6BosLDkvSjM79XnnFnDtfNVk0smWJxz+nkAcQGkPHraDyXJh9FoNbo8eD/Vr7XydPjWGSyYeYYngStYwNcdBmYQfyXWXpc+Omp8S0ezvKr4Iwerge81sgdkBbGcxkcQ4guuTyGUWHeUha4nqdNkiPAjbfv5OoxOIPhladnMcPgUZeGdskTCghldV4KHyWLpKfMT32v+Siz13pML9qxh10xXylw9CMz4hzLoiPG7SF87ij/UiPzbuedqWn5vYAvpofHvpdEOCG7lOGnfVaurpHaAkzw97H2zgeDifNIamrjxsFM8fKf2WFTwnRyPc99LGXON3Ejc8yRzRXpr9RSIrFp2hp47w9kEc1Cxsc9P6LWgNbIznE4DttoUTabW80zj1E71t5+k+qy4fxtlZFmb1XtOWSM6PjcNw4IrarS3wX2nrE9p9VqiqEXR2JA1D5iOKfiPG20cV7Z5ZDlijHpSP5ADs2uUW9JpbZrelY7z6KrC+Donxl9bG2SeZ2d7rWLSdmtO4AFgi3n4lki0UwztWvSG/ScI0sUjXtjdmYbtu9zrHwJTZXycQzZK8szH0aWPfa6+kphq2E/WJuY6pHRNPibn3In0v+hp75Z7z0j93VhGWlBCCUEFB5rxjh1pJQNnXPhmH9VgazHyZd30vDs29IdPSO+uYWy3pGNp8HxkOA/maFtYbc9Ilk5I8DVT85+/Rtvr5pImPpomOzsDgXvyWdbYgA81KhjHjrea5J26+SMGY2WmcC55c8u6Ukljw8+kND1bcrcgF13PM0yRMR8vkGgneBHJM0x83NBbK9o9U8h3kfBcPFxR7VY6/Z8Yu90MsToXXkktH0JJyyAet9zKCet3630R3DEXpMX7R139P+011bJ0EofF0bnWjZ1g+7n6DbzXXMeOniRMTvt1YMdjbSYa+OPQNYImDc3cQ0fNV9Rblxyl08zn1UWnzndzHCeH9LVA26sVj/Lo34hZOix8+Tdq8QzcmLb1ekhbr5tKCCg5zi/DnubHUUw/T0pzNHts9eM+I+IRoaDNWJnFk923T5T6rXBsUZVwsliPVeNuYPNp7wuquowWwZJpZukLiBzmOcPuMv1mieIqgelf9XK32ZB+e6NHT6yvJ4ObrXy9Y+ScK4qY93RVLTTzjdkmgd3xu2IQz8PtWOfF7Vfy/d0TXX2Rn7THSQuQ2c/i3FMcbuip2monO0ceoHe92zQi/g0F7Rz5PZr6z+z4wLAXiU1NY4SVLhYAehC0+pGPme5HdTq6zTwcMbU+8/N0YRntDHcWZRwPkfy0a3m5x0a0d5KJ9Np7Z8kUhX8I4Y+Jkk0/6+qPSSfdB9GMdwBsixr9RW9ox092vSP8ugRQSghBKAg5TjGgOkrRcbP8ORWZr8Mz7UNTh+aInllXcHYj0EzoHmzJjmjJ5PI1b77XHfdedDniPYlZ4jg56Rljy7ugJNG9xNzTyOLiRr0TzuSPYPbyK1Wb0z1/5R92xPQh7ulgkyPIHWFnNeOQeOfjuuo65eX2LxvD5vVnS0A+/d5/w/7rj1/4/fq+oaZlMHyzSZnkdaR9hYey0ch3BHm15ybUrHT0YaRrqiUTPBbGz9S06Ek6GRw5dgHYUe7zGKnJXvPf/DnOM8UD3BrT1Yyfe/UG3aGg79p7ll63NE+zDR4bgmPalZcB0DmROleLdLbKPuhSaDFy13nzV+J5otfljydUtBmJQEEIORxGjkw6Z9TTMLoZDeohG4OxljHbtcdyNXFlpqscYcvvR7s/tLo8MxGOpibJC8Oa4bjl3EcijPzYL4bcl42baIWniWGRVLMs0TXt+8L28ETYc+TDO9J2UX9jWx/s9ZVQj2WvD2jwDgU2Xv4nNviUrb8w8HCT9oraqYdheGA+IaAh/EuX4dKwvMMwqGlblgiawdw1PiUUs2oyZp3vO7dRA0sWxOOliMkzw1o8yeQA5lE2HBfNblpDn8KoJK6dtXVsLGRn7PAfV/6sg9o325I0M2amnxzhw9Zn3p/aHWhGUlAQQglAQfEkYcCHAEHcHULkxExtLsTMTvDh+LcC6Oz4m9Xna/VPLXl3HksjV6eaTz0bfD9XzexfunAeLsoEdXqBoJN9OyQfn8lLp9dE+zdzVcNnfnxfT/C+hoY3DPSTmMO1tG4OiP8A2zdo91lpVvW3aWfa96zy5a/Xv9WrHFiJfZ0kAj9prevbwJtdOqabaKK7xE7tySjiitJUSmRzdQZnDK09rGeiD3gXXLXrWOsoIvkv7NI2+Ufuo8c4rBBbDex9bYn8PZ+I+5Z+o1sR0qvaXh07xa7Fw1w/9Y/S1AOXTKy1gQNv4e7mvGm085PayPWs1cYvYxO5YywAAsBsAtSIiOkMaZ37vpdcQgIJQQQg5iv4afFI6fD5BDI43fEReGXn1mjZ2+o7UaWLW1vXw9RG8eU+cIpeLhGclfC6mf7Truhd3tktbzQycP5vawW5o9PP6Oip6tkgvG9rh2tcHfJFC+K9J9qJhmR4EGCprI4heSRrAObnBvzRJTFe87ViZc7U8WdKSzD4XVD9s4u2Fve59rH3Iv4+HxT2s9uWPTz+j7w3hpz5RPXydPKNWstaGL8DTufvFHnNrq1r4WCOWvr5z+rpgEZyUBAQQglAQEGOSMOBDgCDuCuTETG0uxMxO8OC4twVkJzR8w5xBOwBF7H3rF1mnrSd4b/D9Ve8bWclHVPjdeMFp7Wuy/JUqZbV7S2LYaWjazc/tHVWsZZLfiH9FN+Kyf1IP4fp++zUkrHvPWDiTzLr/NQ2yWt3lPXBSvZ2vB/D8csbZpQXG5s0+jcHfvWno9LWa89mFxDW3pacdOjtmttsFqR06MSZmUhdEoIQEBBKCEGKenZI0texrgeThcI9Uvak71nZQT8F0xOaISQO7YpHRj+W9vgi9XiWaI2ttPziGH+y87fQxWpA7CI3/EhEn4/DPvYa/c/svO79ZilS4dgDGfEBD8fhj3cMR9Wen4MpgQ6Rr5nDnM90nwJsmyO/E88xtXaPlEL+CBrAAxoaByAsEUb3ted7Tu+0eX0ghBKCEBBKAgIIQcrxi4dJADs4PB8DZZev713avDvds5Orw/IdRodiNQVm2x7dfJr482/Tzahhb2Lx0Tc1kGJosU2OaZejcGD7FH3l3+Yrf0fwofNcQ+NK9VpSEBAQEBAQEBAQEBAQEBAQEBAQQglAQEEIOQ45PXp/B35LJ4l3q2OF9rOcllIZYONuzksybTts061jdUSTHMNVHC3FY2fWa5U8Q8zEPTODR9ih/i/zFbul+FD5fX/HleKypiAgICAgICAgICAgICCEEoCAghAQSgICCEHG8dH9JB+F35LI4l3hs8L92zmZz1VmT2ate6pceuF5qt/ysjVPCKez1LhAfYoPA/5it3S/Ch8trvjyuVYVBAQQgIJQEEIJQEBBCCUBAQEBAQEEIJQEBBCDjOOv1sH4XfMLI4n70NrhXu2czP6Ky57NSvdUn0wlVz+VkbzU8IZeq8KC1FT/AIfzK3dP8OHyut+NZbqdVEBBCCUEIJQQgICAglBCCUEIJQQglBCAglAQEGjiWJMp2gvO5sBzJuB+YUWXJFI6psOG2WdquH4kxPpntc4BobcAb7n/AGWVrJ8SYlu6LB4cTEKiWQFuj2+YBVCaTsuxE77bKl0gzXuPMJWsrXLOz4dWsbe7x8/kp4rLnhWnyegcP8VRx08bXDqsAaXt7zpcHxWphzxWsRL57VaC9sszDsaecSNDmEFrhcEK7E7xuyLVms7SyrrggICAgICAgICAgICAgICAgIIQSgICDkOPJg0Q5m3DswI8is7X22iGtwuk2tbZyNTAyoABe7Ta+h8xv71n80W7tmlrY532YJ6UsY5gfmvaxfkdbttfdJvy9klb81t5hSTYU07Gzrb5hbxsvEZdvJdrnmOkNmGkY0WAjG13FoLj87e5e/ElDfJMy3emblA1cG6gHRt/aIG58br1z227IJrO+71LhU/Y4O9v5lbOn+HD5XWfGstgplZKCEEoCAgIIQSgICCEEoIQSghBKAghBKCCg16utZCLyPA+fuC82vFe73THa/aHC8b4mycQ5L9Vx3Ft1la/JW0dG7wvBbHNplzbXLPq05hrVjt0lLjhVyldiFuGyw9UeClhXt3ZWu0K6jnu9L4Xx2JtPDG5xaWi1yNPNauDNWKREvmtXpMk5JvHV08cgcAWkEHYjUK1E79mbNdp2l9roICAglBCCUEIJQQglAQEBAQEBBCCUGpitSYoZXgXLGOcB2kC4XjJblrMpMVIveKz5vP56h0hzPcXF3P/AJ8lmeJN+st+mOMcbQqcWf1mX0Fj81UzxuvaeJ2a8ep33UVeqSejVrhbf+qWjaUuLqqpnWXqvVbrDKycBrbnlqpIiUVqTMvl1ZcEN/39wXqYIx7dXR4RfoY79h+amrtt0Zeo9/o6DBcVfTzRMBJErw0svsDpmHZupcWaYvEKOp09clJt22egBabB8n0gIIQSgICAgICAgICAgICCEBBKDQx39mn/ALt3yUWb4c/JPpvi1+by6CqcLgr56LWiX1VscS+5S2S1wLgEdo17ivfPzPNd6sbaQNttpue3x1t5LsbQ9c8y1aymzO0IAAtYafMLlrRMpcduVovw651PVt7Vifguc0R2Txm6PlmGt0uASDfckZfZP9V3xJJy2bUUTWG4DR2gAWPnr5JzTKK1pltitsLNPvXuJtEdEM4953ls8PuLqyG59dvzUunj/UhBq9owTs9cW1D5RK6CAgICAgICAgICCEEoIQEBAQSg0Md/ZZ/7t3yUWb3JTaf4tfm8pO5Xzs931sdkgLsQ5u+JWr1s7WerRnK8bLFYakhSITRBTekfBe4h5yNlSbIN32xdebLbhwfbIfxt+am0/wASFPW/Bl66FsvlRBKAgICAgICAgICCEEoIQSghAQSg1sRp+likYDbO0i/ZcLxkrzVmEmK/JeLejy7EMKlp3ESsI7HDVp8CsHJhvjnrD6jDqceWPZlrWUUSm6Mcp0Xp2rRmXlYq05AkJoTTbnwUkPN2yvW0q7JGNU8+jzaYdfwpw5KZWTPBYxpDhcdZ1u7kFd0+C3NzSx9drKcs0r1ehhabCSgICAgICAgICAgIIQSghBKCEBBKCCg+JIg4WcAQeR1C5MRLsTNeyqqeGqeT93lP3SW/DZV76XFPktU12avmrajgqN3oyOHjZyhnQV8lqvFMkd4Vs30fuO07fe0qGeHT5SsV4zt3q1j9HLz/APoZ5OXP4fb1S/xuv9LJD9HJB1qB7mleo4fPnLxbjUT/ACrCn4AiHpyvd4Wapa6GvnKtbi2Se0LzD+HqensY4Rces67z5lWaaelO0KWTV5sneVoAplVKOpQEBAQEBAQEBAQEEIJQQglBCAglAQEBAQEBBCCUBAQEBAQEBAQEBAQEBAQQglBCAgICCUBAQEBAQEEBBKCAgFAQEBAQEBAQEBAQEBAQEBAQEB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77" name="Picture 5"/>
          <p:cNvPicPr>
            <a:picLocks noChangeAspect="1" noChangeArrowheads="1"/>
          </p:cNvPicPr>
          <p:nvPr/>
        </p:nvPicPr>
        <p:blipFill>
          <a:blip r:embed="rId3" cstate="print"/>
          <a:srcRect/>
          <a:stretch>
            <a:fillRect/>
          </a:stretch>
        </p:blipFill>
        <p:spPr bwMode="auto">
          <a:xfrm rot="973563">
            <a:off x="5854183" y="3516965"/>
            <a:ext cx="2436494" cy="2419214"/>
          </a:xfrm>
          <a:prstGeom prst="rect">
            <a:avLst/>
          </a:prstGeom>
          <a:noFill/>
          <a:ln w="9525">
            <a:noFill/>
            <a:miter lim="800000"/>
            <a:headEnd/>
            <a:tailEnd/>
          </a:ln>
        </p:spPr>
      </p:pic>
    </p:spTree>
    <p:extLst>
      <p:ext uri="{BB962C8B-B14F-4D97-AF65-F5344CB8AC3E}">
        <p14:creationId xmlns:p14="http://schemas.microsoft.com/office/powerpoint/2010/main" val="167323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This Year’s Learning</a:t>
            </a:r>
          </a:p>
        </p:txBody>
      </p:sp>
      <p:sp>
        <p:nvSpPr>
          <p:cNvPr id="7" name="Content Placeholder 2"/>
          <p:cNvSpPr>
            <a:spLocks noGrp="1"/>
          </p:cNvSpPr>
          <p:nvPr>
            <p:ph idx="1"/>
          </p:nvPr>
        </p:nvSpPr>
        <p:spPr>
          <a:xfrm>
            <a:off x="457200" y="1935480"/>
            <a:ext cx="8229600" cy="4389120"/>
          </a:xfrm>
        </p:spPr>
        <p:txBody>
          <a:bodyPr vert="horz" lIns="91440" tIns="45720" rIns="91440" bIns="45720" anchor="t">
            <a:normAutofit/>
          </a:bodyPr>
          <a:lstStyle/>
          <a:p>
            <a:pPr>
              <a:buNone/>
            </a:pPr>
            <a:r>
              <a:rPr lang="en-GB" sz="3600" dirty="0">
                <a:latin typeface="+mj-lt"/>
              </a:rPr>
              <a:t>Autumn 1 – The Anglo Saxons</a:t>
            </a:r>
            <a:endParaRPr lang="en-GB" sz="3600" dirty="0">
              <a:latin typeface="+mj-lt"/>
              <a:ea typeface="Calibri"/>
              <a:cs typeface="Calibri"/>
            </a:endParaRPr>
          </a:p>
          <a:p>
            <a:pPr>
              <a:buNone/>
            </a:pPr>
            <a:r>
              <a:rPr lang="en-GB" sz="3600" dirty="0">
                <a:latin typeface="+mj-lt"/>
              </a:rPr>
              <a:t>Autumn 2 – The Vikings</a:t>
            </a:r>
            <a:endParaRPr lang="en-GB" sz="3600">
              <a:latin typeface="+mj-lt"/>
              <a:ea typeface="Calibri"/>
              <a:cs typeface="Calibri"/>
            </a:endParaRPr>
          </a:p>
          <a:p>
            <a:pPr>
              <a:buNone/>
            </a:pPr>
            <a:r>
              <a:rPr lang="en-GB" sz="3600" dirty="0">
                <a:latin typeface="+mj-lt"/>
              </a:rPr>
              <a:t>Spring 1 – Extreme Environments</a:t>
            </a:r>
            <a:endParaRPr lang="en-GB" sz="3600" dirty="0">
              <a:latin typeface="+mj-lt"/>
              <a:ea typeface="Calibri"/>
              <a:cs typeface="Calibri"/>
            </a:endParaRPr>
          </a:p>
          <a:p>
            <a:pPr>
              <a:buNone/>
            </a:pPr>
            <a:r>
              <a:rPr lang="en-GB" sz="3600" dirty="0">
                <a:latin typeface="+mj-lt"/>
              </a:rPr>
              <a:t>Spring 2 – Sheffield Flood</a:t>
            </a:r>
            <a:endParaRPr lang="en-GB" sz="3600" dirty="0">
              <a:latin typeface="+mj-lt"/>
              <a:ea typeface="Calibri"/>
              <a:cs typeface="Calibri"/>
            </a:endParaRPr>
          </a:p>
          <a:p>
            <a:pPr>
              <a:buNone/>
            </a:pPr>
            <a:r>
              <a:rPr lang="en-GB" sz="3600" dirty="0">
                <a:latin typeface="+mj-lt"/>
              </a:rPr>
              <a:t>Summer 1 – Africa</a:t>
            </a:r>
            <a:endParaRPr lang="en-GB" sz="3600" dirty="0">
              <a:latin typeface="+mj-lt"/>
              <a:ea typeface="Calibri"/>
              <a:cs typeface="Calibri"/>
            </a:endParaRPr>
          </a:p>
          <a:p>
            <a:pPr>
              <a:buNone/>
            </a:pPr>
            <a:r>
              <a:rPr lang="en-GB" sz="3600" dirty="0">
                <a:latin typeface="+mj-lt"/>
              </a:rPr>
              <a:t>Summer 2 – Coasts</a:t>
            </a:r>
            <a:endParaRPr lang="en-GB" sz="3600">
              <a:latin typeface="+mj-lt"/>
              <a:ea typeface="Calibri"/>
              <a:cs typeface="Calibri"/>
            </a:endParaRP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spTree>
    <p:extLst>
      <p:ext uri="{BB962C8B-B14F-4D97-AF65-F5344CB8AC3E}">
        <p14:creationId xmlns:p14="http://schemas.microsoft.com/office/powerpoint/2010/main" val="33894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This Year’s Learning</a:t>
            </a:r>
          </a:p>
        </p:txBody>
      </p:sp>
      <p:sp>
        <p:nvSpPr>
          <p:cNvPr id="7" name="Content Placeholder 2"/>
          <p:cNvSpPr>
            <a:spLocks noGrp="1"/>
          </p:cNvSpPr>
          <p:nvPr>
            <p:ph idx="1"/>
          </p:nvPr>
        </p:nvSpPr>
        <p:spPr>
          <a:xfrm>
            <a:off x="457200" y="1935480"/>
            <a:ext cx="8229600" cy="4389120"/>
          </a:xfrm>
        </p:spPr>
        <p:txBody>
          <a:bodyPr vert="horz" lIns="91440" tIns="45720" rIns="91440" bIns="45720" anchor="t">
            <a:normAutofit/>
          </a:bodyPr>
          <a:lstStyle/>
          <a:p>
            <a:r>
              <a:rPr lang="en-GB" sz="3600" dirty="0">
                <a:latin typeface="+mj-lt"/>
              </a:rPr>
              <a:t>Y4s will learn to play recorder with Mrs Towers.  </a:t>
            </a:r>
          </a:p>
          <a:p>
            <a:r>
              <a:rPr lang="en-GB" sz="3600" dirty="0">
                <a:latin typeface="+mj-lt"/>
              </a:rPr>
              <a:t>Y4 swimming will commence in February – further details to be sent out after Christmas.</a:t>
            </a:r>
          </a:p>
          <a:p>
            <a:pPr marL="0" indent="0">
              <a:buNone/>
            </a:pPr>
            <a:endParaRPr lang="en-GB" sz="3600" dirty="0">
              <a:latin typeface="+mj-lt"/>
              <a:ea typeface="Calibri"/>
              <a:cs typeface="Calibri"/>
            </a:endParaRP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spTree>
    <p:extLst>
      <p:ext uri="{BB962C8B-B14F-4D97-AF65-F5344CB8AC3E}">
        <p14:creationId xmlns:p14="http://schemas.microsoft.com/office/powerpoint/2010/main" val="251772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English Curriculum</a:t>
            </a:r>
          </a:p>
        </p:txBody>
      </p:sp>
      <p:sp>
        <p:nvSpPr>
          <p:cNvPr id="7" name="Content Placeholder 2"/>
          <p:cNvSpPr>
            <a:spLocks noGrp="1"/>
          </p:cNvSpPr>
          <p:nvPr>
            <p:ph idx="1"/>
          </p:nvPr>
        </p:nvSpPr>
        <p:spPr>
          <a:xfrm>
            <a:off x="457200" y="1935480"/>
            <a:ext cx="8229600" cy="4389120"/>
          </a:xfrm>
        </p:spPr>
        <p:txBody>
          <a:bodyPr>
            <a:normAutofit/>
          </a:bodyPr>
          <a:lstStyle/>
          <a:p>
            <a:r>
              <a:rPr lang="en-GB" sz="3600" dirty="0">
                <a:latin typeface="+mj-lt"/>
              </a:rPr>
              <a:t>Continue to develop accuracy of spelling and punctuation in writing.</a:t>
            </a:r>
          </a:p>
          <a:p>
            <a:r>
              <a:rPr lang="en-GB" sz="3600" dirty="0">
                <a:latin typeface="+mj-lt"/>
              </a:rPr>
              <a:t>Learn a wider range of sentence structures.</a:t>
            </a:r>
          </a:p>
          <a:p>
            <a:r>
              <a:rPr lang="en-GB" sz="3600" dirty="0">
                <a:latin typeface="+mj-lt"/>
              </a:rPr>
              <a:t>Combination of group reading activities and whole class book study.</a:t>
            </a: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spTree>
    <p:extLst>
      <p:ext uri="{BB962C8B-B14F-4D97-AF65-F5344CB8AC3E}">
        <p14:creationId xmlns:p14="http://schemas.microsoft.com/office/powerpoint/2010/main" val="135241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Maths Curriculum</a:t>
            </a:r>
          </a:p>
        </p:txBody>
      </p:sp>
      <p:sp>
        <p:nvSpPr>
          <p:cNvPr id="7" name="Content Placeholder 2"/>
          <p:cNvSpPr>
            <a:spLocks noGrp="1"/>
          </p:cNvSpPr>
          <p:nvPr>
            <p:ph idx="1"/>
          </p:nvPr>
        </p:nvSpPr>
        <p:spPr>
          <a:xfrm>
            <a:off x="457200" y="1935480"/>
            <a:ext cx="8229600" cy="4389120"/>
          </a:xfrm>
        </p:spPr>
        <p:txBody>
          <a:bodyPr>
            <a:normAutofit/>
          </a:bodyPr>
          <a:lstStyle/>
          <a:p>
            <a:r>
              <a:rPr lang="en-GB" sz="3600" dirty="0">
                <a:latin typeface="+mj-lt"/>
              </a:rPr>
              <a:t>White Rose Maths programme of study.</a:t>
            </a:r>
          </a:p>
          <a:p>
            <a:r>
              <a:rPr lang="en-GB" sz="3600" dirty="0">
                <a:latin typeface="+mj-lt"/>
              </a:rPr>
              <a:t>Concrete, Pictorial, Abstract</a:t>
            </a:r>
          </a:p>
          <a:p>
            <a:endParaRPr lang="en-GB" sz="3600" dirty="0">
              <a:latin typeface="+mj-lt"/>
            </a:endParaRP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sp>
        <p:nvSpPr>
          <p:cNvPr id="9" name="Content Placeholder 2">
            <a:extLst>
              <a:ext uri="{FF2B5EF4-FFF2-40B4-BE49-F238E27FC236}">
                <a16:creationId xmlns:a16="http://schemas.microsoft.com/office/drawing/2014/main" id="{A37FE5DE-1246-4CD6-9F5F-95C4287731C4}"/>
              </a:ext>
            </a:extLst>
          </p:cNvPr>
          <p:cNvSpPr txBox="1">
            <a:spLocks/>
          </p:cNvSpPr>
          <p:nvPr/>
        </p:nvSpPr>
        <p:spPr>
          <a:xfrm>
            <a:off x="898459" y="3781489"/>
            <a:ext cx="7323214" cy="31095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3600">
                <a:latin typeface="+mj-lt"/>
              </a:rPr>
              <a:t>White Rose Maths programme of study.</a:t>
            </a:r>
          </a:p>
          <a:p>
            <a:r>
              <a:rPr lang="en-GB" sz="3600">
                <a:latin typeface="+mj-lt"/>
              </a:rPr>
              <a:t>Concrete, Pictorial, Abstract</a:t>
            </a:r>
          </a:p>
          <a:p>
            <a:endParaRPr lang="en-GB" sz="3600">
              <a:latin typeface="+mj-lt"/>
            </a:endParaRPr>
          </a:p>
          <a:p>
            <a:pPr>
              <a:buFont typeface="Wingdings 2"/>
              <a:buNone/>
            </a:pPr>
            <a:endParaRPr lang="en-GB" sz="3600" dirty="0">
              <a:latin typeface="+mj-lt"/>
            </a:endParaRPr>
          </a:p>
        </p:txBody>
      </p:sp>
      <p:pic>
        <p:nvPicPr>
          <p:cNvPr id="10" name="Picture 2" descr="Maths - St Hilda's CE Primary School">
            <a:extLst>
              <a:ext uri="{FF2B5EF4-FFF2-40B4-BE49-F238E27FC236}">
                <a16:creationId xmlns:a16="http://schemas.microsoft.com/office/drawing/2014/main" id="{A906316D-CB22-4224-9172-EB4243A38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59" y="3243010"/>
            <a:ext cx="8136904" cy="361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7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Y4 Multiplication Tables Check</a:t>
            </a:r>
          </a:p>
        </p:txBody>
      </p:sp>
      <p:sp>
        <p:nvSpPr>
          <p:cNvPr id="7" name="Content Placeholder 2"/>
          <p:cNvSpPr>
            <a:spLocks noGrp="1"/>
          </p:cNvSpPr>
          <p:nvPr>
            <p:ph idx="1"/>
          </p:nvPr>
        </p:nvSpPr>
        <p:spPr>
          <a:xfrm>
            <a:off x="457200" y="1935480"/>
            <a:ext cx="8229600" cy="4389120"/>
          </a:xfrm>
        </p:spPr>
        <p:txBody>
          <a:bodyPr>
            <a:normAutofit fontScale="92500"/>
          </a:bodyPr>
          <a:lstStyle/>
          <a:p>
            <a:r>
              <a:rPr lang="en-GB" sz="3600" dirty="0">
                <a:latin typeface="+mj-lt"/>
              </a:rPr>
              <a:t>Statutory test for all Y4s in June.</a:t>
            </a:r>
          </a:p>
          <a:p>
            <a:r>
              <a:rPr lang="en-GB" sz="3600" dirty="0">
                <a:latin typeface="+mj-lt"/>
              </a:rPr>
              <a:t>Children answer 25 questions on times tables from 2 to 12.</a:t>
            </a:r>
          </a:p>
          <a:p>
            <a:r>
              <a:rPr lang="en-GB" sz="3600" dirty="0">
                <a:latin typeface="+mj-lt"/>
              </a:rPr>
              <a:t>6 seconds to answer each question.</a:t>
            </a:r>
          </a:p>
          <a:p>
            <a:r>
              <a:rPr lang="en-GB" sz="3600" dirty="0">
                <a:latin typeface="+mj-lt"/>
              </a:rPr>
              <a:t>No pass mark – children are expected to get 25/25!</a:t>
            </a:r>
          </a:p>
          <a:p>
            <a:r>
              <a:rPr lang="en-GB" sz="3600" dirty="0">
                <a:latin typeface="+mj-lt"/>
              </a:rPr>
              <a:t>Times Tables Rockstars Soundcheck mode.</a:t>
            </a:r>
          </a:p>
          <a:p>
            <a:pPr>
              <a:buNone/>
            </a:pPr>
            <a:endParaRPr lang="en-GB" sz="3600" dirty="0">
              <a:latin typeface="+mj-lt"/>
            </a:endParaRPr>
          </a:p>
        </p:txBody>
      </p:sp>
      <p:sp>
        <p:nvSpPr>
          <p:cNvPr id="8" name="Content Placeholder 2"/>
          <p:cNvSpPr txBox="1">
            <a:spLocks/>
          </p:cNvSpPr>
          <p:nvPr/>
        </p:nvSpPr>
        <p:spPr>
          <a:xfrm>
            <a:off x="395536" y="16288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GB" sz="2800" dirty="0">
              <a:latin typeface="+mj-lt"/>
            </a:endParaRPr>
          </a:p>
          <a:p>
            <a:pPr marL="0" indent="0">
              <a:buNone/>
            </a:pPr>
            <a:endParaRPr lang="en-GB" dirty="0"/>
          </a:p>
        </p:txBody>
      </p:sp>
    </p:spTree>
    <p:extLst>
      <p:ext uri="{BB962C8B-B14F-4D97-AF65-F5344CB8AC3E}">
        <p14:creationId xmlns:p14="http://schemas.microsoft.com/office/powerpoint/2010/main" val="83900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0" anchor="b">
            <a:normAutofit/>
          </a:bodyPr>
          <a:lstStyle/>
          <a:p>
            <a:r>
              <a:rPr lang="en-GB" dirty="0"/>
              <a:t>Y4 Castleton Trip</a:t>
            </a:r>
          </a:p>
        </p:txBody>
      </p:sp>
      <p:sp>
        <p:nvSpPr>
          <p:cNvPr id="7" name="Content Placeholder 2"/>
          <p:cNvSpPr>
            <a:spLocks noGrp="1"/>
          </p:cNvSpPr>
          <p:nvPr>
            <p:ph idx="1"/>
          </p:nvPr>
        </p:nvSpPr>
        <p:spPr>
          <a:xfrm>
            <a:off x="457200" y="1935480"/>
            <a:ext cx="8229600" cy="4389120"/>
          </a:xfrm>
        </p:spPr>
        <p:txBody>
          <a:bodyPr vert="horz" lIns="91440" tIns="45720" rIns="91440" bIns="45720" anchor="t">
            <a:normAutofit/>
          </a:bodyPr>
          <a:lstStyle/>
          <a:p>
            <a:r>
              <a:rPr lang="en-GB" sz="3600" dirty="0">
                <a:latin typeface="+mj-lt"/>
              </a:rPr>
              <a:t>23rd – 25th March 2026</a:t>
            </a:r>
          </a:p>
          <a:p>
            <a:r>
              <a:rPr lang="en-GB" sz="3600" dirty="0">
                <a:latin typeface="+mj-lt"/>
              </a:rPr>
              <a:t>Initial letters to go home next week.</a:t>
            </a:r>
          </a:p>
          <a:p>
            <a:r>
              <a:rPr lang="en-GB" sz="3600" dirty="0">
                <a:latin typeface="+mj-lt"/>
              </a:rPr>
              <a:t>Information meeting dates to follow.</a:t>
            </a:r>
            <a:endParaRPr lang="en-GB" sz="3600" dirty="0">
              <a:latin typeface="+mj-lt"/>
              <a:ea typeface="Calibri"/>
              <a:cs typeface="Calibri"/>
            </a:endParaRPr>
          </a:p>
          <a:p>
            <a:pPr>
              <a:buNone/>
            </a:pPr>
            <a:endParaRPr lang="en-GB" sz="3600" dirty="0">
              <a:latin typeface="+mj-lt"/>
            </a:endParaRPr>
          </a:p>
        </p:txBody>
      </p:sp>
      <p:pic>
        <p:nvPicPr>
          <p:cNvPr id="3" name="Picture 2" descr="A person standing on a rock&#10;&#10;AI-generated content may be incorrect.">
            <a:extLst>
              <a:ext uri="{FF2B5EF4-FFF2-40B4-BE49-F238E27FC236}">
                <a16:creationId xmlns:a16="http://schemas.microsoft.com/office/drawing/2014/main" id="{C2042988-8772-589E-7294-5CEE84841695}"/>
              </a:ext>
            </a:extLst>
          </p:cNvPr>
          <p:cNvPicPr>
            <a:picLocks noChangeAspect="1"/>
          </p:cNvPicPr>
          <p:nvPr/>
        </p:nvPicPr>
        <p:blipFill>
          <a:blip r:embed="rId3"/>
          <a:stretch>
            <a:fillRect/>
          </a:stretch>
        </p:blipFill>
        <p:spPr>
          <a:xfrm>
            <a:off x="5482718" y="4144397"/>
            <a:ext cx="3204063" cy="1725181"/>
          </a:xfrm>
          <a:prstGeom prst="rect">
            <a:avLst/>
          </a:prstGeom>
        </p:spPr>
      </p:pic>
      <p:pic>
        <p:nvPicPr>
          <p:cNvPr id="5" name="Picture 4" descr="Castleton - Things to do: Peak District ...">
            <a:extLst>
              <a:ext uri="{FF2B5EF4-FFF2-40B4-BE49-F238E27FC236}">
                <a16:creationId xmlns:a16="http://schemas.microsoft.com/office/drawing/2014/main" id="{D16738A1-3B84-B1EF-9976-BD96A6DD2397}"/>
              </a:ext>
            </a:extLst>
          </p:cNvPr>
          <p:cNvPicPr>
            <a:picLocks noChangeAspect="1"/>
          </p:cNvPicPr>
          <p:nvPr/>
        </p:nvPicPr>
        <p:blipFill>
          <a:blip r:embed="rId4"/>
          <a:stretch>
            <a:fillRect/>
          </a:stretch>
        </p:blipFill>
        <p:spPr>
          <a:xfrm>
            <a:off x="539552" y="4400492"/>
            <a:ext cx="4511225" cy="1469086"/>
          </a:xfrm>
          <a:prstGeom prst="rect">
            <a:avLst/>
          </a:prstGeom>
        </p:spPr>
      </p:pic>
    </p:spTree>
    <p:extLst>
      <p:ext uri="{BB962C8B-B14F-4D97-AF65-F5344CB8AC3E}">
        <p14:creationId xmlns:p14="http://schemas.microsoft.com/office/powerpoint/2010/main" val="2476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lstStyle/>
          <a:p>
            <a:r>
              <a:rPr lang="en-GB" dirty="0"/>
              <a:t>Website/ Class blogs</a:t>
            </a:r>
          </a:p>
        </p:txBody>
      </p:sp>
      <p:sp>
        <p:nvSpPr>
          <p:cNvPr id="3" name="Content Placeholder 2"/>
          <p:cNvSpPr>
            <a:spLocks noGrp="1"/>
          </p:cNvSpPr>
          <p:nvPr>
            <p:ph idx="1"/>
          </p:nvPr>
        </p:nvSpPr>
        <p:spPr>
          <a:xfrm>
            <a:off x="395536" y="1776184"/>
            <a:ext cx="8229600" cy="4389120"/>
          </a:xfrm>
        </p:spPr>
        <p:txBody>
          <a:bodyPr vert="horz" lIns="91440" tIns="45720" rIns="91440" bIns="45720" anchor="t">
            <a:normAutofit/>
          </a:bodyPr>
          <a:lstStyle/>
          <a:p>
            <a:r>
              <a:rPr lang="en-GB" sz="2800" dirty="0">
                <a:latin typeface="+mj-lt"/>
              </a:rPr>
              <a:t>Curriculum newsletters and homework menus will be posted, together with any other useful information.</a:t>
            </a:r>
            <a:endParaRPr lang="en-GB" sz="2800" dirty="0">
              <a:latin typeface="+mj-lt"/>
              <a:ea typeface="Calibri"/>
              <a:cs typeface="Calibri"/>
            </a:endParaRPr>
          </a:p>
          <a:p>
            <a:r>
              <a:rPr lang="en-GB" sz="2800" dirty="0">
                <a:latin typeface="+mj-lt"/>
              </a:rPr>
              <a:t>We will only post photographs of children with consent from parents/carers. If you are unsure whether or not you have given this consent, please speak to the office.</a:t>
            </a:r>
          </a:p>
          <a:p>
            <a:r>
              <a:rPr lang="en-GB" sz="2800" dirty="0">
                <a:latin typeface="+mj-lt"/>
              </a:rPr>
              <a:t>Links to individual class blogs are available on the website.</a:t>
            </a:r>
          </a:p>
          <a:p>
            <a:pPr marL="0" indent="0">
              <a:buNone/>
            </a:pPr>
            <a:endParaRPr lang="en-GB"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a:t>Staying in contact</a:t>
            </a:r>
          </a:p>
        </p:txBody>
      </p:sp>
      <p:sp>
        <p:nvSpPr>
          <p:cNvPr id="3" name="Content Placeholder 2"/>
          <p:cNvSpPr>
            <a:spLocks noGrp="1"/>
          </p:cNvSpPr>
          <p:nvPr>
            <p:ph idx="1"/>
          </p:nvPr>
        </p:nvSpPr>
        <p:spPr>
          <a:xfrm>
            <a:off x="467544" y="1844824"/>
            <a:ext cx="7920880" cy="4389120"/>
          </a:xfrm>
        </p:spPr>
        <p:txBody>
          <a:bodyPr vert="horz" lIns="91440" tIns="45720" rIns="91440" bIns="45720" anchor="t">
            <a:normAutofit fontScale="92500" lnSpcReduction="10000"/>
          </a:bodyPr>
          <a:lstStyle/>
          <a:p>
            <a:pPr marL="0" indent="0">
              <a:buNone/>
            </a:pPr>
            <a:endParaRPr lang="en-GB" sz="3200" dirty="0">
              <a:latin typeface="+mj-lt"/>
              <a:ea typeface="Calibri"/>
              <a:cs typeface="Calibri"/>
            </a:endParaRPr>
          </a:p>
          <a:p>
            <a:r>
              <a:rPr lang="en-GB" sz="3200" dirty="0">
                <a:latin typeface="+mj-lt"/>
              </a:rPr>
              <a:t>In the morning, short messages can be passed on to the teacher via email or the office.</a:t>
            </a:r>
            <a:endParaRPr lang="en-GB" sz="3200" dirty="0">
              <a:latin typeface="+mj-lt"/>
              <a:ea typeface="Calibri"/>
              <a:cs typeface="Calibri"/>
            </a:endParaRPr>
          </a:p>
          <a:p>
            <a:r>
              <a:rPr lang="en-GB" sz="3200" dirty="0">
                <a:latin typeface="+mj-lt"/>
              </a:rPr>
              <a:t>Teachers will be dismissing the children at the end of the day and will be available to receive messages.</a:t>
            </a:r>
            <a:endParaRPr lang="en-GB" sz="3200" dirty="0">
              <a:latin typeface="+mj-lt"/>
              <a:ea typeface="Calibri"/>
              <a:cs typeface="Calibri"/>
            </a:endParaRPr>
          </a:p>
          <a:p>
            <a:r>
              <a:rPr lang="en-GB" sz="3200" dirty="0">
                <a:latin typeface="+mj-lt"/>
              </a:rPr>
              <a:t>If a longer discussion is required, please contact the school office or email enquiries@marlcliffe.sheffield.sch.uk.</a:t>
            </a:r>
          </a:p>
        </p:txBody>
      </p:sp>
      <p:sp>
        <p:nvSpPr>
          <p:cNvPr id="28674" name="AutoShape 2" descr="data:image/jpeg;base64,/9j/4AAQSkZJRgABAQAAAQABAAD/2wCEAAkGBxQPDw8UEA8SFBQQFBUVFRUUFRUPFBUWFhUWFxQVFBYYHCggGholHBUUITEhJSktLjAuFx8zODMsNygtLisBCgoKDg0OGxAQGywkICQsLCwsLCwsLCwsLC4sLCwsLCwsLCwsLCwsLCwsLCwsLCwsLCwsLCwsLCwsLCwsLCwsLP/AABEIAOEA4QMBEQACEQEDEQH/xAAcAAEAAgMBAQEAAAAAAAAAAAAAAQUDBAYHAgj/xABFEAABAwIEAgYGBgcHBQEAAAABAAIDBBEFEiExBkETIlFhcZEyQlKBobEHFCRicsEjMzRDgpLRFnOissLh8GODk9LxRP/EABsBAQADAQEBAQAAAAAAAAAAAAADBAUBAgYH/8QANhEBAAIBAgQDBgQFBAMAAAAAAAECAwQRBRIhMRNBUSIyM3GRoRRhgcEVQlKx0SNTYvEkkvD/2gAMAwEAAhEDEQA/APcUBAQEBAQEBAQEBAQEBAQEBAQEBAQEBAQEBAQEBAQEBAQEBAQEBAQEBAQEBAQEEXQYairZGLySMYO1zg0eZR7pjtfpWJn5NA8TUY3r6X/zxf8Asm8Jvweo/wBu3/rIOJqM7V1KfCeI/wCpD8HqP9u30lYQVTJBdj2uHa1wd8kQWx3p70TDLdHkQSgICAgICAgICAgIIQSgICAgICAgIIRxU43j8NGB0jiXv0ZGzrSPPY0ItabR5M89O3nPlCpEdfW6l4o4TsG2knI7yRZvuRc5tJp+m3Pb7Nmn4KpQc0rHTu9qZ7pPgTYeSIr8TzTG1doj8ohaxYPAwWbTxD+BqbK06rNPe0/UmwaneLOp4iPwNQjVZo/mn6qmfgqmvmha+B3tQvdH5tvY+SLNOJ5o6X2tH5xDWP1+h1uK2EcrCOdoHZbRyJf/ABNR09y32XOC47DWNJid1m6OY7qvYexzUU9RpMmCfa7evktUVhAQEBAQEBBCCUBBCCUEIJQQglAQEEIOe4gx1zHtpqVofUyC4B9GNvOSQ8hvYc0X9LpItXxsvSkff8ofGGYPFQNkqKmQPlIzSzycu0N7G9wR3Nqb6m0YsUbV8ohibxc6XWloKmaPk+zYmn8IeQSj3/Dq1+LkrWfTv/ZZ4Hj0dWHhgcySM2kjeCx7D3g7jvCbq2o0l8G2/WJ7THZbIqPiaQMaXOIAaLknQADmUeq1m07VhzI4x6S5pqKpnYP3jWhjT3tzkXCNGeHcnxbxWfT/AKWGC8RRVbnsaHxyx+lFI0seAedjuO8Ig1GjyYYi3eJ84Yce4cbO4Swu6GoZ6Mref3Xj1mo96bWzjjkv1rPkcO46ZnOgqWCOqiHXZyc3lJGebSjmq0sUjxMc70nz/aV+EUkoCAgICAgICAgIIQSgICAgIIKCo4mxkUcBcBmkeQyJg3e8+iAi1o9NOfJtPSI7z6Qw8L4J9Wjc6V2eomOaWQ7kn1R2NHII96zVeNblr0rHaGpxZTGaqw2NzXOhdI90gsS0ua0Fgf3XvuiXRXjHhyXifa6bfvs6ZrQAABYDYbBGbM7zvLSGFR/WfrAbaTJkJGgc29+sOZCJvxF/C8Oe3dvhEKr4jws1lO+ESFgeW5iBe7QQXN94uEWNJn8DJGTbfZYQQtY1rWgBrRYACwACIbWm9ptKj4iwl8k1JPAAJYZW5jfLmicR0jSeemtkXNJqa1x3xZJ6TH38l+EUFDxTgxna2WA5amn60Txue2N1t2kXRf0WpjHM479a27/5bfDuLirga+2Vw6sjObHjRzT70RavTzgyTXy7xP5LRFZKAgICAghAugIF0C6AglAQEBBBQcnSN+u4nJI7WKh/RxjkZXAF7/cNPNGrefw+kike9frPydYjJ+QQjqjxviFtPIyKOJ808gu2Jlrge04k2ARc02jnLE5LTFax5ywUPEx6dkNXTvp5JP1ZcQ+N+mzXD1u4oky6COTxcVotEd/WHRhGcFHdnMzcXAve2mpZ6kRmz3xhoYCNwC4jMfBN2lXhs8sTlvFd+0T3WeB41HWsLo7gsOV7HDK9jubXDkUVdTpb4LbW7T2nylZorCOuTc36jijSNIsQuCOQmbrf+IH4I1YmdRpP+VP7OrCMl9I6ICAgIPh7wBcmwC5MxHWSImeykreIWs2I8bX+Co5NbWvRex6G1uqvm4naWkCRwJ55f6KC3EKzG0Ss14faJ3mFQcXmJ0qW28HBVfxOT+pcjS44jflWdHxH0bLPmDj+E2CtU1sVjrO6pk0HNO8RtDfouKGOdZ9re02/xCnx62kz1QZdBaI9lfxyBwBBBB2I1V6JiY6M6YmJ2fa6JQEGpi1V0NPNIf3bHO8gSibBj8TLWnrMKrgekMdDEXelLmlf4vcXfmkLHEsnPnnby2j6Q6BFFBQefQY9FRnEKua7pJKgwsaNXERgANHYNCUb86PJqPDwY+0RvKnxDjmPEIJYZYuheBnhffMBIzrNv2Xtb3rzzL2Pg2XS3jJSeaO0x+U9HpeBVZnpaeQ7yRMcfEtBXp8zqscY81qR5TKu45rXQ0E5YbOdZgO1i85b/FFjhuKuTU1i3bu5Wn4/paIR08MLnRxANL22AJG5A5rnNDXvwTUajfLedpnyWtNVxnFKSanILMQgkz20uYspaSO3rkLqlkx3jS3x5I60tG36/wDTtEYyUHN8e02aifI30qZzZ223vGQ4/AI0OG32zcn9XT6ryhnEsUbxs9od5i6KWWnJea+jYR4EBAQY5ZQwEuIAG5K5NorG8uxEzO0OWxjFxJm3bFHvydI4+i0BZeo1EW3jyamn03LMecz9nE1Nc6V+WNpc5x0YwF2vZpqVlxS2Sezdpjrjpvedlvh/B9VLYyFsTTyJu7ybt5q9j4deY9pSy8Vw06UjdfP4Jiy9WV4d2kkjyurM8Nx7dFGOK5N+sdHOYhwvVwgkNbM0ewbut+E6+RKqZOH3r26tHDxLBk6T7MqiKaxIsWuG7XXBv2a7FUZrNJ6rsxE9u3q6fhjH+heGPJMT/wDA7+hWjpNVyztbsyddouevNT3nfRyBwBaQQdQQtmJ3jeGDMTE7S+l1xKDlvpJnLaB4H717Iz4PNiuS1OEUi2o39Imfo6KijyxRt7GtHwXWfltvkmfzZ0RoKDxX6TcKkp6pztTDM7pG6aNeWgPHjpf3rzZ9vwLU48mKI7Wjp+jmqXBaiW3R00zg7QERuy+drLmzWya3Bjiea8fV+gsEpDBTQRneONjT4hoBXt+canJ4ma1/WZV/GuGOq6GeNnpWDm95abgJKxw3PGDU1vPZ4Y7B6gNzGlnDe0xPAHwXjlfoEazBPSL1+sPQPopwyV7umlDhHAHMhDgRd0hBkIvy6oXYh81x7UY4jw6dZt1n9Oz1AL0+WSg1MWiz087Ts6N7fNpCJdPbly1n0mP7qj6P5zJhlKTuGub/ACSOZ/pRa4nXl1V4j8vvES6JFBCCUBBQY9VgSNadQ0Zre07ZotzVHU5NrRWV3TY96zaHF4l0lTUMp4jd7iXPPJp3eT3AWH/1Z3JbLfkht4pphxTlv28nX0FBDhsbGxsMk0gsPbeRudfRaL+5bGHT0xRtDHzZ8uqtNrTtWCOXpn5JqsBxNuihOUA+zntcu7tFO5avJXmpTp6z/hsyYBTMBcQ5uXUu6WQW7ycybI41ea07ftDBSzv1NLUCdrLZonkZgOWV9r+F/NPk93rWY2yV5ZnzYcTwiHEoi9oyTN0zEZXtcPVkHP8A5ZV8+mrljr3e8Opy6W+09a//AHZwfRvY+SKRuWSM6jv5EeKwMmOcVuWX0MWrkrF6dnZcC4k52eJxvYZm93Jw+S1NDmmfYlicTwRXa8ebsVpshKDkvpNaTQgj1ZonHwDtVyWrweds8/KXUUzrsYe1o+S6zMkbXn5sqPKHFBX09TDViQDLIInlrri4Dxva+9kTWpkwbeW7YmqI4ixrnNZnOVgNhc2vYeSPFaXvvPfbu2AjwgobbtTDq+OpYXxOzNDnNvbS7TY+KJcuK+K21+7JS1Eby9sbmkxuyuDbdU9hHJHm9LxtNvNso8CDXr35YpSeTHHyBRJijfJWPzhQ/RwwjC6W/PpXe500jh8Ci5xWd9Xb9P7Q6ZGeICCCg4PG8StJLLzuWR/dA0LvHdYefN7c28/JvaTTzNYp+stngCiEVNJVSelNd1zyjbt+Z96vaHFy05p80PFMvPljDXtH913hVKZGPmkuH1A07Y4zfI0dmhue8q8o5snLaKV7V+8+bBJUwQNEJY57YMpe4Mu2M7tc4jnz023XXqMeXJ7UTtv2/NZ4h0ZiJltkbZx5jQgjbfW2i4r4ueL7V7tSjniqJg4NeySJp6rmmMlj7akcx1fdZdS5K3x02nrE/sjE4+hkbUN0BIZMORYdA7xabe4lcMUzkr4c/oo/pCw8BsdS0axkMf3scbC/gT8Ss7iGKLU5mhwnPMWnF5SpOHq7oKuJ3qyO6N3dmNmuHvsqOjy8t4Xtbi8TDMenV6eFvvmEoKziWj6ejqI+bo328bGyLOjyeHnrb84YuE6zp6GnfzyAHuc3qkeYR612Pw89o/X6t12IRC95WDLvdw08U3QxgyT2rLmsX4k+tPNLhzg+V4s+UehCw6F9+bt7Ac0aODQ+DXx9R0rHaPOZX+B4UyjgjijvZg1J3c4m7nHvJJRn6nPbNeb2RjuEMrITHJcbFrho5jhq1zT2go7ptRbBfnr9PVRU2PTUX6Ovhe4M0bURMMjXtGxe1ty1210X76TFqPbwWjee9Z6bPiuxWbER0NFHJHG/SSokaY8reYja6xLj4I7j0+PSe3mmJmO1Y6/V0+GULKeFkUQsyMAD3cz3ozc2W2W83t3lQY1hstNUGsom5nOAFRDt0rRs5vY8XPii9p8+PLj8DNO39M+k/wCFhhPEtPUjqyBrx6Ub+o9p7CCiDPoc2Ke28esLXp26dZuu2oRV5Leim41q+ioKkj0nsMbfxSdUfNFvh1OfUV9Inef0WGC0vQ00EY9RjR8NUQam/Pltb1lvIhEBB8v2PguW7Ox3eR8QvIa/ta1/ncr5rJ8Tq+u0sdImHd4pH0WGtYzQWgj000fLGx3wcV9JjiIrEPnsU+Jqpm3/AC+0S6BosLDkvSjM79XnnFnDtfNVk0smWJxz+nkAcQGkPHraDyXJh9FoNbo8eD/Vr7XydPjWGSyYeYYngStYwNcdBmYQfyXWXpc+Omp8S0ezvKr4Iwerge81sgdkBbGcxkcQ4guuTyGUWHeUha4nqdNkiPAjbfv5OoxOIPhladnMcPgUZeGdskTCghldV4KHyWLpKfMT32v+Siz13pML9qxh10xXylw9CMz4hzLoiPG7SF87ij/UiPzbuedqWn5vYAvpofHvpdEOCG7lOGnfVaurpHaAkzw97H2zgeDifNIamrjxsFM8fKf2WFTwnRyPc99LGXON3Ejc8yRzRXpr9RSIrFp2hp47w9kEc1Cxsc9P6LWgNbIznE4DttoUTabW80zj1E71t5+k+qy4fxtlZFmb1XtOWSM6PjcNw4IrarS3wX2nrE9p9VqiqEXR2JA1D5iOKfiPG20cV7Z5ZDlijHpSP5ADs2uUW9JpbZrelY7z6KrC+Donxl9bG2SeZ2d7rWLSdmtO4AFgi3n4lki0UwztWvSG/ScI0sUjXtjdmYbtu9zrHwJTZXycQzZK8szH0aWPfa6+kphq2E/WJuY6pHRNPibn3In0v+hp75Z7z0j93VhGWlBCCUEFB5rxjh1pJQNnXPhmH9VgazHyZd30vDs29IdPSO+uYWy3pGNp8HxkOA/maFtYbc9Ilk5I8DVT85+/Rtvr5pImPpomOzsDgXvyWdbYgA81KhjHjrea5J26+SMGY2WmcC55c8u6Ukljw8+kND1bcrcgF13PM0yRMR8vkGgneBHJM0x83NBbK9o9U8h3kfBcPFxR7VY6/Z8Yu90MsToXXkktH0JJyyAet9zKCet3630R3DEXpMX7R139P+011bJ0EofF0bnWjZ1g+7n6DbzXXMeOniRMTvt1YMdjbSYa+OPQNYImDc3cQ0fNV9Rblxyl08zn1UWnzndzHCeH9LVA26sVj/Lo34hZOix8+Tdq8QzcmLb1ekhbr5tKCCg5zi/DnubHUUw/T0pzNHts9eM+I+IRoaDNWJnFk923T5T6rXBsUZVwsliPVeNuYPNp7wuquowWwZJpZukLiBzmOcPuMv1mieIqgelf9XK32ZB+e6NHT6yvJ4ObrXy9Y+ScK4qY93RVLTTzjdkmgd3xu2IQz8PtWOfF7Vfy/d0TXX2Rn7THSQuQ2c/i3FMcbuip2monO0ceoHe92zQi/g0F7Rz5PZr6z+z4wLAXiU1NY4SVLhYAehC0+pGPme5HdTq6zTwcMbU+8/N0YRntDHcWZRwPkfy0a3m5x0a0d5KJ9Np7Z8kUhX8I4Y+Jkk0/6+qPSSfdB9GMdwBsixr9RW9ox092vSP8ugRQSghBKAg5TjGgOkrRcbP8ORWZr8Mz7UNTh+aInllXcHYj0EzoHmzJjmjJ5PI1b77XHfdedDniPYlZ4jg56Rljy7ugJNG9xNzTyOLiRr0TzuSPYPbyK1Wb0z1/5R92xPQh7ulgkyPIHWFnNeOQeOfjuuo65eX2LxvD5vVnS0A+/d5/w/7rj1/4/fq+oaZlMHyzSZnkdaR9hYey0ch3BHm15ybUrHT0YaRrqiUTPBbGz9S06Ek6GRw5dgHYUe7zGKnJXvPf/DnOM8UD3BrT1Yyfe/UG3aGg79p7ll63NE+zDR4bgmPalZcB0DmROleLdLbKPuhSaDFy13nzV+J5otfljydUtBmJQEEIORxGjkw6Z9TTMLoZDeohG4OxljHbtcdyNXFlpqscYcvvR7s/tLo8MxGOpibJC8Oa4bjl3EcijPzYL4bcl42baIWniWGRVLMs0TXt+8L28ETYc+TDO9J2UX9jWx/s9ZVQj2WvD2jwDgU2Xv4nNviUrb8w8HCT9oraqYdheGA+IaAh/EuX4dKwvMMwqGlblgiawdw1PiUUs2oyZp3vO7dRA0sWxOOliMkzw1o8yeQA5lE2HBfNblpDn8KoJK6dtXVsLGRn7PAfV/6sg9o325I0M2amnxzhw9Zn3p/aHWhGUlAQQglAQfEkYcCHAEHcHULkxExtLsTMTvDh+LcC6Oz4m9Xna/VPLXl3HksjV6eaTz0bfD9XzexfunAeLsoEdXqBoJN9OyQfn8lLp9dE+zdzVcNnfnxfT/C+hoY3DPSTmMO1tG4OiP8A2zdo91lpVvW3aWfa96zy5a/Xv9WrHFiJfZ0kAj9prevbwJtdOqabaKK7xE7tySjiitJUSmRzdQZnDK09rGeiD3gXXLXrWOsoIvkv7NI2+Ufuo8c4rBBbDex9bYn8PZ+I+5Z+o1sR0qvaXh07xa7Fw1w/9Y/S1AOXTKy1gQNv4e7mvGm085PayPWs1cYvYxO5YywAAsBsAtSIiOkMaZ37vpdcQgIJQQQg5iv4afFI6fD5BDI43fEReGXn1mjZ2+o7UaWLW1vXw9RG8eU+cIpeLhGclfC6mf7Truhd3tktbzQycP5vawW5o9PP6Oip6tkgvG9rh2tcHfJFC+K9J9qJhmR4EGCprI4heSRrAObnBvzRJTFe87ViZc7U8WdKSzD4XVD9s4u2Fve59rH3Iv4+HxT2s9uWPTz+j7w3hpz5RPXydPKNWstaGL8DTufvFHnNrq1r4WCOWvr5z+rpgEZyUBAQQglAQEGOSMOBDgCDuCuTETG0uxMxO8OC4twVkJzR8w5xBOwBF7H3rF1mnrSd4b/D9Ve8bWclHVPjdeMFp7Wuy/JUqZbV7S2LYaWjazc/tHVWsZZLfiH9FN+Kyf1IP4fp++zUkrHvPWDiTzLr/NQ2yWt3lPXBSvZ2vB/D8csbZpQXG5s0+jcHfvWno9LWa89mFxDW3pacdOjtmttsFqR06MSZmUhdEoIQEBBKCEGKenZI0texrgeThcI9Uvak71nZQT8F0xOaISQO7YpHRj+W9vgi9XiWaI2ttPziGH+y87fQxWpA7CI3/EhEn4/DPvYa/c/svO79ZilS4dgDGfEBD8fhj3cMR9Wen4MpgQ6Rr5nDnM90nwJsmyO/E88xtXaPlEL+CBrAAxoaByAsEUb3ted7Tu+0eX0ghBKCEBBKAgIIQcrxi4dJADs4PB8DZZev713avDvds5Orw/IdRodiNQVm2x7dfJr482/Tzahhb2Lx0Tc1kGJosU2OaZejcGD7FH3l3+Yrf0fwofNcQ+NK9VpSEBAQEBAQEBAQEBAQEBAQEBAQQglAQEEIOQ45PXp/B35LJ4l3q2OF9rOcllIZYONuzksybTts061jdUSTHMNVHC3FY2fWa5U8Q8zEPTODR9ih/i/zFbul+FD5fX/HleKypiAgICAgICAgICAgICCEEoCAghAQSgICCEHG8dH9JB+F35LI4l3hs8L92zmZz1VmT2ate6pceuF5qt/ysjVPCKez1LhAfYoPA/5it3S/Ch8trvjyuVYVBAQQgIJQEEIJQEBBCCUBAQEBAQEEIJQEBBCDjOOv1sH4XfMLI4n70NrhXu2czP6Ky57NSvdUn0wlVz+VkbzU8IZeq8KC1FT/AIfzK3dP8OHyut+NZbqdVEBBCCUEIJQQgICAglBCCUEIJQQglBCAglAQEGjiWJMp2gvO5sBzJuB+YUWXJFI6psOG2WdquH4kxPpntc4BobcAb7n/AGWVrJ8SYlu6LB4cTEKiWQFuj2+YBVCaTsuxE77bKl0gzXuPMJWsrXLOz4dWsbe7x8/kp4rLnhWnyegcP8VRx08bXDqsAaXt7zpcHxWphzxWsRL57VaC9sszDsaecSNDmEFrhcEK7E7xuyLVms7SyrrggICAgICAgICAgICAgICAgIIQSgICDkOPJg0Q5m3DswI8is7X22iGtwuk2tbZyNTAyoABe7Ta+h8xv71n80W7tmlrY532YJ6UsY5gfmvaxfkdbttfdJvy9klb81t5hSTYU07Gzrb5hbxsvEZdvJdrnmOkNmGkY0WAjG13FoLj87e5e/ElDfJMy3emblA1cG6gHRt/aIG58br1z227IJrO+71LhU/Y4O9v5lbOn+HD5XWfGstgplZKCEEoCAgIIQSgICCEEoIQSghBKAghBKCCg16utZCLyPA+fuC82vFe73THa/aHC8b4mycQ5L9Vx3Ft1la/JW0dG7wvBbHNplzbXLPq05hrVjt0lLjhVyldiFuGyw9UeClhXt3ZWu0K6jnu9L4Xx2JtPDG5xaWi1yNPNauDNWKREvmtXpMk5JvHV08cgcAWkEHYjUK1E79mbNdp2l9roICAglBCCUEIJQQglAQEBAQEBBCCUGpitSYoZXgXLGOcB2kC4XjJblrMpMVIveKz5vP56h0hzPcXF3P/AJ8lmeJN+st+mOMcbQqcWf1mX0Fj81UzxuvaeJ2a8ep33UVeqSejVrhbf+qWjaUuLqqpnWXqvVbrDKycBrbnlqpIiUVqTMvl1ZcEN/39wXqYIx7dXR4RfoY79h+amrtt0Zeo9/o6DBcVfTzRMBJErw0svsDpmHZupcWaYvEKOp09clJt22egBabB8n0gIIQSgICAgICAgICAgICCEBBKDQx39mn/ALt3yUWb4c/JPpvi1+by6CqcLgr56LWiX1VscS+5S2S1wLgEdo17ivfPzPNd6sbaQNttpue3x1t5LsbQ9c8y1aymzO0IAAtYafMLlrRMpcduVovw651PVt7Vifguc0R2Txm6PlmGt0uASDfckZfZP9V3xJJy2bUUTWG4DR2gAWPnr5JzTKK1pltitsLNPvXuJtEdEM4953ls8PuLqyG59dvzUunj/UhBq9owTs9cW1D5RK6CAgICAgICAgICCEEoIQEBAQSg0Md/ZZ/7t3yUWb3JTaf4tfm8pO5Xzs931sdkgLsQ5u+JWr1s7WerRnK8bLFYakhSITRBTekfBe4h5yNlSbIN32xdebLbhwfbIfxt+am0/wASFPW/Bl66FsvlRBKAgICAgICAgICCEEoIQSghAQSg1sRp+likYDbO0i/ZcLxkrzVmEmK/JeLejy7EMKlp3ESsI7HDVp8CsHJhvjnrD6jDqceWPZlrWUUSm6Mcp0Xp2rRmXlYq05AkJoTTbnwUkPN2yvW0q7JGNU8+jzaYdfwpw5KZWTPBYxpDhcdZ1u7kFd0+C3NzSx9drKcs0r1ehhabCSgICAgICAgICAgIIQSghBKCEBBKCCg+JIg4WcAQeR1C5MRLsTNeyqqeGqeT93lP3SW/DZV76XFPktU12avmrajgqN3oyOHjZyhnQV8lqvFMkd4Vs30fuO07fe0qGeHT5SsV4zt3q1j9HLz/APoZ5OXP4fb1S/xuv9LJD9HJB1qB7mleo4fPnLxbjUT/ACrCn4AiHpyvd4Wapa6GvnKtbi2Se0LzD+HqensY4Rces67z5lWaaelO0KWTV5sneVoAplVKOpQEBAQEBAQEBAQEEIJQQglBCAglAQEBAQEBBCCUBAQEBAQEBAQEBAQEBAQQglBCAgICCUBAQEBAQEEBBKCAgFAQEBAQEBAQEBAQEBAQEBAQEB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6" name="AutoShape 4" descr="data:image/jpeg;base64,/9j/4AAQSkZJRgABAQAAAQABAAD/2wCEAAkGBxQPDw8UEA8SFBQQFBUVFRUUFRUPFBUWFhUWFxQVFBYYHCggGholHBUUITEhJSktLjAuFx8zODMsNygtLisBCgoKDg0OGxAQGywkICQsLCwsLCwsLCwsLC4sLCwsLCwsLCwsLCwsLCwsLCwsLCwsLCwsLCwsLCwsLCwsLCwsLP/AABEIAOEA4QMBEQACEQEDEQH/xAAcAAEAAgMBAQEAAAAAAAAAAAAAAQUDBAYHAgj/xABFEAABAwIEAgYGBgcHBQEAAAABAAIDBBEFEiExBkETIlFhcZEyQlKBobEHFCRicsEjMzRDgpLRFnOissLh8GODk9LxRP/EABsBAQADAQEBAQAAAAAAAAAAAAADBAUBAgYH/8QANhEBAAIBAgQDBgQFBAMAAAAAAAECAwQRBRIhMRNBUSIyM3GRoRRhgcEVQlKx0SNTYvEkkvD/2gAMAwEAAhEDEQA/APcUBAQEBAQEBAQEBAQEBAQEBAQEBAQEBAQEBAQEBAQEBAQEBAQEBAQEBAQEBAQEEXQYairZGLySMYO1zg0eZR7pjtfpWJn5NA8TUY3r6X/zxf8Asm8Jvweo/wBu3/rIOJqM7V1KfCeI/wCpD8HqP9u30lYQVTJBdj2uHa1wd8kQWx3p70TDLdHkQSgICAgICAgICAgIIQSgICAgICAgIIRxU43j8NGB0jiXv0ZGzrSPPY0ItabR5M89O3nPlCpEdfW6l4o4TsG2knI7yRZvuRc5tJp+m3Pb7Nmn4KpQc0rHTu9qZ7pPgTYeSIr8TzTG1doj8ohaxYPAwWbTxD+BqbK06rNPe0/UmwaneLOp4iPwNQjVZo/mn6qmfgqmvmha+B3tQvdH5tvY+SLNOJ5o6X2tH5xDWP1+h1uK2EcrCOdoHZbRyJf/ABNR09y32XOC47DWNJid1m6OY7qvYexzUU9RpMmCfa7evktUVhAQEBAQEBBCCUBBCCUEIJQQglAQEEIOe4gx1zHtpqVofUyC4B9GNvOSQ8hvYc0X9LpItXxsvSkff8ofGGYPFQNkqKmQPlIzSzycu0N7G9wR3Nqb6m0YsUbV8ohibxc6XWloKmaPk+zYmn8IeQSj3/Dq1+LkrWfTv/ZZ4Hj0dWHhgcySM2kjeCx7D3g7jvCbq2o0l8G2/WJ7THZbIqPiaQMaXOIAaLknQADmUeq1m07VhzI4x6S5pqKpnYP3jWhjT3tzkXCNGeHcnxbxWfT/AKWGC8RRVbnsaHxyx+lFI0seAedjuO8Ig1GjyYYi3eJ84Yce4cbO4Swu6GoZ6Mref3Xj1mo96bWzjjkv1rPkcO46ZnOgqWCOqiHXZyc3lJGebSjmq0sUjxMc70nz/aV+EUkoCAgICAgICAgIIQSgICAgIIKCo4mxkUcBcBmkeQyJg3e8+iAi1o9NOfJtPSI7z6Qw8L4J9Wjc6V2eomOaWQ7kn1R2NHII96zVeNblr0rHaGpxZTGaqw2NzXOhdI90gsS0ua0Fgf3XvuiXRXjHhyXifa6bfvs6ZrQAABYDYbBGbM7zvLSGFR/WfrAbaTJkJGgc29+sOZCJvxF/C8Oe3dvhEKr4jws1lO+ESFgeW5iBe7QQXN94uEWNJn8DJGTbfZYQQtY1rWgBrRYACwACIbWm9ptKj4iwl8k1JPAAJYZW5jfLmicR0jSeemtkXNJqa1x3xZJ6TH38l+EUFDxTgxna2WA5amn60Txue2N1t2kXRf0WpjHM479a27/5bfDuLirga+2Vw6sjObHjRzT70RavTzgyTXy7xP5LRFZKAgICAghAugIF0C6AglAQEBBBQcnSN+u4nJI7WKh/RxjkZXAF7/cNPNGrefw+kike9frPydYjJ+QQjqjxviFtPIyKOJ808gu2Jlrge04k2ARc02jnLE5LTFax5ywUPEx6dkNXTvp5JP1ZcQ+N+mzXD1u4oky6COTxcVotEd/WHRhGcFHdnMzcXAve2mpZ6kRmz3xhoYCNwC4jMfBN2lXhs8sTlvFd+0T3WeB41HWsLo7gsOV7HDK9jubXDkUVdTpb4LbW7T2nylZorCOuTc36jijSNIsQuCOQmbrf+IH4I1YmdRpP+VP7OrCMl9I6ICAgIPh7wBcmwC5MxHWSImeykreIWs2I8bX+Co5NbWvRex6G1uqvm4naWkCRwJ55f6KC3EKzG0Ss14faJ3mFQcXmJ0qW28HBVfxOT+pcjS44jflWdHxH0bLPmDj+E2CtU1sVjrO6pk0HNO8RtDfouKGOdZ9re02/xCnx62kz1QZdBaI9lfxyBwBBBB2I1V6JiY6M6YmJ2fa6JQEGpi1V0NPNIf3bHO8gSibBj8TLWnrMKrgekMdDEXelLmlf4vcXfmkLHEsnPnnby2j6Q6BFFBQefQY9FRnEKua7pJKgwsaNXERgANHYNCUb86PJqPDwY+0RvKnxDjmPEIJYZYuheBnhffMBIzrNv2Xtb3rzzL2Pg2XS3jJSeaO0x+U9HpeBVZnpaeQ7yRMcfEtBXp8zqscY81qR5TKu45rXQ0E5YbOdZgO1i85b/FFjhuKuTU1i3bu5Wn4/paIR08MLnRxANL22AJG5A5rnNDXvwTUajfLedpnyWtNVxnFKSanILMQgkz20uYspaSO3rkLqlkx3jS3x5I60tG36/wDTtEYyUHN8e02aifI30qZzZ223vGQ4/AI0OG32zcn9XT6ryhnEsUbxs9od5i6KWWnJea+jYR4EBAQY5ZQwEuIAG5K5NorG8uxEzO0OWxjFxJm3bFHvydI4+i0BZeo1EW3jyamn03LMecz9nE1Nc6V+WNpc5x0YwF2vZpqVlxS2Sezdpjrjpvedlvh/B9VLYyFsTTyJu7ybt5q9j4deY9pSy8Vw06UjdfP4Jiy9WV4d2kkjyurM8Nx7dFGOK5N+sdHOYhwvVwgkNbM0ewbut+E6+RKqZOH3r26tHDxLBk6T7MqiKaxIsWuG7XXBv2a7FUZrNJ6rsxE9u3q6fhjH+heGPJMT/wDA7+hWjpNVyztbsyddouevNT3nfRyBwBaQQdQQtmJ3jeGDMTE7S+l1xKDlvpJnLaB4H717Iz4PNiuS1OEUi2o39Imfo6KijyxRt7GtHwXWfltvkmfzZ0RoKDxX6TcKkp6pztTDM7pG6aNeWgPHjpf3rzZ9vwLU48mKI7Wjp+jmqXBaiW3R00zg7QERuy+drLmzWya3Bjiea8fV+gsEpDBTQRneONjT4hoBXt+canJ4ma1/WZV/GuGOq6GeNnpWDm95abgJKxw3PGDU1vPZ4Y7B6gNzGlnDe0xPAHwXjlfoEazBPSL1+sPQPopwyV7umlDhHAHMhDgRd0hBkIvy6oXYh81x7UY4jw6dZt1n9Oz1AL0+WSg1MWiz087Ts6N7fNpCJdPbly1n0mP7qj6P5zJhlKTuGub/ACSOZ/pRa4nXl1V4j8vvES6JFBCCUBBQY9VgSNadQ0Zre07ZotzVHU5NrRWV3TY96zaHF4l0lTUMp4jd7iXPPJp3eT3AWH/1Z3JbLfkht4pphxTlv28nX0FBDhsbGxsMk0gsPbeRudfRaL+5bGHT0xRtDHzZ8uqtNrTtWCOXpn5JqsBxNuihOUA+zntcu7tFO5avJXmpTp6z/hsyYBTMBcQ5uXUu6WQW7ycybI41ea07ftDBSzv1NLUCdrLZonkZgOWV9r+F/NPk93rWY2yV5ZnzYcTwiHEoi9oyTN0zEZXtcPVkHP8A5ZV8+mrljr3e8Opy6W+09a//AHZwfRvY+SKRuWSM6jv5EeKwMmOcVuWX0MWrkrF6dnZcC4k52eJxvYZm93Jw+S1NDmmfYlicTwRXa8ebsVpshKDkvpNaTQgj1ZonHwDtVyWrweds8/KXUUzrsYe1o+S6zMkbXn5sqPKHFBX09TDViQDLIInlrri4Dxva+9kTWpkwbeW7YmqI4ixrnNZnOVgNhc2vYeSPFaXvvPfbu2AjwgobbtTDq+OpYXxOzNDnNvbS7TY+KJcuK+K21+7JS1Eby9sbmkxuyuDbdU9hHJHm9LxtNvNso8CDXr35YpSeTHHyBRJijfJWPzhQ/RwwjC6W/PpXe500jh8Ci5xWd9Xb9P7Q6ZGeICCCg4PG8StJLLzuWR/dA0LvHdYefN7c28/JvaTTzNYp+stngCiEVNJVSelNd1zyjbt+Z96vaHFy05p80PFMvPljDXtH913hVKZGPmkuH1A07Y4zfI0dmhue8q8o5snLaKV7V+8+bBJUwQNEJY57YMpe4Mu2M7tc4jnz023XXqMeXJ7UTtv2/NZ4h0ZiJltkbZx5jQgjbfW2i4r4ueL7V7tSjniqJg4NeySJp6rmmMlj7akcx1fdZdS5K3x02nrE/sjE4+hkbUN0BIZMORYdA7xabe4lcMUzkr4c/oo/pCw8BsdS0axkMf3scbC/gT8Ss7iGKLU5mhwnPMWnF5SpOHq7oKuJ3qyO6N3dmNmuHvsqOjy8t4Xtbi8TDMenV6eFvvmEoKziWj6ejqI+bo328bGyLOjyeHnrb84YuE6zp6GnfzyAHuc3qkeYR612Pw89o/X6t12IRC95WDLvdw08U3QxgyT2rLmsX4k+tPNLhzg+V4s+UehCw6F9+bt7Ac0aODQ+DXx9R0rHaPOZX+B4UyjgjijvZg1J3c4m7nHvJJRn6nPbNeb2RjuEMrITHJcbFrho5jhq1zT2go7ptRbBfnr9PVRU2PTUX6Ovhe4M0bURMMjXtGxe1ty1210X76TFqPbwWjee9Z6bPiuxWbER0NFHJHG/SSokaY8reYja6xLj4I7j0+PSe3mmJmO1Y6/V0+GULKeFkUQsyMAD3cz3ozc2W2W83t3lQY1hstNUGsom5nOAFRDt0rRs5vY8XPii9p8+PLj8DNO39M+k/wCFhhPEtPUjqyBrx6Ub+o9p7CCiDPoc2Ke28esLXp26dZuu2oRV5Leim41q+ioKkj0nsMbfxSdUfNFvh1OfUV9Inef0WGC0vQ00EY9RjR8NUQam/Pltb1lvIhEBB8v2PguW7Ox3eR8QvIa/ta1/ncr5rJ8Tq+u0sdImHd4pH0WGtYzQWgj000fLGx3wcV9JjiIrEPnsU+Jqpm3/AC+0S6BosLDkvSjM79XnnFnDtfNVk0smWJxz+nkAcQGkPHraDyXJh9FoNbo8eD/Vr7XydPjWGSyYeYYngStYwNcdBmYQfyXWXpc+Omp8S0ezvKr4Iwerge81sgdkBbGcxkcQ4guuTyGUWHeUha4nqdNkiPAjbfv5OoxOIPhladnMcPgUZeGdskTCghldV4KHyWLpKfMT32v+Siz13pML9qxh10xXylw9CMz4hzLoiPG7SF87ij/UiPzbuedqWn5vYAvpofHvpdEOCG7lOGnfVaurpHaAkzw97H2zgeDifNIamrjxsFM8fKf2WFTwnRyPc99LGXON3Ejc8yRzRXpr9RSIrFp2hp47w9kEc1Cxsc9P6LWgNbIznE4DttoUTabW80zj1E71t5+k+qy4fxtlZFmb1XtOWSM6PjcNw4IrarS3wX2nrE9p9VqiqEXR2JA1D5iOKfiPG20cV7Z5ZDlijHpSP5ADs2uUW9JpbZrelY7z6KrC+Donxl9bG2SeZ2d7rWLSdmtO4AFgi3n4lki0UwztWvSG/ScI0sUjXtjdmYbtu9zrHwJTZXycQzZK8szH0aWPfa6+kphq2E/WJuY6pHRNPibn3In0v+hp75Z7z0j93VhGWlBCCUEFB5rxjh1pJQNnXPhmH9VgazHyZd30vDs29IdPSO+uYWy3pGNp8HxkOA/maFtYbc9Ilk5I8DVT85+/Rtvr5pImPpomOzsDgXvyWdbYgA81KhjHjrea5J26+SMGY2WmcC55c8u6Ukljw8+kND1bcrcgF13PM0yRMR8vkGgneBHJM0x83NBbK9o9U8h3kfBcPFxR7VY6/Z8Yu90MsToXXkktH0JJyyAet9zKCet3630R3DEXpMX7R139P+011bJ0EofF0bnWjZ1g+7n6DbzXXMeOniRMTvt1YMdjbSYa+OPQNYImDc3cQ0fNV9Rblxyl08zn1UWnzndzHCeH9LVA26sVj/Lo34hZOix8+Tdq8QzcmLb1ekhbr5tKCCg5zi/DnubHUUw/T0pzNHts9eM+I+IRoaDNWJnFk923T5T6rXBsUZVwsliPVeNuYPNp7wuquowWwZJpZukLiBzmOcPuMv1mieIqgelf9XK32ZB+e6NHT6yvJ4ObrXy9Y+ScK4qY93RVLTTzjdkmgd3xu2IQz8PtWOfF7Vfy/d0TXX2Rn7THSQuQ2c/i3FMcbuip2monO0ceoHe92zQi/g0F7Rz5PZr6z+z4wLAXiU1NY4SVLhYAehC0+pGPme5HdTq6zTwcMbU+8/N0YRntDHcWZRwPkfy0a3m5x0a0d5KJ9Np7Z8kUhX8I4Y+Jkk0/6+qPSSfdB9GMdwBsixr9RW9ox092vSP8ugRQSghBKAg5TjGgOkrRcbP8ORWZr8Mz7UNTh+aInllXcHYj0EzoHmzJjmjJ5PI1b77XHfdedDniPYlZ4jg56Rljy7ugJNG9xNzTyOLiRr0TzuSPYPbyK1Wb0z1/5R92xPQh7ulgkyPIHWFnNeOQeOfjuuo65eX2LxvD5vVnS0A+/d5/w/7rj1/4/fq+oaZlMHyzSZnkdaR9hYey0ch3BHm15ybUrHT0YaRrqiUTPBbGz9S06Ek6GRw5dgHYUe7zGKnJXvPf/DnOM8UD3BrT1Yyfe/UG3aGg79p7ll63NE+zDR4bgmPalZcB0DmROleLdLbKPuhSaDFy13nzV+J5otfljydUtBmJQEEIORxGjkw6Z9TTMLoZDeohG4OxljHbtcdyNXFlpqscYcvvR7s/tLo8MxGOpibJC8Oa4bjl3EcijPzYL4bcl42baIWniWGRVLMs0TXt+8L28ETYc+TDO9J2UX9jWx/s9ZVQj2WvD2jwDgU2Xv4nNviUrb8w8HCT9oraqYdheGA+IaAh/EuX4dKwvMMwqGlblgiawdw1PiUUs2oyZp3vO7dRA0sWxOOliMkzw1o8yeQA5lE2HBfNblpDn8KoJK6dtXVsLGRn7PAfV/6sg9o325I0M2amnxzhw9Zn3p/aHWhGUlAQQglAQfEkYcCHAEHcHULkxExtLsTMTvDh+LcC6Oz4m9Xna/VPLXl3HksjV6eaTz0bfD9XzexfunAeLsoEdXqBoJN9OyQfn8lLp9dE+zdzVcNnfnxfT/C+hoY3DPSTmMO1tG4OiP8A2zdo91lpVvW3aWfa96zy5a/Xv9WrHFiJfZ0kAj9prevbwJtdOqabaKK7xE7tySjiitJUSmRzdQZnDK09rGeiD3gXXLXrWOsoIvkv7NI2+Ufuo8c4rBBbDex9bYn8PZ+I+5Z+o1sR0qvaXh07xa7Fw1w/9Y/S1AOXTKy1gQNv4e7mvGm085PayPWs1cYvYxO5YywAAsBsAtSIiOkMaZ37vpdcQgIJQQQg5iv4afFI6fD5BDI43fEReGXn1mjZ2+o7UaWLW1vXw9RG8eU+cIpeLhGclfC6mf7Truhd3tktbzQycP5vawW5o9PP6Oip6tkgvG9rh2tcHfJFC+K9J9qJhmR4EGCprI4heSRrAObnBvzRJTFe87ViZc7U8WdKSzD4XVD9s4u2Fve59rH3Iv4+HxT2s9uWPTz+j7w3hpz5RPXydPKNWstaGL8DTufvFHnNrq1r4WCOWvr5z+rpgEZyUBAQQglAQEGOSMOBDgCDuCuTETG0uxMxO8OC4twVkJzR8w5xBOwBF7H3rF1mnrSd4b/D9Ve8bWclHVPjdeMFp7Wuy/JUqZbV7S2LYaWjazc/tHVWsZZLfiH9FN+Kyf1IP4fp++zUkrHvPWDiTzLr/NQ2yWt3lPXBSvZ2vB/D8csbZpQXG5s0+jcHfvWno9LWa89mFxDW3pacdOjtmttsFqR06MSZmUhdEoIQEBBKCEGKenZI0texrgeThcI9Uvak71nZQT8F0xOaISQO7YpHRj+W9vgi9XiWaI2ttPziGH+y87fQxWpA7CI3/EhEn4/DPvYa/c/svO79ZilS4dgDGfEBD8fhj3cMR9Wen4MpgQ6Rr5nDnM90nwJsmyO/E88xtXaPlEL+CBrAAxoaByAsEUb3ted7Tu+0eX0ghBKCEBBKAgIIQcrxi4dJADs4PB8DZZev713avDvds5Orw/IdRodiNQVm2x7dfJr482/Tzahhb2Lx0Tc1kGJosU2OaZejcGD7FH3l3+Yrf0fwofNcQ+NK9VpSEBAQEBAQEBAQEBAQEBAQEBAQQglAQEEIOQ45PXp/B35LJ4l3q2OF9rOcllIZYONuzksybTts061jdUSTHMNVHC3FY2fWa5U8Q8zEPTODR9ih/i/zFbul+FD5fX/HleKypiAgICAgICAgICAgICCEEoCAghAQSgICCEHG8dH9JB+F35LI4l3hs8L92zmZz1VmT2ate6pceuF5qt/ysjVPCKez1LhAfYoPA/5it3S/Ch8trvjyuVYVBAQQgIJQEEIJQEBBCCUBAQEBAQEEIJQEBBCDjOOv1sH4XfMLI4n70NrhXu2czP6Ky57NSvdUn0wlVz+VkbzU8IZeq8KC1FT/AIfzK3dP8OHyut+NZbqdVEBBCCUEIJQQgICAglBCCUEIJQQglBCAglAQEGjiWJMp2gvO5sBzJuB+YUWXJFI6psOG2WdquH4kxPpntc4BobcAb7n/AGWVrJ8SYlu6LB4cTEKiWQFuj2+YBVCaTsuxE77bKl0gzXuPMJWsrXLOz4dWsbe7x8/kp4rLnhWnyegcP8VRx08bXDqsAaXt7zpcHxWphzxWsRL57VaC9sszDsaecSNDmEFrhcEK7E7xuyLVms7SyrrggICAgICAgICAgICAgICAgIIQSgICDkOPJg0Q5m3DswI8is7X22iGtwuk2tbZyNTAyoABe7Ta+h8xv71n80W7tmlrY532YJ6UsY5gfmvaxfkdbttfdJvy9klb81t5hSTYU07Gzrb5hbxsvEZdvJdrnmOkNmGkY0WAjG13FoLj87e5e/ElDfJMy3emblA1cG6gHRt/aIG58br1z227IJrO+71LhU/Y4O9v5lbOn+HD5XWfGstgplZKCEEoCAgIIQSgICCEEoIQSghBKAghBKCCg16utZCLyPA+fuC82vFe73THa/aHC8b4mycQ5L9Vx3Ft1la/JW0dG7wvBbHNplzbXLPq05hrVjt0lLjhVyldiFuGyw9UeClhXt3ZWu0K6jnu9L4Xx2JtPDG5xaWi1yNPNauDNWKREvmtXpMk5JvHV08cgcAWkEHYjUK1E79mbNdp2l9roICAglBCCUEIJQQglAQEBAQEBBCCUGpitSYoZXgXLGOcB2kC4XjJblrMpMVIveKz5vP56h0hzPcXF3P/AJ8lmeJN+st+mOMcbQqcWf1mX0Fj81UzxuvaeJ2a8ep33UVeqSejVrhbf+qWjaUuLqqpnWXqvVbrDKycBrbnlqpIiUVqTMvl1ZcEN/39wXqYIx7dXR4RfoY79h+amrtt0Zeo9/o6DBcVfTzRMBJErw0svsDpmHZupcWaYvEKOp09clJt22egBabB8n0gIIQSgICAgICAgICAgICCEBBKDQx39mn/ALt3yUWb4c/JPpvi1+by6CqcLgr56LWiX1VscS+5S2S1wLgEdo17ivfPzPNd6sbaQNttpue3x1t5LsbQ9c8y1aymzO0IAAtYafMLlrRMpcduVovw651PVt7Vifguc0R2Txm6PlmGt0uASDfckZfZP9V3xJJy2bUUTWG4DR2gAWPnr5JzTKK1pltitsLNPvXuJtEdEM4953ls8PuLqyG59dvzUunj/UhBq9owTs9cW1D5RK6CAgICAgICAgICCEEoIQEBAQSg0Md/ZZ/7t3yUWb3JTaf4tfm8pO5Xzs931sdkgLsQ5u+JWr1s7WerRnK8bLFYakhSITRBTekfBe4h5yNlSbIN32xdebLbhwfbIfxt+am0/wASFPW/Bl66FsvlRBKAgICAgICAgICCEEoIQSghAQSg1sRp+likYDbO0i/ZcLxkrzVmEmK/JeLejy7EMKlp3ESsI7HDVp8CsHJhvjnrD6jDqceWPZlrWUUSm6Mcp0Xp2rRmXlYq05AkJoTTbnwUkPN2yvW0q7JGNU8+jzaYdfwpw5KZWTPBYxpDhcdZ1u7kFd0+C3NzSx9drKcs0r1ehhabCSgICAgICAgICAgIIQSghBKCEBBKCCg+JIg4WcAQeR1C5MRLsTNeyqqeGqeT93lP3SW/DZV76XFPktU12avmrajgqN3oyOHjZyhnQV8lqvFMkd4Vs30fuO07fe0qGeHT5SsV4zt3q1j9HLz/APoZ5OXP4fb1S/xuv9LJD9HJB1qB7mleo4fPnLxbjUT/ACrCn4AiHpyvd4Wapa6GvnKtbi2Se0LzD+HqensY4Rces67z5lWaaelO0KWTV5sneVoAplVKOpQEBAQEBAQEBAQEEIJQQglBCAglAQEBAQEBBCCUBAQEBAQEBAQEBAQEBAQQglBCAgICCUBAQEBAQEEBBKCAgFAQEBAQEBAQEBAQEBAQEBAQEB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4815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11-BDE8-4C5D-9900-0E393600EA29}"/>
              </a:ext>
            </a:extLst>
          </p:cNvPr>
          <p:cNvSpPr>
            <a:spLocks noGrp="1"/>
          </p:cNvSpPr>
          <p:nvPr>
            <p:ph type="title"/>
          </p:nvPr>
        </p:nvSpPr>
        <p:spPr/>
        <p:txBody>
          <a:bodyPr/>
          <a:lstStyle/>
          <a:p>
            <a:r>
              <a:rPr lang="en-GB" dirty="0"/>
              <a:t>Dates for your diary</a:t>
            </a:r>
          </a:p>
        </p:txBody>
      </p:sp>
      <p:sp>
        <p:nvSpPr>
          <p:cNvPr id="3" name="Content Placeholder 2">
            <a:extLst>
              <a:ext uri="{FF2B5EF4-FFF2-40B4-BE49-F238E27FC236}">
                <a16:creationId xmlns:a16="http://schemas.microsoft.com/office/drawing/2014/main" id="{04D72580-B75F-4E02-9036-73F37C5BF2B5}"/>
              </a:ext>
            </a:extLst>
          </p:cNvPr>
          <p:cNvSpPr>
            <a:spLocks noGrp="1"/>
          </p:cNvSpPr>
          <p:nvPr>
            <p:ph idx="1"/>
          </p:nvPr>
        </p:nvSpPr>
        <p:spPr/>
        <p:txBody>
          <a:bodyPr vert="horz" lIns="91440" tIns="45720" rIns="91440" bIns="45720" anchor="t">
            <a:normAutofit/>
          </a:bodyPr>
          <a:lstStyle/>
          <a:p>
            <a:r>
              <a:rPr lang="en-GB" dirty="0">
                <a:latin typeface="+mj-lt"/>
              </a:rPr>
              <a:t>Y3/4 Halle Orchestra Trip - 3rd or 4th October</a:t>
            </a:r>
            <a:endParaRPr lang="en-GB" dirty="0">
              <a:latin typeface="+mj-lt"/>
              <a:ea typeface="Calibri"/>
              <a:cs typeface="Calibri"/>
            </a:endParaRPr>
          </a:p>
          <a:p>
            <a:r>
              <a:rPr lang="en-GB" dirty="0">
                <a:latin typeface="+mj-lt"/>
              </a:rPr>
              <a:t>Christmas Fayre – 3rd December</a:t>
            </a:r>
            <a:endParaRPr lang="en-US" dirty="0">
              <a:latin typeface="+mj-lt"/>
            </a:endParaRPr>
          </a:p>
          <a:p>
            <a:r>
              <a:rPr lang="en-GB" dirty="0">
                <a:latin typeface="+mj-lt"/>
              </a:rPr>
              <a:t>Carols around the tree – 12</a:t>
            </a:r>
            <a:r>
              <a:rPr lang="en-GB" sz="1700" baseline="30000" dirty="0">
                <a:latin typeface="+mj-lt"/>
              </a:rPr>
              <a:t>th</a:t>
            </a:r>
            <a:r>
              <a:rPr lang="en-GB" dirty="0">
                <a:latin typeface="+mj-lt"/>
              </a:rPr>
              <a:t> and 15</a:t>
            </a:r>
            <a:r>
              <a:rPr lang="en-GB" sz="1700" baseline="30000" dirty="0">
                <a:latin typeface="+mj-lt"/>
              </a:rPr>
              <a:t>th</a:t>
            </a:r>
            <a:r>
              <a:rPr lang="en-GB" dirty="0">
                <a:latin typeface="+mj-lt"/>
              </a:rPr>
              <a:t> December</a:t>
            </a:r>
            <a:endParaRPr lang="en-US" dirty="0">
              <a:latin typeface="+mj-lt"/>
              <a:ea typeface="Calibri"/>
              <a:cs typeface="Calibri"/>
            </a:endParaRPr>
          </a:p>
          <a:p>
            <a:r>
              <a:rPr lang="en-GB" dirty="0">
                <a:latin typeface="+mj-lt"/>
              </a:rPr>
              <a:t>3/4 Christmas Party – 16</a:t>
            </a:r>
            <a:r>
              <a:rPr lang="en-GB" sz="1700" baseline="30000" dirty="0">
                <a:latin typeface="+mj-lt"/>
              </a:rPr>
              <a:t>th</a:t>
            </a:r>
            <a:r>
              <a:rPr lang="en-GB" dirty="0">
                <a:latin typeface="+mj-lt"/>
              </a:rPr>
              <a:t> December </a:t>
            </a:r>
            <a:endParaRPr lang="en-GB"/>
          </a:p>
          <a:p>
            <a:r>
              <a:rPr lang="en-GB" dirty="0">
                <a:latin typeface="+mj-lt"/>
              </a:rPr>
              <a:t>Year 4 Castleton – 23rd – 25th March</a:t>
            </a:r>
            <a:endParaRPr lang="en-GB" dirty="0">
              <a:latin typeface="+mj-lt"/>
              <a:ea typeface="Calibri"/>
              <a:cs typeface="Calibri"/>
            </a:endParaRPr>
          </a:p>
          <a:p>
            <a:r>
              <a:rPr lang="en-GB" dirty="0">
                <a:latin typeface="+mj-lt"/>
              </a:rPr>
              <a:t>Y3/4 Filey Seaside trip -  8th or 10th June</a:t>
            </a:r>
            <a:endParaRPr lang="en-GB" dirty="0">
              <a:latin typeface="+mj-lt"/>
              <a:ea typeface="Calibri"/>
              <a:cs typeface="Calibri"/>
            </a:endParaRPr>
          </a:p>
          <a:p>
            <a:r>
              <a:rPr lang="en-GB" dirty="0">
                <a:latin typeface="+mj-lt"/>
              </a:rPr>
              <a:t>Year 4 MTC – 1st – 11th June</a:t>
            </a:r>
            <a:endParaRPr lang="en-GB" dirty="0">
              <a:latin typeface="+mj-lt"/>
              <a:ea typeface="Calibri"/>
              <a:cs typeface="Calibri"/>
            </a:endParaRPr>
          </a:p>
        </p:txBody>
      </p:sp>
    </p:spTree>
    <p:extLst>
      <p:ext uri="{BB962C8B-B14F-4D97-AF65-F5344CB8AC3E}">
        <p14:creationId xmlns:p14="http://schemas.microsoft.com/office/powerpoint/2010/main" val="242659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pPr algn="ctr"/>
            <a:r>
              <a:rPr lang="en-GB" dirty="0"/>
              <a:t>The team:</a:t>
            </a:r>
          </a:p>
        </p:txBody>
      </p:sp>
      <p:sp>
        <p:nvSpPr>
          <p:cNvPr id="3" name="Content Placeholder 2"/>
          <p:cNvSpPr>
            <a:spLocks noGrp="1"/>
          </p:cNvSpPr>
          <p:nvPr>
            <p:ph idx="1"/>
          </p:nvPr>
        </p:nvSpPr>
        <p:spPr>
          <a:xfrm>
            <a:off x="323528" y="1628800"/>
            <a:ext cx="4536504" cy="4982844"/>
          </a:xfrm>
        </p:spPr>
        <p:txBody>
          <a:bodyPr>
            <a:normAutofit/>
          </a:bodyPr>
          <a:lstStyle/>
          <a:p>
            <a:r>
              <a:rPr lang="en-GB" sz="3200" dirty="0">
                <a:latin typeface="+mj-lt"/>
              </a:rPr>
              <a:t>Mrs Towers – Phase leader</a:t>
            </a:r>
          </a:p>
          <a:p>
            <a:r>
              <a:rPr lang="en-GB" sz="3200" dirty="0">
                <a:latin typeface="+mj-lt"/>
              </a:rPr>
              <a:t>Mrs Neale</a:t>
            </a:r>
          </a:p>
          <a:p>
            <a:r>
              <a:rPr lang="en-GB" sz="3200" dirty="0">
                <a:latin typeface="+mj-lt"/>
              </a:rPr>
              <a:t>Mrs </a:t>
            </a:r>
            <a:r>
              <a:rPr lang="en-GB" sz="3200" dirty="0" err="1">
                <a:latin typeface="+mj-lt"/>
              </a:rPr>
              <a:t>Mowforth</a:t>
            </a:r>
            <a:endParaRPr lang="en-GB" sz="3200" dirty="0">
              <a:latin typeface="+mj-lt"/>
            </a:endParaRPr>
          </a:p>
          <a:p>
            <a:r>
              <a:rPr lang="en-GB" sz="3200" dirty="0">
                <a:latin typeface="+mj-lt"/>
              </a:rPr>
              <a:t>Mrs Cooper	</a:t>
            </a:r>
          </a:p>
          <a:p>
            <a:r>
              <a:rPr lang="en-GB" sz="3200" dirty="0">
                <a:latin typeface="+mj-lt"/>
              </a:rPr>
              <a:t>Mr MacDonald</a:t>
            </a:r>
          </a:p>
          <a:p>
            <a:r>
              <a:rPr lang="en-GB" sz="3200" dirty="0">
                <a:latin typeface="+mj-lt"/>
              </a:rPr>
              <a:t>Mrs Fallon</a:t>
            </a:r>
          </a:p>
          <a:p>
            <a:r>
              <a:rPr lang="en-GB" sz="3200" dirty="0">
                <a:latin typeface="+mj-lt"/>
              </a:rPr>
              <a:t>Mrs Barber</a:t>
            </a:r>
          </a:p>
        </p:txBody>
      </p:sp>
      <p:sp>
        <p:nvSpPr>
          <p:cNvPr id="4" name="Content Placeholder 2"/>
          <p:cNvSpPr txBox="1">
            <a:spLocks/>
          </p:cNvSpPr>
          <p:nvPr/>
        </p:nvSpPr>
        <p:spPr>
          <a:xfrm>
            <a:off x="4716016" y="1628800"/>
            <a:ext cx="3610744" cy="4389120"/>
          </a:xfrm>
          <a:prstGeom prst="rect">
            <a:avLst/>
          </a:prstGeom>
        </p:spPr>
        <p:txBody>
          <a:bodyPr vert="horz" lIns="91440" tIns="45720" rIns="91440" bIns="45720" anchor="t">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3200" b="0" i="0" u="none" strike="noStrike" kern="1200" cap="none" spc="0" normalizeH="0" baseline="0" noProof="0" dirty="0">
                <a:ln>
                  <a:noFill/>
                </a:ln>
                <a:effectLst/>
                <a:uLnTx/>
                <a:uFillTx/>
                <a:latin typeface="+mj-lt"/>
                <a:ea typeface="+mn-ea"/>
                <a:cs typeface="+mn-cs"/>
              </a:rPr>
              <a:t>Mrs Packham</a:t>
            </a:r>
            <a:endParaRPr lang="en-GB" sz="3200" dirty="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GB" sz="3200" dirty="0">
                <a:latin typeface="+mj-lt"/>
              </a:rPr>
              <a:t>Miss Collingwood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GB" sz="3200" dirty="0">
                <a:latin typeface="+mj-lt"/>
              </a:rPr>
              <a:t>Miss Pepler</a:t>
            </a:r>
          </a:p>
          <a:p>
            <a:pPr marL="274320" indent="-274320">
              <a:spcBef>
                <a:spcPct val="20000"/>
              </a:spcBef>
              <a:buClr>
                <a:schemeClr val="accent3"/>
              </a:buClr>
              <a:buSzPct val="95000"/>
              <a:buFont typeface="Wingdings 2"/>
              <a:buChar char=""/>
              <a:defRPr/>
            </a:pPr>
            <a:r>
              <a:rPr lang="en-GB" sz="3200" dirty="0">
                <a:latin typeface="+mj-lt"/>
              </a:rPr>
              <a:t>Mr Croft</a:t>
            </a:r>
            <a:endParaRPr lang="en-GB" sz="3200" dirty="0">
              <a:latin typeface="+mj-lt"/>
              <a:ea typeface="Calibri"/>
              <a:cs typeface="Calibri"/>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GB" sz="3200" dirty="0">
              <a:latin typeface="+mj-lt"/>
            </a:endParaRPr>
          </a:p>
        </p:txBody>
      </p:sp>
      <p:sp>
        <p:nvSpPr>
          <p:cNvPr id="5" name="Content Placeholder 2"/>
          <p:cNvSpPr txBox="1">
            <a:spLocks/>
          </p:cNvSpPr>
          <p:nvPr/>
        </p:nvSpPr>
        <p:spPr>
          <a:xfrm>
            <a:off x="395536" y="4437112"/>
            <a:ext cx="3610744"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26" name="AutoShape 2"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cstate="print"/>
          <a:srcRect/>
          <a:stretch>
            <a:fillRect/>
          </a:stretch>
        </p:blipFill>
        <p:spPr bwMode="auto">
          <a:xfrm>
            <a:off x="5664320" y="4845044"/>
            <a:ext cx="3156152" cy="1620863"/>
          </a:xfrm>
          <a:prstGeom prst="rect">
            <a:avLst/>
          </a:prstGeom>
          <a:noFill/>
          <a:ln w="9525">
            <a:noFill/>
            <a:miter lim="800000"/>
            <a:headEnd/>
            <a:tailEnd/>
          </a:ln>
        </p:spPr>
      </p:pic>
    </p:spTree>
    <p:extLst>
      <p:ext uri="{BB962C8B-B14F-4D97-AF65-F5344CB8AC3E}">
        <p14:creationId xmlns:p14="http://schemas.microsoft.com/office/powerpoint/2010/main" val="140853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pPr algn="ctr"/>
            <a:r>
              <a:rPr lang="en-GB" dirty="0"/>
              <a:t>Welcome to KS2!</a:t>
            </a:r>
          </a:p>
        </p:txBody>
      </p:sp>
      <p:sp>
        <p:nvSpPr>
          <p:cNvPr id="3" name="Content Placeholder 2"/>
          <p:cNvSpPr>
            <a:spLocks noGrp="1"/>
          </p:cNvSpPr>
          <p:nvPr>
            <p:ph idx="1"/>
          </p:nvPr>
        </p:nvSpPr>
        <p:spPr>
          <a:xfrm>
            <a:off x="323528" y="1628800"/>
            <a:ext cx="8157592" cy="4982844"/>
          </a:xfrm>
        </p:spPr>
        <p:txBody>
          <a:bodyPr vert="horz" lIns="91440" tIns="45720" rIns="91440" bIns="45720" anchor="t">
            <a:normAutofit lnSpcReduction="10000"/>
          </a:bodyPr>
          <a:lstStyle/>
          <a:p>
            <a:r>
              <a:rPr lang="en-GB" sz="3200" dirty="0">
                <a:latin typeface="+mj-lt"/>
              </a:rPr>
              <a:t>A few differences:</a:t>
            </a:r>
          </a:p>
          <a:p>
            <a:r>
              <a:rPr lang="en-GB" sz="3200" dirty="0">
                <a:latin typeface="+mj-lt"/>
              </a:rPr>
              <a:t>Milk and fruit/healthy snacks are available from the tuck shop at breaktimes – no more than £1.</a:t>
            </a:r>
          </a:p>
          <a:p>
            <a:r>
              <a:rPr lang="en-GB" sz="3200" dirty="0">
                <a:latin typeface="+mj-lt"/>
              </a:rPr>
              <a:t>Children have breaktime on the back playground.</a:t>
            </a:r>
          </a:p>
          <a:p>
            <a:r>
              <a:rPr lang="en-GB" sz="3200" dirty="0">
                <a:latin typeface="+mj-lt"/>
              </a:rPr>
              <a:t>School dinners – £2.95 per day. Pay on </a:t>
            </a:r>
            <a:r>
              <a:rPr lang="en-GB" sz="3200" dirty="0" err="1">
                <a:latin typeface="+mj-lt"/>
              </a:rPr>
              <a:t>SchoolComms</a:t>
            </a:r>
            <a:endParaRPr lang="en-GB" sz="3200" dirty="0">
              <a:latin typeface="+mj-lt"/>
            </a:endParaRPr>
          </a:p>
          <a:p>
            <a:r>
              <a:rPr lang="en-GB" sz="3200" dirty="0">
                <a:latin typeface="+mj-lt"/>
              </a:rPr>
              <a:t>Children may bring a healthy snack – no nuts please.</a:t>
            </a:r>
          </a:p>
          <a:p>
            <a:pPr marL="0" indent="0">
              <a:buNone/>
            </a:pPr>
            <a:endParaRPr lang="en-GB" sz="3200" dirty="0">
              <a:latin typeface="+mj-lt"/>
            </a:endParaRPr>
          </a:p>
        </p:txBody>
      </p:sp>
      <p:sp>
        <p:nvSpPr>
          <p:cNvPr id="4" name="Content Placeholder 2"/>
          <p:cNvSpPr txBox="1">
            <a:spLocks/>
          </p:cNvSpPr>
          <p:nvPr/>
        </p:nvSpPr>
        <p:spPr>
          <a:xfrm>
            <a:off x="4716016" y="1628800"/>
            <a:ext cx="3610744"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GB" sz="3200" dirty="0">
              <a:latin typeface="+mj-lt"/>
            </a:endParaRPr>
          </a:p>
        </p:txBody>
      </p:sp>
      <p:sp>
        <p:nvSpPr>
          <p:cNvPr id="5" name="Content Placeholder 2"/>
          <p:cNvSpPr txBox="1">
            <a:spLocks/>
          </p:cNvSpPr>
          <p:nvPr/>
        </p:nvSpPr>
        <p:spPr>
          <a:xfrm>
            <a:off x="395536" y="4437112"/>
            <a:ext cx="3610744"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26" name="AutoShape 2"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QEhQUExQVFBEVFRQWFhgWEhQUFxcZFRcWFhcUFRUYHCggGBolHhQWITEhJSkrLi4uFx8zODMsNygtLisBCgoKDg0OGhAQGywkICQsLCwsLCwtLCwsLCwsLCwsLCwsLCwsLCwsLCwsLCwsLCwsLCwsLCwsLCwsLCwsLCwsLP/AABEIAKwBJgMBEQACEQEDEQH/xAAcAAEAAgMBAQEAAAAAAAAAAAAABAYDBQcCAQj/xABJEAABAwIDAwkEBgcGBQUAAAABAAIDBBEFEiEGMUEHEyJRYXGBkaEyUrHBFEJyktHhI1NigqKy8BUzY4OT0hYkRMLxF0Nzs8P/xAAaAQEAAwEBAQAAAAAAAAAAAAAAAQQFAgMG/8QAMhEBAAICAAMGBAUEAwEAAAAAAAECAxEEEiEFEzFBUXEygZGxImGhwdEUI0JSM+Hw8f/aAAwDAQACEQMRAD8A7igICAgICAgICAgICAgICAgICAgICAgICAgICAgICAgICAgICAgICAgICAgICAgICAgICAgICAgICAgICAgICAgICAgICAgICAgICAgICAgICAgICAgICAgICAgICAgICAgICAgICAgICAgICAgICAgICAgIPMkgaCXEADeToEGufjLT7DS7tPRHhxQfWYmeLR978kEuCra/Tceo/LrQZ0BAQEBAQEBAQEGOWdrd5A+Pkg8NrGH63oR8UGYG+5B9QEBAQR6urbGNd53Abz+SCF9Oe7qaOzX1KD22od1+gQSIqvg7Tt4fkglICAgICAgICAgICAUFJr8WNTIbH9C09Ae9b657+HZ4oJlOgltKA5BssOq84LT7Q9R1oJqD4TZBq58XBNoxf9o7vAcUHhtXIfreg/BBnjr3D2hcdmhQTopA4XBuEHtAQafFMUs7m2HUe07q7B2/13BDhHmgkhB7jmLDceI4FBtIJQ8Aj+uxBkQEGKqnEbHPduaL/kgqzKgyOLnbz6dg7EE6JyCQ1yA4oJmHz3u07xu7kExAQEBAQEBAQEBBpdsaww0czhvIDB/mODLjwcT4IKPhcmgROlgp5UQmMlQejIoGOmqckrD1uDT3O0+fogtCkV/aPENRE08Lv+Tfn5IIVO5BNY5B7zIPVNU8279k6H8fBBu0EbEanmonv91pI7+A87IKdSycSbk6k9ZO8qBsopEEhsikfHyIhIwWo6bmcCMw7xYH4jyRLcoCDQ7YT5Ymj3ni/cAT8QFEjQU06lG2yhmQSWyol6MqD1QTfpW9tx6E/JEN8iRAQEBAQEBAQEFa5RYycPmI3tMb/BsjC4+AufBEw5zhleLBRt3yrBTVw61GzlTWVwTaeV6+nBRtzNWBtVmliaN7pYx/EFMOHQ10OdV9ZmqJif1j2+DDlHo0LmZSlU9So252nRzptG2Xn02nbFNNop2lZMOkzxMPEtHwXQ1+1xtSyHtj/naokU6mqFztDZQ1KjmdaSW1CmLGnySoXcS5ZcAkzVA7GOJ9B81JC1qEiCs7fMPMNePqSC/YHAt+Jb5qJFNpq1dxDzmW2p6tNESmsqk062+uq00jaTgT+cnFtzQ5x8rfEpJWdrWuXYgICAgICAgICDDV0zZY3xvF2Pa5jh1hwII8ig/PGLQyYfUPp5d7DdrvfYfYkHeB4EEcFxKzSYlnpsb7Vzt7xSE2PHBuvr1X18lzN4jxe1eGvaNxWfozOxnKCSHWAuTkcPiFz3tYTPZ+e/hH1mFr5PKc1UoqdeZjByE/We4W/hBN+0he1J3G2Xlx2x3mlvGHR3OAFzoO1duHIsdm5qrnANwZHOBGoIk6ehH2reC8LZK+sfVzN668Ye6avXjOSPV5TePVsIq7tTvEc7L9P7V3FtuonY+t0XrD2hfMLiLIY2neGNv3219V6QGJ0gnikjOmdpbfqJGh8DYqRyWOdzXmNwIkaS0ttc3GhFuKr5LRWNz0TWNzqGyhEv6t/i0j4qjbi8cf5QsRht6JJke32gR5fBdY+Mx2tFYt1LYbRG9MUlf2rQrKtK0bFUpyOmcPb0Z9kb3eJ/lC9EQsyJR62ujgAdLIyNpNgXuDQTvsL7zouq0tadVjbi+StI3ade7W4hidHURPidUwZXtLT+mjuOoi53g2Pgu/6fL/AKz9JeX9Vg/3r9YcgqpDBI6Mua7KbBzHBzXDg5pHAhOW1fijRzVt8MxPsm0uJdq605iU9mJ9qjTrmeJMU4DUnQAakk7gAmje3RNk8LdBFmk0lksXD3R9VnfqSe09i8rTt7VjUN4odCAgICAgICDT45tLDRkNkzukIzBkcbnm1yLkjot1B3kbiuLXivisYOFyZvh1850r0+3zz/dUbv8AOmZH6MD15zm9IXa9mf7Xj5RM/fSDNtdXP3CniHVkkkcP3i4D+FcTms969n4I8ZtP0j+fu0GN0z64tNVIZcl8vQjjy3tcAsAdbQaEncuZvafNYpw+CnhSPn1+/RghwKBm6MHv19Vzrfi9625fh1HtGkxlOxu5o8k0TaZ83ivgzxPZ7zHDzGiiY6OqW1aJW3kcrOcw1jeMUkrD4u5wekgVrDP4GF2nXXEW/PTbbVtDjEDq20htwuMljbxPmqnaERNYiWLxUbiGj+is90eSy+7r6KXJX0fPocfuN8lHdU9Dkr6Pn0KP3G/dH4KO5x+kHJX0fPoMfut+638E7mnoju6+iNW0rGhpAAPORDcOMjQfS6mlIrasx6x90xWImNesOkr6VriCsY3h8QqRMG2lMdnHgRcBpI96zSL9Sxu1cnw0+f8AH7rfC18bMCxlxo3vu4nrJ8QeHkqPNMW5o8dvfXTTJs7si+Z+eZ1qcOOUA9KQA6Xt7I9e7evuOFyxlxVyR5sTJSa2msuiMYGgAAAAWAGgAG4AKw4ekFA5SelU0EZ9m87iPshlvn5q5wnTcsztHryx7oApWe6PJXuafVm8lfR4noWPaWkaEEcePGyTPNGpdVjlndfFV8ZwJ9KYiHh8czSWG1nAtsHse3raTa40Posyd1tNZbMavWLR5vVBhc0z2RsIzPNhfQdpPYACfBTM6Irt0ah2ep8KifUzOMskbS7M4AAHcGxt4EkgAm514Lzjd7RWHraa46zafJSsJraitkknllkDS7RrXva0fstAIs0DTz4rXrSmOsViIYF8l8t5tMz9Zb0Bw3STDuqJv96jVfSPpCd2j/KfrP8AKXR4jNERaR5FxcPc+S4vqOm428F5ZMVLRPT9ntizZKzGrT8+v3X5ZTdEBAQEBBz/AJTZhBLTSu0Y8SRONr2Iyvj3d0vmvDN5S1OzOs2rHup7toIPeJ7mO+YXhzQ1+6sxu2lhHv8A3R+KjmhPc2SocYhfukA+10fim4ROO0eTDiOMtjaSy0hAJNjcNA3k2SZTXHM+Kts2xfJ7Ia0fZ19SV6RjtPmp5ONxUnUVmWxwLGWSy5KiWcN0N4eaaRrxDmm47uriu+5jzlWv2lb/ABpHz3P8O37OYNT0cIZTNAjcc97lxeXAdMuO+4A9LL2rWKxqGZly3y25rz1QtqXWfD2iX4xqlx3wwpcT4Q0+ZZqm1j8WJqGU0bM0smfJ0gAcjC92u4aA8VOOtsluWkFYm06ho2bfRFxZkdmBLSLHQg2IXp/TZvT9Xp3OT0/VZsMdUVMYkip8zDcA87G3dodCbhT/AEuf/X9Tucnp+qUMHqZXMa6Hm2iSNznGRjgAxwcdGm5Oi6pwmabxuNRv1TXBkm0bheFstBjnmDGlzjZoFygrEtTzpL7WzbhvsBoPhfxXzHGZO8zWn5fRpYa8tIQKvEGRyRxuIDpSWt7XWJt5NPoqmpmZ15R1+z28mtKz9Pdv9m8WEdonbnOsDfcT199l9B2JxOt4Z94/dQ43H4XhbV9EzxBz3bx18QpB7sMzvPT5K7wvhLM4+fxV+aKZWje4DxCuaZ+4fGVDTuc09zgU1JuEWrpGveC7XTTXQW3gdV7381V4mnhZf4PJ40n3j90hsIZZw0c03BBsQRxBVWV6OjSbT45PXOZS58zA4E6AXcBxtvDRc/8AhXeExRWOeWbx2ebT3cN1TRMhY1gIDWi2pA8VYncqcREQyCdp+s37wTUm4eo5W54xcdKSJtrj6z2t+a5tvln2l3jmOevvH3dKWO+hEBAQEBBqtosAhr4xHOHFrXh4yuLSHAObe/c5w8VzasWjUvXDmvhtzU8WspOT3D4/+nD/AP5JJJPRzrei5jFSPJ7W4/iLf5fTp9mp28o4aWGKOnijp3SyEc5HDG3KA033AXJJGnGxXfLEeDwnLe07tMz7yoU2y7GwlzDI54HtPfDHHpv0uXblWtgiI6NjD2ra14i0REfOZV+hf0gODwWHueMp+Poq7atHRXqKHVw6j/XwVvFO6vnOOpy5Vi2ew5wa6QjQnTuC9FK09H6D2Qv9Cpr7+aZ5W6PpZdQ8Ve5S3j/lxcXvIbcbWbrZZvanwV9/2U+M+GFJWKz2h2qe9hifG57HASDMwuaQHDK4Bw1FwbHvV7gLRW87WeFtEX6tHg1O1jgSQPRa3eU9YXu8r6r9hePOh/u5snYHCx72nQqYzU/2j6p7yvqvGxG1ZquhKQXn2TYNP2SB6L0pkrbwl1W0T4SuS9HSubXTk5Im8bvdrwBDW94uSf3V4578mObekOqRzWiERrbAAbhovlWo5Vym4k4VcGQ9KH9IPtXFv5fVX+zsUXrkmfPo881uXl0usdQJWslb7MjQ8fvbx4G6xc+OaXmJWqTuE3DmtNjoXdR6VrG4OUHTdvcfBfRdmcBjpSuaetp6+3/vz/Rn8TntMzTyXLB6rnGkEglvEG9wd1+3QjwWypQnolyjlQffEIh1UwP3pJB/2rR4Lwljdpz+KI/JWcq0GVp5ZI1xcGm5Ycruw2Bt5ELmLRMzDqaTERM+aZQTljrX0PoeB+XcSuclIvWYd4ck47xKRi2M83Gbe0dGjtKzaY5tblbmTLFac30azDmmNmb/ANyQb+Iad573H0HatSI8mHe0+L1brPVqe3QLrbyiNvhClDZbMR5qynH+Kw/dOb5LxzzrFb2WOEjeekfm7WsN9OICAgICAgINdj2Etq4TG42Nw5jrXyuG51uPEHsJQcb2zkdSvfSlrc4aMz8jCHNe36t23B1tfS2U96r5smvwtfs7hOaYyzPhP6w02FYMZ9RJG3W1jnLtP2Wj5rypim3Vf4ntCuGeXU7/AEXb/hOlLTeJoc7UlpkBvvJLibnyVqKxHg+fyZ75J3advNLBBJUwUQOVr7g235WMc7LfgSGkXUvKZ26wxgaAALAAAAbgBuAXSHPttKTnqsmz7siDBlMdjfpXOZwN7myqcVw/fR7PHPi7yFWyr5/TKZo53NFgRbqLWuHqEiZH3nz7sf8ApR/gmw539iL/AEmfgnyGbC32nuBlIjDrtAa0EOO/t3W7lo9mx+K0+y5wcdZdZpJucYx9rZmtdbqzAG3qtpfVDaCQuqXa6tyNaLNvoA7TNodXHdruXFoiekkeL7FKcpJvcD3MnzN1gdoVpS/4de0RpocPMzHVxLaCq56sldvAdlHc3RW+CpyYYc5p3dc9h6zNC6E74nZm/Yfv8nfzLN7Uw6tF483tw9txpvwyxuCRxtvBO65adCe1U8HGZcHSkvW+Gl/GFw2Se0sd+suMxJJJHDfu46DRfRdl8XbPjmLz+KJZ/E4opbp4S3601ZyLlFN8TP7NPGP4nn5rR4LwYvaXxx7fy0mVXmalYTQODi2oLy0fpIWZmhhims8OBDc28EHXgQszJmtTJblbeLh6ZMVObyjf1TtoKRrcrmixdpoGsZYDQNZ7R7XHevfhMtrbiVbtDBSmrVj+FcqMOdLKJHH9E0dLXW/EDtdYa8NepWYpEWmY81TvpmkVnybrCqcSyEvBs0A6Nu3qAcAQQ2w3jdZePE5px1iK+b24Lh65bTNvJh2ogih5uzWuMr2tawuLsrgQ7no3g3s21rOH1vA18ea+S1YnyXMvDYsNLWjzjXt7I2VaTF03OxcV66Dsc8+Ub/yXhxU/2rf+81rgY3xFfn9pdfWM+jEBAQEBAQEBByDlmo8tVBL+shLPGJ9/O03oqueOsS3eyb/gtX0nf1/+K3gmNmIBjy7IN1nEBo1PstFzr2pjy6jUo4zgbXtz0TsV28DMsUTCS7TO7ogX6m3JPiQvSMsTOoUcnAZMdOezV7OVhZWwTOPszMLieomzv4SV3ClL9ErtCh8ocGSSOQZTzjS0hzA62TiL/aHketUuNyzjpGvN4cRk5a9FRAWEzEDFsZZS5c4cc17ZQDu7yvXDhtlnVXdMc3nUIkW1ULuD/IfiveeByfk9P6a6VBjcb3NbZ/SIGmUHU20JNh4qacFfmjm8HVeGtvqvmB0pqHtZZxjaQX35u1m7mkx6G+7f1rYrWPCGhWIiOi/L1SrOMsa+Z2m4NabaZra69e8DwWLxvFXjJNKz00uYcUTXctfVxHmy2MAEggcADYkE23C9llZJm3j1Wq6hyuLYKqa9xkfTgkk/3kjjr3RrSntDDSIr1/T+Xj3NrTtvsA2edTTCQytLcrmua1rtQ4dZtxsfBVOK4/Hmpyal6Y8NqzvbfrIWm02drOamF/Zd0T47ir/ZvEdznjfhPSVficfPT2XlfYMlx3bd18UqP2Y4R/AD81o8H4MTtD/katXme3+32KGlo8MDWgyGME30Ja2Jgc3MNQCXtP7oWNk65Le8vo8McuGkflH2V+PEPpLWykAEtG6/kSdSe9aeCkUr0YvE5bZL/ih6svZWbDZ6nMlTExtrvJFzfQAFziLEG9mlVuKiO73K5wM2jLEQ023MJZi7Isxc2JjLX63NL3G3iPIKvwkddrvHz+HSStFjLFsAy9az9lkh9Mv/AHKtxk/2vmu9nx/f+UuprJbwgICAgICAgIOf8s1JmpYZBvjmAP2ZGub/ADBi8c8fh20+yr6zTX1j/tyIFVH0CDi40a7qPwsfxU0nUvLiKc+OYWeOjs2/WFdfJ2d6wufnIYn+/Gx33mg/NduVU5Sd1P3yfBize0vhr7qnF+EKUCsdQVLb0X5rx+Kv8B8crPC/FKtRROBHUtRdbilao06h+hdg58+H0x/ww09vNksufur3r4Om9e8NBJ0ABJ7gkzqNyKnfN0jvcST2Em9vVfKXtz2m0+fVqVjUaeJp2s1c4NHaQFzMxHi6RJMRp95fGT4FcTyynqwuxilH12fd/JPw+n6HVMop45W5oy1zb2uBxHAqYiPI6sz4gRaw8lE1iY0RKy4XUc5GCfaHRd3j+gfFfT8Hm73DFp8fCfeP/bZuanLeYcg2pffE609ToR5RMW5wfwvneP8A+WUIlXVGW35XIbDDx1QyDy5n8lhz1tL6aI1WFVwlhiuD7Djmb2HiPmtDhssa5ZZPGYJ5uasNlzo61a5o9VGa29Gw2LeXYnTdQ53/AOmTVZ3FZOadR4Q2OBw8kc0+MtXtec2OVJ6jGPKnjHxuvbhI6Q8ePnqz3V1lrVybsvVPPVC71fH+BVTjZ/txH5tDs2v92Z/L94dLWW2xAQEBAQEBAQVTlRpjJhlRbezm5PCORjnfwgrjJG6ytcFflz1n89fXo4UCqL6lirm3Yeyx+XzQnrErTSTZqZjv2G/DVXYno+Sz15bzH5u3YFFkpoGne2GIHwY0L0eKr8pe6n75PgxZvaXw191Ti/hhSAVkKDFU0kUoAkZmtu1IIU1tNfBMTpH/ALDpv1ZH74/2rqctvWTmn1e24PTjcx332/7FHeW9ZOafVs8FYIp6bmzI3/mIW25zSzngOFgBvF/Ne3DXv31Y3Pi9cNrc8dXVcblyxEcXkN8Dq7+EOWtx2Tkwz+fT6/8ATZw13eGhuvnWgoG3dVmqGsB0a3XvOv4K5wGGuS1ptG9PHiLzWIiGghbnfl1sIp3bzvbDI5p8HBq1owY4j4Y+kKveW9Ze/ohyqIpHonmn1XbYajMVM2Q3yzSyDsBYBlt35ZPIKh2jh1Fcke0/s9uHvvdZWRZa02GCTZXlvBw9R+V/RaXZmXlyTSfP7x/0rcTXdd+jlmOPvX1p/wAe33WgfJfX8J8MvlOO/wCWUZx0KuQpT4Lryv0V4aV/uSOj++y//wCSwo8X1Mx0U6mpbsXe3GmSFuZ0nUJJAO4PIA7lEJlYOTqgzVrpLaRRu+88ho9M/klp6FY6qljLs2LVjuqR4+7lZ8lo8LH4YZHHTu0s91bZ668l7byznqYwfec7/aqPHfDX5tPsz4re0fu6Gs5sCAgICAgICAgjYhStnikif7EjHMd3PBafiiYmYncPzNIwxucx3tsc5jvtNJafUFZ8x5Pr4vE1i3lPVKGFzvhdKIZDDa3OZCGanKLOOh6WmimMdp8nnbi8FfG0ff7N7g9FdkNPe7nvYy/232NuwX9FbrGo0+Z4jJ3l5t6u9AWXo8VS5QMPlmbDzTHPyl98ouRcNtp4FUOPx3vWOWN9VbiaWtEahTDgtSP+nl/03H4BZk8Nm/1lT7m/ohVIMTssgcx9gcrmlpsdxseGhXPcZY/xn6I7u/pL1TMdJfI1z7WvkY51r7r2Gm5czhyf6z9JR3d/SWA1bASC9oIJBBcAQRvBHAqO6v6T9EclvRudmqJ09RAWgljZWyF1iWgR9L2t28AeKscJivOas6no9cFLd5HRfdp3vHNlkb5GjNcMGYgnLlOXf72qudpUy3ivJXcdd/t+7c4e1Ymdy0QnnO6kn8W5fisuOF4if8JWe8x+qpbc4fzFNFLK3JUy1EpymxPN5RoSDbQtYR9srX4Lh7YcWreMztUz5Ivbp4I3J1h4qRXOvd7KVzGDtlDul4c3b94q7EdHijmQZL8LXXnEOtur4Zg9sPigvkeGNde18shPOX+8T4XTPhjLjmk+ZjvyWiyG3Z+qO+ojHdDf5hZcdk387/otf1Uf6pVBs/KyRr31OcNN8oiDb24XzFe2Dszu7xeb71+Ti/E81ZjSq7UbGTmqllp2c4yYiQ9NjS1xADh03C40v49i+j4bPSldWYHGcJkvfmpG2uptkazOwOgIbmbmPOREAXFybPPBWJ4nHqdT91WvBZuaN1/WP5X7bui56hmHFgEo/wAs5j/CHDxWS3pc5ohmYAN5sB3nQLpy84mwQVNRHwbK4+D+mP5khMuh7A4fzVNzhHSmOf8Ad3MHld37yiUw5ztRs7NS1s8rml0U73yMe0EjpuzFjupwv4jdxtpcLkrMaY3G4rRbflLWGS2/RW9wz5iYdC5KouhUScHOjYDw6AcTb/UCz+Ot1rDW7Mr0tb2j6f8A1fFRaggICAg+EoPDpAEEaXEGt3lBEkxyMcUEGq2qiYCS7QIOR7WTmoqJZmMLWPIPC5s0NLiOF7XUO4htKDaUf2UacjUQyxgDiQXZT33sUc+adsxhhjMcxP6RhzAfVvYjXr3qE2Xim2pafa0cDYjfqp25Z/8AiaMcVIwybWRDig5vykY22qliNO0l0bXtkdwNyC1nbbpH95edrImWfYDauOkimbLdr3SB1+zKAB4EHzU1khzN9O9sjhZzxmNnBpIdro6/bvUpdr2DxdtLRxxPPTBe4jqzOJt5EKYFkG0jSmxhl2rY3eU2OZcqG0gq5YmN9mJrjfrMhHwDB5lc2kR+TjaJtFJMHC/OMZr9gnTxz+imsjxE17mgtYSy4Nuy97eS84nq60vTNtz1L225TqfbIFBsYNpQ5BOjxkFB6/tpo3lBGxPaCMRP1DiWuaG+8SCA3xQULCKd1OYS8XDXxk9Vg4Erpw1eK0xNZVEOzNdM94N+D+mB4ZreCQmXRdidoWugbDIbSwtDftMGjXDwsD2jtUTCYlaGVbDuKhL3zgKD0CEH26D6gICAgFBjdCCgiTYW1yCBNsyx3Eolrq3YVkgsJC03BBtm3dY4obRHcnxIsZxbsisfMuPwUaTtBk5J4z7M72+H5po3DLBybyNOta9zR9XIAPHKRdNIWGk2UYxtnODj2MyjyuU0h5m2UY7jbwTQ1NZsAZN02XwUakRYOTmRgtz8Z74nX8eko5UaYjyW5iXOmBPYwtHxKcsmnscl7f1nxUcsnVOpOT9rDrJceKnllLbjZZgFgfNTqRCqNiWv3yEdwUcspQJOTKF3tOzd4uo5ZNvP/pfAPZeWnsAU8sm4S4ti3tGUSMPbkI9LlRyG2GPk9Fy58gLifqtygepup1Ils2JaPrKeqEiPZIN+sp6iW3AbbnDxBUoejgAO8jyKDV1OxLXPD2ylpF9CzMNfEIaSHbKFwyukBadD+j3jiPa0U7NMbNgqVvsZ29zyR5G9k2afGbDRNdna94da2/8ADuTaNJ0GAOZulJ7wm06lsYaQje4HwQZxEoS9hqD0gICAgICAgICAgICAgICAgICAgICAgICAgICAgICAgICAgICAgICAgICAgICAgICAgICAgICAgICAgICAgICAgICAgICAgICAgICAgICAgICAgICAgICAgICAgICAgICAgICAgICAgICAgICAgICAgICAgICAgICAgICAgICAgICAgICAgICAgICAgICAgICAgICAgICAg//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9907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FDBA-3127-44B4-8FB1-A00367A8611B}"/>
              </a:ext>
            </a:extLst>
          </p:cNvPr>
          <p:cNvSpPr>
            <a:spLocks noGrp="1"/>
          </p:cNvSpPr>
          <p:nvPr>
            <p:ph type="ctrTitle"/>
          </p:nvPr>
        </p:nvSpPr>
        <p:spPr>
          <a:xfrm>
            <a:off x="1094015" y="2209874"/>
            <a:ext cx="6858000" cy="1790700"/>
          </a:xfrm>
        </p:spPr>
        <p:txBody>
          <a:bodyPr/>
          <a:lstStyle/>
          <a:p>
            <a:r>
              <a:rPr lang="en-GB" dirty="0">
                <a:latin typeface="Cooper Black" panose="0208090404030B020404" pitchFamily="18" charset="0"/>
              </a:rPr>
              <a:t>Attendance at Marlcliffe</a:t>
            </a:r>
          </a:p>
        </p:txBody>
      </p:sp>
      <p:pic>
        <p:nvPicPr>
          <p:cNvPr id="4" name="Picture 3" descr="Marlcliffe Primary School - Lockdown Video - YouTube">
            <a:extLst>
              <a:ext uri="{FF2B5EF4-FFF2-40B4-BE49-F238E27FC236}">
                <a16:creationId xmlns:a16="http://schemas.microsoft.com/office/drawing/2014/main" id="{07D97A27-FC77-4E94-81A3-A4C5BFD057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336" y="4237265"/>
            <a:ext cx="3322266" cy="1656695"/>
          </a:xfrm>
          <a:prstGeom prst="rect">
            <a:avLst/>
          </a:prstGeom>
          <a:noFill/>
          <a:ln>
            <a:noFill/>
          </a:ln>
        </p:spPr>
      </p:pic>
    </p:spTree>
    <p:extLst>
      <p:ext uri="{BB962C8B-B14F-4D97-AF65-F5344CB8AC3E}">
        <p14:creationId xmlns:p14="http://schemas.microsoft.com/office/powerpoint/2010/main" val="124948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A1077-B25C-46DF-8EE4-372B4684D276}"/>
              </a:ext>
            </a:extLst>
          </p:cNvPr>
          <p:cNvSpPr>
            <a:spLocks noGrp="1"/>
          </p:cNvSpPr>
          <p:nvPr>
            <p:ph type="ctrTitle"/>
          </p:nvPr>
        </p:nvSpPr>
        <p:spPr>
          <a:xfrm>
            <a:off x="1143000" y="1202167"/>
            <a:ext cx="6858000" cy="704777"/>
          </a:xfrm>
        </p:spPr>
        <p:txBody>
          <a:bodyPr>
            <a:normAutofit fontScale="90000"/>
          </a:bodyPr>
          <a:lstStyle/>
          <a:p>
            <a:r>
              <a:rPr lang="en-GB" dirty="0"/>
              <a:t>Attendance Roles</a:t>
            </a:r>
          </a:p>
        </p:txBody>
      </p:sp>
      <p:sp>
        <p:nvSpPr>
          <p:cNvPr id="5" name="Subtitle 4">
            <a:extLst>
              <a:ext uri="{FF2B5EF4-FFF2-40B4-BE49-F238E27FC236}">
                <a16:creationId xmlns:a16="http://schemas.microsoft.com/office/drawing/2014/main" id="{2AE3920E-4E09-426F-803F-8D9A9B96C986}"/>
              </a:ext>
            </a:extLst>
          </p:cNvPr>
          <p:cNvSpPr>
            <a:spLocks noGrp="1"/>
          </p:cNvSpPr>
          <p:nvPr>
            <p:ph type="subTitle" idx="1"/>
          </p:nvPr>
        </p:nvSpPr>
        <p:spPr>
          <a:xfrm>
            <a:off x="1143000" y="2487775"/>
            <a:ext cx="6858000" cy="2312825"/>
          </a:xfrm>
        </p:spPr>
        <p:txBody>
          <a:bodyPr vert="horz" lIns="68580" tIns="34290" rIns="68580" bIns="34290" rtlCol="0" anchor="t">
            <a:normAutofit/>
          </a:bodyPr>
          <a:lstStyle/>
          <a:p>
            <a:r>
              <a:rPr lang="en-GB" sz="3000" dirty="0"/>
              <a:t>SLT Attendance Champion- Clare Hayes</a:t>
            </a:r>
          </a:p>
          <a:p>
            <a:r>
              <a:rPr lang="en-GB" sz="3000" dirty="0"/>
              <a:t>Attendance Officer- Charlotte Codd</a:t>
            </a:r>
          </a:p>
          <a:p>
            <a:r>
              <a:rPr lang="en-GB" sz="3000" dirty="0"/>
              <a:t>Learning Mentor- Sherren Barrett</a:t>
            </a:r>
            <a:endParaRPr lang="en-GB" sz="3000" dirty="0">
              <a:ea typeface="Calibri"/>
              <a:cs typeface="Calibri"/>
            </a:endParaRPr>
          </a:p>
        </p:txBody>
      </p:sp>
      <p:pic>
        <p:nvPicPr>
          <p:cNvPr id="4" name="Picture 3" descr="Marlcliffe Primary School - Lockdown Video - YouTube">
            <a:extLst>
              <a:ext uri="{FF2B5EF4-FFF2-40B4-BE49-F238E27FC236}">
                <a16:creationId xmlns:a16="http://schemas.microsoft.com/office/drawing/2014/main" id="{07D97A27-FC77-4E94-81A3-A4C5BFD057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259" y="4468197"/>
            <a:ext cx="3063343" cy="1425763"/>
          </a:xfrm>
          <a:prstGeom prst="rect">
            <a:avLst/>
          </a:prstGeom>
          <a:noFill/>
          <a:ln>
            <a:noFill/>
          </a:ln>
        </p:spPr>
      </p:pic>
    </p:spTree>
    <p:extLst>
      <p:ext uri="{BB962C8B-B14F-4D97-AF65-F5344CB8AC3E}">
        <p14:creationId xmlns:p14="http://schemas.microsoft.com/office/powerpoint/2010/main" val="164590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5" descr="Text Box: "/>
          <p:cNvPicPr preferRelativeResize="0"/>
          <p:nvPr/>
        </p:nvPicPr>
        <p:blipFill rotWithShape="1">
          <a:blip r:embed="rId3">
            <a:alphaModFix/>
          </a:blip>
          <a:srcRect l="4998" t="3995" r="3951" b="4788"/>
          <a:stretch/>
        </p:blipFill>
        <p:spPr>
          <a:xfrm>
            <a:off x="0" y="857250"/>
            <a:ext cx="9144000" cy="5143500"/>
          </a:xfrm>
          <a:prstGeom prst="rect">
            <a:avLst/>
          </a:prstGeom>
          <a:noFill/>
          <a:ln>
            <a:noFill/>
          </a:ln>
        </p:spPr>
      </p:pic>
      <p:pic>
        <p:nvPicPr>
          <p:cNvPr id="221" name="Google Shape;221;p35"/>
          <p:cNvPicPr preferRelativeResize="0"/>
          <p:nvPr/>
        </p:nvPicPr>
        <p:blipFill>
          <a:blip r:embed="rId4">
            <a:alphaModFix/>
          </a:blip>
          <a:stretch>
            <a:fillRect/>
          </a:stretch>
        </p:blipFill>
        <p:spPr>
          <a:xfrm>
            <a:off x="536351" y="2585951"/>
            <a:ext cx="1953325" cy="1896125"/>
          </a:xfrm>
          <a:prstGeom prst="rect">
            <a:avLst/>
          </a:prstGeom>
          <a:noFill/>
          <a:ln>
            <a:noFill/>
          </a:ln>
        </p:spPr>
      </p:pic>
      <p:graphicFrame>
        <p:nvGraphicFramePr>
          <p:cNvPr id="222" name="Google Shape;222;p35"/>
          <p:cNvGraphicFramePr/>
          <p:nvPr/>
        </p:nvGraphicFramePr>
        <p:xfrm>
          <a:off x="457201" y="1314450"/>
          <a:ext cx="8223575" cy="3811113"/>
        </p:xfrm>
        <a:graphic>
          <a:graphicData uri="http://schemas.openxmlformats.org/drawingml/2006/table">
            <a:tbl>
              <a:tblPr>
                <a:noFill/>
              </a:tblPr>
              <a:tblGrid>
                <a:gridCol w="8223575">
                  <a:extLst>
                    <a:ext uri="{9D8B030D-6E8A-4147-A177-3AD203B41FA5}">
                      <a16:colId xmlns:a16="http://schemas.microsoft.com/office/drawing/2014/main" val="20000"/>
                    </a:ext>
                  </a:extLst>
                </a:gridCol>
              </a:tblGrid>
              <a:tr h="3811113">
                <a:tc>
                  <a:txBody>
                    <a:bodyPr/>
                    <a:lstStyle/>
                    <a:p>
                      <a:pPr marL="38100" marR="38100" lvl="0" indent="0" algn="ctr" rtl="0">
                        <a:lnSpc>
                          <a:spcPct val="93000"/>
                        </a:lnSpc>
                        <a:spcBef>
                          <a:spcPts val="0"/>
                        </a:spcBef>
                        <a:spcAft>
                          <a:spcPts val="0"/>
                        </a:spcAft>
                        <a:buNone/>
                      </a:pPr>
                      <a:r>
                        <a:rPr lang="en" sz="4500" b="1" dirty="0">
                          <a:latin typeface="Cooper Black" panose="0208090404030B020404" pitchFamily="18" charset="0"/>
                          <a:ea typeface="Amatic SC"/>
                          <a:cs typeface="Amatic SC"/>
                          <a:sym typeface="Amatic SC"/>
                        </a:rPr>
                        <a:t>OUR SCHOOL TARGET THIS YEAR IS</a:t>
                      </a:r>
                      <a:endParaRPr sz="4500" b="1" dirty="0">
                        <a:latin typeface="Cooper Black" panose="0208090404030B020404" pitchFamily="18" charset="0"/>
                        <a:ea typeface="Amatic SC"/>
                        <a:cs typeface="Amatic SC"/>
                        <a:sym typeface="Amatic SC"/>
                      </a:endParaRPr>
                    </a:p>
                    <a:p>
                      <a:pPr marL="38100" marR="38100" lvl="0" indent="0" algn="ctr" rtl="0">
                        <a:lnSpc>
                          <a:spcPct val="93000"/>
                        </a:lnSpc>
                        <a:spcBef>
                          <a:spcPts val="0"/>
                        </a:spcBef>
                        <a:spcAft>
                          <a:spcPts val="0"/>
                        </a:spcAft>
                        <a:buNone/>
                      </a:pPr>
                      <a:endParaRPr sz="2000" b="1" dirty="0"/>
                    </a:p>
                    <a:p>
                      <a:pPr marL="38100" marR="38100" lvl="0" indent="0" algn="l" rtl="0">
                        <a:lnSpc>
                          <a:spcPct val="93000"/>
                        </a:lnSpc>
                        <a:spcBef>
                          <a:spcPts val="0"/>
                        </a:spcBef>
                        <a:spcAft>
                          <a:spcPts val="0"/>
                        </a:spcAft>
                        <a:buNone/>
                      </a:pPr>
                      <a:endParaRPr sz="2000" b="1" dirty="0"/>
                    </a:p>
                  </a:txBody>
                  <a:tcPr marL="91425" marR="91425" marT="91425" marB="91425"/>
                </a:tc>
                <a:extLst>
                  <a:ext uri="{0D108BD9-81ED-4DB2-BD59-A6C34878D82A}">
                    <a16:rowId xmlns:a16="http://schemas.microsoft.com/office/drawing/2014/main" val="10000"/>
                  </a:ext>
                </a:extLst>
              </a:tr>
            </a:tbl>
          </a:graphicData>
        </a:graphic>
      </p:graphicFrame>
      <p:pic>
        <p:nvPicPr>
          <p:cNvPr id="223" name="Google Shape;223;p35"/>
          <p:cNvPicPr preferRelativeResize="0"/>
          <p:nvPr/>
        </p:nvPicPr>
        <p:blipFill>
          <a:blip r:embed="rId4">
            <a:alphaModFix/>
          </a:blip>
          <a:stretch>
            <a:fillRect/>
          </a:stretch>
        </p:blipFill>
        <p:spPr>
          <a:xfrm>
            <a:off x="6434126" y="2662151"/>
            <a:ext cx="1953325" cy="1896125"/>
          </a:xfrm>
          <a:prstGeom prst="rect">
            <a:avLst/>
          </a:prstGeom>
          <a:noFill/>
          <a:ln>
            <a:noFill/>
          </a:ln>
        </p:spPr>
      </p:pic>
      <p:sp>
        <p:nvSpPr>
          <p:cNvPr id="225" name="Google Shape;225;p35"/>
          <p:cNvSpPr txBox="1"/>
          <p:nvPr/>
        </p:nvSpPr>
        <p:spPr>
          <a:xfrm>
            <a:off x="3471225" y="2795576"/>
            <a:ext cx="2483100" cy="1569630"/>
          </a:xfrm>
          <a:prstGeom prst="rect">
            <a:avLst/>
          </a:prstGeom>
          <a:noFill/>
          <a:ln>
            <a:noFill/>
          </a:ln>
        </p:spPr>
        <p:txBody>
          <a:bodyPr spcFirstLastPara="1" wrap="square" lIns="91425" tIns="91425" rIns="91425" bIns="91425" anchor="t" anchorCtr="0">
            <a:spAutoFit/>
          </a:bodyPr>
          <a:lstStyle/>
          <a:p>
            <a:r>
              <a:rPr lang="en" sz="9000" dirty="0">
                <a:latin typeface="Berlin Sans FB Demi" panose="020E0802020502020306" pitchFamily="34" charset="0"/>
              </a:rPr>
              <a:t>96%</a:t>
            </a:r>
            <a:endParaRPr sz="9000" dirty="0">
              <a:latin typeface="Berlin Sans FB Demi" panose="020E0802020502020306" pitchFamily="34" charset="0"/>
            </a:endParaRPr>
          </a:p>
        </p:txBody>
      </p:sp>
    </p:spTree>
    <p:extLst>
      <p:ext uri="{BB962C8B-B14F-4D97-AF65-F5344CB8AC3E}">
        <p14:creationId xmlns:p14="http://schemas.microsoft.com/office/powerpoint/2010/main" val="265393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193" name="Google Shape;193;p3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194" name="Google Shape;194;p31"/>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200" name="Google Shape;200;p32"/>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201" name="Google Shape;201;p32"/>
          <p:cNvPicPr preferRelativeResize="0"/>
          <p:nvPr/>
        </p:nvPicPr>
        <p:blipFill>
          <a:blip r:embed="rId3">
            <a:alphaModFix/>
          </a:blip>
          <a:stretch>
            <a:fillRect/>
          </a:stretch>
        </p:blipFill>
        <p:spPr>
          <a:xfrm>
            <a:off x="475217" y="1535254"/>
            <a:ext cx="8193575" cy="34878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332ba9-b5e0-4f8c-a671-d2b48d13736b">
      <Terms xmlns="http://schemas.microsoft.com/office/infopath/2007/PartnerControls"/>
    </lcf76f155ced4ddcb4097134ff3c332f>
    <TaxCatchAll xmlns="9db60fa7-7c6d-437b-8b6c-ad7fe51a97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7D2A8E3FD49D4A94C5C247286246E5" ma:contentTypeVersion="16" ma:contentTypeDescription="Create a new document." ma:contentTypeScope="" ma:versionID="adcb0e6ba1ff664554eb7c6bc87934f7">
  <xsd:schema xmlns:xsd="http://www.w3.org/2001/XMLSchema" xmlns:xs="http://www.w3.org/2001/XMLSchema" xmlns:p="http://schemas.microsoft.com/office/2006/metadata/properties" xmlns:ns2="d2332ba9-b5e0-4f8c-a671-d2b48d13736b" xmlns:ns3="9db60fa7-7c6d-437b-8b6c-ad7fe51a97c5" targetNamespace="http://schemas.microsoft.com/office/2006/metadata/properties" ma:root="true" ma:fieldsID="d6af543426b7abe91641739b1f10b564" ns2:_="" ns3:_="">
    <xsd:import namespace="d2332ba9-b5e0-4f8c-a671-d2b48d13736b"/>
    <xsd:import namespace="9db60fa7-7c6d-437b-8b6c-ad7fe51a97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32ba9-b5e0-4f8c-a671-d2b48d137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999394-f7f9-4b44-9d0f-72a1ee53c7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60fa7-7c6d-437b-8b6c-ad7fe51a97c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1cba003-af00-4b9b-9cf2-55f2bdacf9b0}" ma:internalName="TaxCatchAll" ma:showField="CatchAllData" ma:web="9db60fa7-7c6d-437b-8b6c-ad7fe51a97c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B4B4F-CB24-4997-8774-049E415B9886}">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d2332ba9-b5e0-4f8c-a671-d2b48d13736b"/>
    <ds:schemaRef ds:uri="http://purl.org/dc/terms/"/>
    <ds:schemaRef ds:uri="http://schemas.microsoft.com/office/infopath/2007/PartnerControls"/>
    <ds:schemaRef ds:uri="9db60fa7-7c6d-437b-8b6c-ad7fe51a97c5"/>
    <ds:schemaRef ds:uri="http://www.w3.org/XML/1998/namespace"/>
  </ds:schemaRefs>
</ds:datastoreItem>
</file>

<file path=customXml/itemProps2.xml><?xml version="1.0" encoding="utf-8"?>
<ds:datastoreItem xmlns:ds="http://schemas.openxmlformats.org/officeDocument/2006/customXml" ds:itemID="{4759EF6A-E04D-4A7D-8FDC-2B7213BFA5A7}">
  <ds:schemaRefs>
    <ds:schemaRef ds:uri="http://schemas.microsoft.com/sharepoint/v3/contenttype/forms"/>
  </ds:schemaRefs>
</ds:datastoreItem>
</file>

<file path=customXml/itemProps3.xml><?xml version="1.0" encoding="utf-8"?>
<ds:datastoreItem xmlns:ds="http://schemas.openxmlformats.org/officeDocument/2006/customXml" ds:itemID="{762B0E72-0BC9-4EAC-A5E5-754B413D5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32ba9-b5e0-4f8c-a671-d2b48d13736b"/>
    <ds:schemaRef ds:uri="9db60fa7-7c6d-437b-8b6c-ad7fe51a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1362</TotalTime>
  <Words>982</Words>
  <Application>Microsoft Office PowerPoint</Application>
  <PresentationFormat>On-screen Show (4:3)</PresentationFormat>
  <Paragraphs>166</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Lower KS2 Parents’ Information Slides </vt:lpstr>
      <vt:lpstr>Questions</vt:lpstr>
      <vt:lpstr>The team:</vt:lpstr>
      <vt:lpstr>Welcome to KS2!</vt:lpstr>
      <vt:lpstr>Attendance at Marlcliffe</vt:lpstr>
      <vt:lpstr>Attendance Roles</vt:lpstr>
      <vt:lpstr>PowerPoint Presentation</vt:lpstr>
      <vt:lpstr>PowerPoint Presentation</vt:lpstr>
      <vt:lpstr>PowerPoint Presentation</vt:lpstr>
      <vt:lpstr>PowerPoint Presentation</vt:lpstr>
      <vt:lpstr>PowerPoint Presentation</vt:lpstr>
      <vt:lpstr>Attendance Rewards at Marlcliffe</vt:lpstr>
      <vt:lpstr>Homework</vt:lpstr>
      <vt:lpstr>Reading:</vt:lpstr>
      <vt:lpstr>Reading Records</vt:lpstr>
      <vt:lpstr>Reading Strategies</vt:lpstr>
      <vt:lpstr>Spellings:</vt:lpstr>
      <vt:lpstr>PE kits</vt:lpstr>
      <vt:lpstr>Uniform</vt:lpstr>
      <vt:lpstr>Rewards and Sanctions</vt:lpstr>
      <vt:lpstr>This Year’s Learning</vt:lpstr>
      <vt:lpstr>This Year’s Learning</vt:lpstr>
      <vt:lpstr>English Curriculum</vt:lpstr>
      <vt:lpstr>Maths Curriculum</vt:lpstr>
      <vt:lpstr>Y4 Multiplication Tables Check</vt:lpstr>
      <vt:lpstr>Y4 Castleton Trip</vt:lpstr>
      <vt:lpstr>Website/ Class blogs</vt:lpstr>
      <vt:lpstr>Staying in contact</vt:lpstr>
      <vt:lpstr>Dates for your diary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SATS Meeting</dc:title>
  <dc:creator>adamss</dc:creator>
  <cp:lastModifiedBy>Laura Towers</cp:lastModifiedBy>
  <cp:revision>308</cp:revision>
  <cp:lastPrinted>2014-09-15T14:06:33Z</cp:lastPrinted>
  <dcterms:created xsi:type="dcterms:W3CDTF">2013-01-09T14:27:47Z</dcterms:created>
  <dcterms:modified xsi:type="dcterms:W3CDTF">2025-09-09T12:45:01Z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0x0101001E7D2A8E3FD49D4A94C5C247286246E5</vt:lpwstr>
  </property>
  <property fmtid="{D5CDD505-2E9C-101B-9397-08002B2CF9AE}" pid="3" name="Order">
    <vt:r8>518600</vt:r8>
  </property>
  <property fmtid="{D5CDD505-2E9C-101B-9397-08002B2CF9AE}" pid="4" name="MediaServiceImageTags">
    <vt:lpwstr/>
  </property>
</Properties>
</file>