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embeddedFontLst>
    <p:embeddedFont>
      <p:font typeface="Twinkl" pitchFamily="2" charset="0"/>
      <p:regular r:id="rId20"/>
      <p:bold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4" pos="340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pos="5420" userDrawn="1">
          <p15:clr>
            <a:srgbClr val="A4A3A4"/>
          </p15:clr>
        </p15:guide>
        <p15:guide id="7" orient="horz" pos="346" userDrawn="1">
          <p15:clr>
            <a:srgbClr val="A4A3A4"/>
          </p15:clr>
        </p15:guide>
        <p15:guide id="8" pos="476" userDrawn="1">
          <p15:clr>
            <a:srgbClr val="A4A3A4"/>
          </p15:clr>
        </p15:guide>
        <p15:guide id="9" orient="horz" pos="482" userDrawn="1">
          <p15:clr>
            <a:srgbClr val="A4A3A4"/>
          </p15:clr>
        </p15:guide>
        <p15:guide id="10" orient="horz" pos="3838" userDrawn="1">
          <p15:clr>
            <a:srgbClr val="A4A3A4"/>
          </p15:clr>
        </p15:guide>
        <p15:guide id="11" pos="52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A0DB"/>
    <a:srgbClr val="DE1E5A"/>
    <a:srgbClr val="BC0105"/>
    <a:srgbClr val="4DB1E3"/>
    <a:srgbClr val="80C1EB"/>
    <a:srgbClr val="ACDDFC"/>
    <a:srgbClr val="FFFFFF"/>
    <a:srgbClr val="4AA1D9"/>
    <a:srgbClr val="21A6F9"/>
    <a:srgbClr val="1C1C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41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156" y="96"/>
      </p:cViewPr>
      <p:guideLst>
        <p:guide orient="horz" pos="2160"/>
        <p:guide pos="2880"/>
        <p:guide pos="340"/>
        <p:guide orient="horz" pos="3974"/>
        <p:guide pos="5420"/>
        <p:guide orient="horz" pos="346"/>
        <p:guide pos="476"/>
        <p:guide orient="horz" pos="482"/>
        <p:guide orient="horz" pos="3838"/>
        <p:guide pos="52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77" d="100"/>
          <a:sy n="77" d="100"/>
        </p:scale>
        <p:origin x="264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4F151-63AC-41CE-96F5-7702E930870C}" type="datetimeFigureOut">
              <a:rPr lang="en-GB" smtClean="0"/>
              <a:t>20/10/2019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6B846-B279-40AC-BFF5-DBC4013370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397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02C5D1-7818-41B5-ABAD-5E4B38A5388F}" type="datetimeFigureOut">
              <a:rPr lang="en-GB" smtClean="0"/>
              <a:t>20/10/2019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21341-850D-40E1-BB3D-87946DC9B0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7048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winkl.co.uk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winkl.co.uk/" TargetMode="External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hlinkClick r:id="rId3"/>
          </p:cNvPr>
          <p:cNvSpPr/>
          <p:nvPr userDrawn="1"/>
        </p:nvSpPr>
        <p:spPr>
          <a:xfrm>
            <a:off x="4137660" y="5561814"/>
            <a:ext cx="868680" cy="553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7040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Box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9871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079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7523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hlinkClick r:id="rId3"/>
          </p:cNvPr>
          <p:cNvSpPr/>
          <p:nvPr userDrawn="1"/>
        </p:nvSpPr>
        <p:spPr>
          <a:xfrm>
            <a:off x="4137660" y="3152488"/>
            <a:ext cx="868680" cy="553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197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A0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745" y="695325"/>
            <a:ext cx="8164510" cy="1150938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745" y="1957386"/>
            <a:ext cx="8164510" cy="4387851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38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62" r:id="rId3"/>
    <p:sldLayoutId id="2147483663" r:id="rId4"/>
    <p:sldLayoutId id="2147483666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1C1C1C"/>
          </a:solidFill>
          <a:latin typeface="Twinkl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10201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42" b="5974"/>
          <a:stretch/>
        </p:blipFill>
        <p:spPr>
          <a:xfrm>
            <a:off x="266700" y="225690"/>
            <a:ext cx="8619680" cy="4502910"/>
          </a:xfrm>
          <a:prstGeom prst="roundRect">
            <a:avLst>
              <a:gd name="adj" fmla="val 3129"/>
            </a:avLst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</p:pic>
      <p:sp>
        <p:nvSpPr>
          <p:cNvPr id="12" name="Rectangle 11"/>
          <p:cNvSpPr/>
          <p:nvPr/>
        </p:nvSpPr>
        <p:spPr>
          <a:xfrm>
            <a:off x="39536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82081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/>
        </p:nvSpPr>
        <p:spPr>
          <a:xfrm>
            <a:off x="73572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65063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48045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/>
        </p:nvSpPr>
        <p:spPr>
          <a:xfrm>
            <a:off x="56554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/>
          <p:cNvSpPr txBox="1"/>
          <p:nvPr/>
        </p:nvSpPr>
        <p:spPr>
          <a:xfrm>
            <a:off x="210424" y="5218668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 have found the letters…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10424" y="6063034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The word must be…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3153446" y="6431487"/>
            <a:ext cx="5613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 rot="437724">
            <a:off x="839635" y="147717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o</a:t>
            </a:r>
          </a:p>
        </p:txBody>
      </p:sp>
      <p:sp>
        <p:nvSpPr>
          <p:cNvPr id="27" name="TextBox 26"/>
          <p:cNvSpPr txBox="1"/>
          <p:nvPr/>
        </p:nvSpPr>
        <p:spPr>
          <a:xfrm rot="437724">
            <a:off x="953936" y="1128564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p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229123" y="1941022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e</a:t>
            </a:r>
          </a:p>
        </p:txBody>
      </p:sp>
      <p:sp>
        <p:nvSpPr>
          <p:cNvPr id="35" name="TextBox 34"/>
          <p:cNvSpPr txBox="1"/>
          <p:nvPr/>
        </p:nvSpPr>
        <p:spPr>
          <a:xfrm rot="21406497">
            <a:off x="2489221" y="3655522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p</a:t>
            </a:r>
          </a:p>
        </p:txBody>
      </p:sp>
      <p:sp>
        <p:nvSpPr>
          <p:cNvPr id="36" name="TextBox 35"/>
          <p:cNvSpPr txBox="1"/>
          <p:nvPr/>
        </p:nvSpPr>
        <p:spPr>
          <a:xfrm rot="437724">
            <a:off x="1665426" y="3924624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e</a:t>
            </a:r>
          </a:p>
        </p:txBody>
      </p:sp>
      <p:sp>
        <p:nvSpPr>
          <p:cNvPr id="37" name="TextBox 36"/>
          <p:cNvSpPr txBox="1"/>
          <p:nvPr/>
        </p:nvSpPr>
        <p:spPr>
          <a:xfrm rot="437724">
            <a:off x="4933167" y="3972858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l</a:t>
            </a:r>
          </a:p>
        </p:txBody>
      </p:sp>
    </p:spTree>
    <p:extLst>
      <p:ext uri="{BB962C8B-B14F-4D97-AF65-F5344CB8AC3E}">
        <p14:creationId xmlns:p14="http://schemas.microsoft.com/office/powerpoint/2010/main" val="9702427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73" b="2183"/>
          <a:stretch/>
        </p:blipFill>
        <p:spPr>
          <a:xfrm>
            <a:off x="261120" y="228599"/>
            <a:ext cx="8623404" cy="4515035"/>
          </a:xfrm>
          <a:prstGeom prst="roundRect">
            <a:avLst>
              <a:gd name="adj" fmla="val 2040"/>
            </a:avLst>
          </a:prstGeom>
        </p:spPr>
      </p:pic>
      <p:sp>
        <p:nvSpPr>
          <p:cNvPr id="13" name="Rectangle 12"/>
          <p:cNvSpPr/>
          <p:nvPr/>
        </p:nvSpPr>
        <p:spPr>
          <a:xfrm>
            <a:off x="82081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/>
        </p:nvSpPr>
        <p:spPr>
          <a:xfrm>
            <a:off x="73572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65063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48045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/>
        </p:nvSpPr>
        <p:spPr>
          <a:xfrm>
            <a:off x="56554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/>
          <p:cNvSpPr txBox="1"/>
          <p:nvPr/>
        </p:nvSpPr>
        <p:spPr>
          <a:xfrm>
            <a:off x="210424" y="5218668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 have found the letters…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10424" y="6063034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The word must be…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3153446" y="6431487"/>
            <a:ext cx="5613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 rot="21406497">
            <a:off x="1179112" y="785321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e</a:t>
            </a:r>
          </a:p>
        </p:txBody>
      </p:sp>
      <p:sp>
        <p:nvSpPr>
          <p:cNvPr id="22" name="TextBox 21"/>
          <p:cNvSpPr txBox="1"/>
          <p:nvPr/>
        </p:nvSpPr>
        <p:spPr>
          <a:xfrm rot="21406497">
            <a:off x="4801021" y="1877522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m</a:t>
            </a:r>
          </a:p>
        </p:txBody>
      </p:sp>
      <p:sp>
        <p:nvSpPr>
          <p:cNvPr id="23" name="TextBox 22"/>
          <p:cNvSpPr txBox="1"/>
          <p:nvPr/>
        </p:nvSpPr>
        <p:spPr>
          <a:xfrm rot="21406497">
            <a:off x="7579913" y="2969722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n</a:t>
            </a:r>
          </a:p>
        </p:txBody>
      </p:sp>
      <p:sp>
        <p:nvSpPr>
          <p:cNvPr id="24" name="TextBox 23"/>
          <p:cNvSpPr txBox="1"/>
          <p:nvPr/>
        </p:nvSpPr>
        <p:spPr>
          <a:xfrm rot="1091187">
            <a:off x="1107225" y="1758980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y</a:t>
            </a:r>
          </a:p>
        </p:txBody>
      </p:sp>
      <p:sp>
        <p:nvSpPr>
          <p:cNvPr id="25" name="TextBox 24"/>
          <p:cNvSpPr txBox="1"/>
          <p:nvPr/>
        </p:nvSpPr>
        <p:spPr>
          <a:xfrm rot="21406497">
            <a:off x="7592614" y="668739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19630465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31" b="17625"/>
          <a:stretch/>
        </p:blipFill>
        <p:spPr>
          <a:xfrm>
            <a:off x="261120" y="228599"/>
            <a:ext cx="8623404" cy="4515035"/>
          </a:xfrm>
          <a:prstGeom prst="roundRect">
            <a:avLst>
              <a:gd name="adj" fmla="val 2040"/>
            </a:avLst>
          </a:prstGeom>
        </p:spPr>
      </p:pic>
      <p:sp>
        <p:nvSpPr>
          <p:cNvPr id="13" name="Rectangle 12"/>
          <p:cNvSpPr/>
          <p:nvPr/>
        </p:nvSpPr>
        <p:spPr>
          <a:xfrm>
            <a:off x="82081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/>
        </p:nvSpPr>
        <p:spPr>
          <a:xfrm>
            <a:off x="73572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65063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48045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/>
        </p:nvSpPr>
        <p:spPr>
          <a:xfrm>
            <a:off x="56554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/>
          <p:cNvSpPr txBox="1"/>
          <p:nvPr/>
        </p:nvSpPr>
        <p:spPr>
          <a:xfrm>
            <a:off x="210424" y="5218668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 have found the letters…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10424" y="6063034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The word must be…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3153446" y="6431487"/>
            <a:ext cx="5613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 rot="21406497">
            <a:off x="3658020" y="2931622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m</a:t>
            </a:r>
          </a:p>
        </p:txBody>
      </p:sp>
      <p:sp>
        <p:nvSpPr>
          <p:cNvPr id="27" name="TextBox 26"/>
          <p:cNvSpPr txBox="1"/>
          <p:nvPr/>
        </p:nvSpPr>
        <p:spPr>
          <a:xfrm rot="20191620">
            <a:off x="1765721" y="3744423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err="1"/>
              <a:t>i</a:t>
            </a:r>
            <a:endParaRPr lang="en-GB" sz="1600" b="1" dirty="0"/>
          </a:p>
        </p:txBody>
      </p:sp>
      <p:sp>
        <p:nvSpPr>
          <p:cNvPr id="28" name="TextBox 27"/>
          <p:cNvSpPr txBox="1"/>
          <p:nvPr/>
        </p:nvSpPr>
        <p:spPr>
          <a:xfrm rot="1438125">
            <a:off x="1749195" y="1293321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b</a:t>
            </a:r>
          </a:p>
        </p:txBody>
      </p:sp>
      <p:sp>
        <p:nvSpPr>
          <p:cNvPr id="29" name="TextBox 28"/>
          <p:cNvSpPr txBox="1"/>
          <p:nvPr/>
        </p:nvSpPr>
        <p:spPr>
          <a:xfrm rot="21406497">
            <a:off x="7680728" y="455122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c</a:t>
            </a:r>
          </a:p>
        </p:txBody>
      </p:sp>
      <p:sp>
        <p:nvSpPr>
          <p:cNvPr id="30" name="TextBox 29"/>
          <p:cNvSpPr txBox="1"/>
          <p:nvPr/>
        </p:nvSpPr>
        <p:spPr>
          <a:xfrm rot="21406497">
            <a:off x="3012850" y="2418438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l</a:t>
            </a:r>
          </a:p>
        </p:txBody>
      </p:sp>
    </p:spTree>
    <p:extLst>
      <p:ext uri="{BB962C8B-B14F-4D97-AF65-F5344CB8AC3E}">
        <p14:creationId xmlns:p14="http://schemas.microsoft.com/office/powerpoint/2010/main" val="22278257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48" b="22189"/>
          <a:stretch/>
        </p:blipFill>
        <p:spPr>
          <a:xfrm>
            <a:off x="273820" y="228599"/>
            <a:ext cx="8598004" cy="4515035"/>
          </a:xfrm>
          <a:prstGeom prst="roundRect">
            <a:avLst>
              <a:gd name="adj" fmla="val 4009"/>
            </a:avLst>
          </a:prstGeom>
        </p:spPr>
      </p:pic>
      <p:sp>
        <p:nvSpPr>
          <p:cNvPr id="13" name="Rectangle 12"/>
          <p:cNvSpPr/>
          <p:nvPr/>
        </p:nvSpPr>
        <p:spPr>
          <a:xfrm>
            <a:off x="82081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/>
        </p:nvSpPr>
        <p:spPr>
          <a:xfrm>
            <a:off x="73572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65063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48045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/>
        </p:nvSpPr>
        <p:spPr>
          <a:xfrm>
            <a:off x="56554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/>
          <p:cNvSpPr txBox="1"/>
          <p:nvPr/>
        </p:nvSpPr>
        <p:spPr>
          <a:xfrm>
            <a:off x="210424" y="5218668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 have found the letters…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10424" y="6063034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The word must be…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3153446" y="6431487"/>
            <a:ext cx="5613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912020" y="925022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u</a:t>
            </a:r>
          </a:p>
        </p:txBody>
      </p:sp>
      <p:sp>
        <p:nvSpPr>
          <p:cNvPr id="22" name="TextBox 21"/>
          <p:cNvSpPr txBox="1"/>
          <p:nvPr/>
        </p:nvSpPr>
        <p:spPr>
          <a:xfrm rot="21406497">
            <a:off x="4933165" y="2431138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a</a:t>
            </a:r>
          </a:p>
        </p:txBody>
      </p:sp>
      <p:sp>
        <p:nvSpPr>
          <p:cNvPr id="23" name="TextBox 22"/>
          <p:cNvSpPr txBox="1"/>
          <p:nvPr/>
        </p:nvSpPr>
        <p:spPr>
          <a:xfrm rot="21406497">
            <a:off x="6528221" y="4358664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g</a:t>
            </a:r>
          </a:p>
        </p:txBody>
      </p:sp>
      <p:sp>
        <p:nvSpPr>
          <p:cNvPr id="24" name="TextBox 23"/>
          <p:cNvSpPr txBox="1"/>
          <p:nvPr/>
        </p:nvSpPr>
        <p:spPr>
          <a:xfrm rot="21406497">
            <a:off x="8555528" y="3465022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r</a:t>
            </a:r>
          </a:p>
        </p:txBody>
      </p:sp>
      <p:sp>
        <p:nvSpPr>
          <p:cNvPr id="25" name="TextBox 24"/>
          <p:cNvSpPr txBox="1"/>
          <p:nvPr/>
        </p:nvSpPr>
        <p:spPr>
          <a:xfrm rot="21406497">
            <a:off x="1968919" y="626461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20425704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9" r="1184"/>
          <a:stretch/>
        </p:blipFill>
        <p:spPr>
          <a:xfrm>
            <a:off x="286520" y="228599"/>
            <a:ext cx="8585304" cy="4515035"/>
          </a:xfrm>
          <a:prstGeom prst="roundRect">
            <a:avLst>
              <a:gd name="adj" fmla="val 3728"/>
            </a:avLst>
          </a:prstGeom>
        </p:spPr>
      </p:pic>
      <p:sp>
        <p:nvSpPr>
          <p:cNvPr id="13" name="Rectangle 12"/>
          <p:cNvSpPr/>
          <p:nvPr/>
        </p:nvSpPr>
        <p:spPr>
          <a:xfrm>
            <a:off x="82081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/>
        </p:nvSpPr>
        <p:spPr>
          <a:xfrm>
            <a:off x="73572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65063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/>
        </p:nvSpPr>
        <p:spPr>
          <a:xfrm>
            <a:off x="56554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/>
          <p:cNvSpPr txBox="1"/>
          <p:nvPr/>
        </p:nvSpPr>
        <p:spPr>
          <a:xfrm>
            <a:off x="210424" y="5218668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 have found the letters…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10424" y="6063034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The word must be…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3153446" y="6431487"/>
            <a:ext cx="5613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 rot="20352752">
            <a:off x="4514065" y="1542138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y</a:t>
            </a:r>
          </a:p>
        </p:txBody>
      </p:sp>
      <p:sp>
        <p:nvSpPr>
          <p:cNvPr id="27" name="TextBox 26"/>
          <p:cNvSpPr txBox="1"/>
          <p:nvPr/>
        </p:nvSpPr>
        <p:spPr>
          <a:xfrm rot="21406497">
            <a:off x="7523966" y="3269337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a</a:t>
            </a:r>
          </a:p>
        </p:txBody>
      </p:sp>
      <p:sp>
        <p:nvSpPr>
          <p:cNvPr id="28" name="TextBox 27"/>
          <p:cNvSpPr txBox="1"/>
          <p:nvPr/>
        </p:nvSpPr>
        <p:spPr>
          <a:xfrm rot="21406497">
            <a:off x="780265" y="4044038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m</a:t>
            </a:r>
          </a:p>
        </p:txBody>
      </p:sp>
      <p:sp>
        <p:nvSpPr>
          <p:cNvPr id="29" name="TextBox 28"/>
          <p:cNvSpPr txBox="1"/>
          <p:nvPr/>
        </p:nvSpPr>
        <p:spPr>
          <a:xfrm rot="20974790">
            <a:off x="881866" y="1034138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7442011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4" b="36199"/>
          <a:stretch/>
        </p:blipFill>
        <p:spPr>
          <a:xfrm>
            <a:off x="273820" y="228599"/>
            <a:ext cx="8598004" cy="4515035"/>
          </a:xfrm>
          <a:prstGeom prst="roundRect">
            <a:avLst>
              <a:gd name="adj" fmla="val 4009"/>
            </a:avLst>
          </a:prstGeom>
        </p:spPr>
      </p:pic>
      <p:sp>
        <p:nvSpPr>
          <p:cNvPr id="13" name="Rectangle 12"/>
          <p:cNvSpPr/>
          <p:nvPr/>
        </p:nvSpPr>
        <p:spPr>
          <a:xfrm>
            <a:off x="82081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/>
        </p:nvSpPr>
        <p:spPr>
          <a:xfrm>
            <a:off x="73572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65063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48045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/>
        </p:nvSpPr>
        <p:spPr>
          <a:xfrm>
            <a:off x="56554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/>
          <p:cNvSpPr txBox="1"/>
          <p:nvPr/>
        </p:nvSpPr>
        <p:spPr>
          <a:xfrm>
            <a:off x="210424" y="5218668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 have found the letters…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10424" y="6063034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The word must be…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3153446" y="6431487"/>
            <a:ext cx="5613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 rot="21332076">
            <a:off x="7885355" y="4404813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a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567261" y="678539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g</a:t>
            </a:r>
          </a:p>
        </p:txBody>
      </p:sp>
      <p:sp>
        <p:nvSpPr>
          <p:cNvPr id="28" name="TextBox 27"/>
          <p:cNvSpPr txBox="1"/>
          <p:nvPr/>
        </p:nvSpPr>
        <p:spPr>
          <a:xfrm rot="1455168">
            <a:off x="698487" y="2065989"/>
            <a:ext cx="307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n</a:t>
            </a:r>
          </a:p>
        </p:txBody>
      </p:sp>
      <p:sp>
        <p:nvSpPr>
          <p:cNvPr id="29" name="TextBox 28"/>
          <p:cNvSpPr txBox="1"/>
          <p:nvPr/>
        </p:nvSpPr>
        <p:spPr>
          <a:xfrm rot="155005">
            <a:off x="2240765" y="3472538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err="1"/>
              <a:t>i</a:t>
            </a:r>
            <a:endParaRPr lang="en-GB" sz="1600" b="1" dirty="0"/>
          </a:p>
        </p:txBody>
      </p:sp>
      <p:sp>
        <p:nvSpPr>
          <p:cNvPr id="30" name="TextBox 29"/>
          <p:cNvSpPr txBox="1"/>
          <p:nvPr/>
        </p:nvSpPr>
        <p:spPr>
          <a:xfrm rot="20352752">
            <a:off x="4363271" y="1899382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10737047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16" b="4221"/>
          <a:stretch/>
        </p:blipFill>
        <p:spPr>
          <a:xfrm>
            <a:off x="273820" y="228599"/>
            <a:ext cx="8598004" cy="4515035"/>
          </a:xfrm>
          <a:prstGeom prst="roundRect">
            <a:avLst>
              <a:gd name="adj" fmla="val 4009"/>
            </a:avLst>
          </a:prstGeom>
        </p:spPr>
      </p:pic>
      <p:sp>
        <p:nvSpPr>
          <p:cNvPr id="13" name="Rectangle 12"/>
          <p:cNvSpPr/>
          <p:nvPr/>
        </p:nvSpPr>
        <p:spPr>
          <a:xfrm>
            <a:off x="82081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/>
        </p:nvSpPr>
        <p:spPr>
          <a:xfrm>
            <a:off x="73572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65063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48045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/>
        </p:nvSpPr>
        <p:spPr>
          <a:xfrm>
            <a:off x="56554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/>
          <p:cNvSpPr txBox="1"/>
          <p:nvPr/>
        </p:nvSpPr>
        <p:spPr>
          <a:xfrm>
            <a:off x="210424" y="5218668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 have found the letters…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10424" y="6063034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The word must be…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3153446" y="6431487"/>
            <a:ext cx="5613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7422" y="1717546"/>
            <a:ext cx="1619678" cy="254493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5524" y="2158999"/>
            <a:ext cx="977781" cy="241269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9999" y="2000473"/>
            <a:ext cx="1314001" cy="213647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332" y="2171699"/>
            <a:ext cx="2914774" cy="2552685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 rot="499320">
            <a:off x="2389415" y="2741548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a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838337" y="2613360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t</a:t>
            </a:r>
          </a:p>
        </p:txBody>
      </p:sp>
      <p:sp>
        <p:nvSpPr>
          <p:cNvPr id="24" name="TextBox 23"/>
          <p:cNvSpPr txBox="1"/>
          <p:nvPr/>
        </p:nvSpPr>
        <p:spPr>
          <a:xfrm rot="221124">
            <a:off x="6973174" y="1117917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w</a:t>
            </a:r>
          </a:p>
        </p:txBody>
      </p:sp>
      <p:sp>
        <p:nvSpPr>
          <p:cNvPr id="25" name="TextBox 24"/>
          <p:cNvSpPr txBox="1"/>
          <p:nvPr/>
        </p:nvSpPr>
        <p:spPr>
          <a:xfrm rot="20352752">
            <a:off x="7906077" y="3771743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r</a:t>
            </a:r>
          </a:p>
        </p:txBody>
      </p:sp>
      <p:sp>
        <p:nvSpPr>
          <p:cNvPr id="31" name="TextBox 30"/>
          <p:cNvSpPr txBox="1"/>
          <p:nvPr/>
        </p:nvSpPr>
        <p:spPr>
          <a:xfrm rot="20352752">
            <a:off x="1619645" y="221404"/>
            <a:ext cx="2997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10571340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63" b="13501"/>
          <a:stretch/>
        </p:blipFill>
        <p:spPr>
          <a:xfrm>
            <a:off x="254000" y="228600"/>
            <a:ext cx="8636000" cy="4515034"/>
          </a:xfrm>
          <a:prstGeom prst="roundRect">
            <a:avLst>
              <a:gd name="adj" fmla="val 3830"/>
            </a:avLst>
          </a:prstGeom>
        </p:spPr>
      </p:pic>
      <p:sp>
        <p:nvSpPr>
          <p:cNvPr id="4" name="TextBox 3"/>
          <p:cNvSpPr txBox="1"/>
          <p:nvPr/>
        </p:nvSpPr>
        <p:spPr>
          <a:xfrm rot="20315758">
            <a:off x="6438900" y="787400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b</a:t>
            </a:r>
          </a:p>
        </p:txBody>
      </p:sp>
      <p:sp>
        <p:nvSpPr>
          <p:cNvPr id="5" name="TextBox 4"/>
          <p:cNvSpPr txBox="1"/>
          <p:nvPr/>
        </p:nvSpPr>
        <p:spPr>
          <a:xfrm rot="1782886">
            <a:off x="1879601" y="2762766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298950" y="4191000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c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768850" y="1318233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e</a:t>
            </a:r>
          </a:p>
        </p:txBody>
      </p:sp>
      <p:sp>
        <p:nvSpPr>
          <p:cNvPr id="8" name="TextBox 7"/>
          <p:cNvSpPr txBox="1"/>
          <p:nvPr/>
        </p:nvSpPr>
        <p:spPr>
          <a:xfrm rot="21007391">
            <a:off x="7124700" y="3045459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u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80800" y="4394391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193850" y="2555389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a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1027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/>
          <p:cNvSpPr/>
          <p:nvPr/>
        </p:nvSpPr>
        <p:spPr>
          <a:xfrm>
            <a:off x="39536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82081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/>
        </p:nvSpPr>
        <p:spPr>
          <a:xfrm>
            <a:off x="73572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65063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48045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/>
        </p:nvSpPr>
        <p:spPr>
          <a:xfrm>
            <a:off x="56554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/>
          <p:cNvSpPr txBox="1"/>
          <p:nvPr/>
        </p:nvSpPr>
        <p:spPr>
          <a:xfrm>
            <a:off x="210424" y="5218668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 have found the letters…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10424" y="6063034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The word must be…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3153446" y="6431487"/>
            <a:ext cx="5613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83715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23" b="3952"/>
          <a:stretch/>
        </p:blipFill>
        <p:spPr>
          <a:xfrm>
            <a:off x="254000" y="228600"/>
            <a:ext cx="8627670" cy="4500000"/>
          </a:xfrm>
          <a:prstGeom prst="roundRect">
            <a:avLst>
              <a:gd name="adj" fmla="val 3237"/>
            </a:avLst>
          </a:prstGeom>
        </p:spPr>
      </p:pic>
      <p:sp>
        <p:nvSpPr>
          <p:cNvPr id="9" name="TextBox 8"/>
          <p:cNvSpPr txBox="1"/>
          <p:nvPr/>
        </p:nvSpPr>
        <p:spPr>
          <a:xfrm>
            <a:off x="6880800" y="4394391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9536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82081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/>
        </p:nvSpPr>
        <p:spPr>
          <a:xfrm>
            <a:off x="73572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65063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48045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/>
        </p:nvSpPr>
        <p:spPr>
          <a:xfrm>
            <a:off x="56554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/>
          <p:cNvSpPr txBox="1"/>
          <p:nvPr/>
        </p:nvSpPr>
        <p:spPr>
          <a:xfrm>
            <a:off x="210424" y="5218668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 have found the letters…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10424" y="6063034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The word must be…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3153446" y="6431487"/>
            <a:ext cx="5613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 rot="21038057">
            <a:off x="3087344" y="2109167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b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741265" y="3101745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h</a:t>
            </a:r>
          </a:p>
        </p:txBody>
      </p:sp>
      <p:sp>
        <p:nvSpPr>
          <p:cNvPr id="24" name="TextBox 23"/>
          <p:cNvSpPr txBox="1"/>
          <p:nvPr/>
        </p:nvSpPr>
        <p:spPr>
          <a:xfrm rot="20765333">
            <a:off x="6035490" y="3557849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e</a:t>
            </a:r>
          </a:p>
        </p:txBody>
      </p:sp>
      <p:sp>
        <p:nvSpPr>
          <p:cNvPr id="25" name="TextBox 24"/>
          <p:cNvSpPr txBox="1"/>
          <p:nvPr/>
        </p:nvSpPr>
        <p:spPr>
          <a:xfrm rot="20950078">
            <a:off x="505706" y="2591297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err="1"/>
              <a:t>i</a:t>
            </a:r>
            <a:endParaRPr lang="en-GB" sz="1600" b="1" dirty="0"/>
          </a:p>
        </p:txBody>
      </p:sp>
      <p:sp>
        <p:nvSpPr>
          <p:cNvPr id="26" name="TextBox 25"/>
          <p:cNvSpPr txBox="1"/>
          <p:nvPr/>
        </p:nvSpPr>
        <p:spPr>
          <a:xfrm rot="20322348">
            <a:off x="5360861" y="3787056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n</a:t>
            </a:r>
          </a:p>
        </p:txBody>
      </p:sp>
      <p:sp>
        <p:nvSpPr>
          <p:cNvPr id="27" name="TextBox 26"/>
          <p:cNvSpPr txBox="1"/>
          <p:nvPr/>
        </p:nvSpPr>
        <p:spPr>
          <a:xfrm rot="832853">
            <a:off x="8314732" y="1133398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20398407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55" b="5959"/>
          <a:stretch/>
        </p:blipFill>
        <p:spPr>
          <a:xfrm>
            <a:off x="215900" y="241300"/>
            <a:ext cx="8743294" cy="4500000"/>
          </a:xfrm>
          <a:prstGeom prst="roundRect">
            <a:avLst>
              <a:gd name="adj" fmla="val 3967"/>
            </a:avLst>
          </a:prstGeom>
        </p:spPr>
      </p:pic>
      <p:sp>
        <p:nvSpPr>
          <p:cNvPr id="11" name="Rectangle 10"/>
          <p:cNvSpPr/>
          <p:nvPr/>
        </p:nvSpPr>
        <p:spPr>
          <a:xfrm>
            <a:off x="3837327" y="4936542"/>
            <a:ext cx="571889" cy="57188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/>
          <p:cNvSpPr/>
          <p:nvPr/>
        </p:nvSpPr>
        <p:spPr>
          <a:xfrm>
            <a:off x="4578935" y="4936543"/>
            <a:ext cx="571889" cy="57188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8287235" y="4936985"/>
            <a:ext cx="571889" cy="57188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/>
        </p:nvSpPr>
        <p:spPr>
          <a:xfrm>
            <a:off x="7544519" y="4936545"/>
            <a:ext cx="571889" cy="57188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6801803" y="4936544"/>
            <a:ext cx="571889" cy="57188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5315669" y="4936544"/>
            <a:ext cx="571889" cy="57188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/>
        </p:nvSpPr>
        <p:spPr>
          <a:xfrm>
            <a:off x="6058619" y="4937038"/>
            <a:ext cx="571889" cy="57188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/>
          <p:cNvSpPr txBox="1"/>
          <p:nvPr/>
        </p:nvSpPr>
        <p:spPr>
          <a:xfrm>
            <a:off x="205886" y="5221123"/>
            <a:ext cx="2783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 have found the letters…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10424" y="6063034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The word must be…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3153446" y="6431487"/>
            <a:ext cx="5613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3093503" y="4936542"/>
            <a:ext cx="571889" cy="57188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extBox 23"/>
          <p:cNvSpPr txBox="1"/>
          <p:nvPr/>
        </p:nvSpPr>
        <p:spPr>
          <a:xfrm rot="21053165">
            <a:off x="1806431" y="3879481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err="1"/>
              <a:t>i</a:t>
            </a:r>
            <a:endParaRPr lang="en-GB" sz="1600" b="1" dirty="0"/>
          </a:p>
        </p:txBody>
      </p:sp>
      <p:sp>
        <p:nvSpPr>
          <p:cNvPr id="25" name="TextBox 24"/>
          <p:cNvSpPr txBox="1"/>
          <p:nvPr/>
        </p:nvSpPr>
        <p:spPr>
          <a:xfrm rot="20557655">
            <a:off x="2554548" y="1632891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h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209367" y="1371216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r</a:t>
            </a:r>
          </a:p>
        </p:txBody>
      </p:sp>
      <p:sp>
        <p:nvSpPr>
          <p:cNvPr id="27" name="TextBox 26"/>
          <p:cNvSpPr txBox="1"/>
          <p:nvPr/>
        </p:nvSpPr>
        <p:spPr>
          <a:xfrm rot="20416199">
            <a:off x="7204393" y="625245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d</a:t>
            </a:r>
          </a:p>
        </p:txBody>
      </p:sp>
      <p:sp>
        <p:nvSpPr>
          <p:cNvPr id="28" name="TextBox 27"/>
          <p:cNvSpPr txBox="1"/>
          <p:nvPr/>
        </p:nvSpPr>
        <p:spPr>
          <a:xfrm rot="20391619">
            <a:off x="5439765" y="2795514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c</a:t>
            </a:r>
          </a:p>
        </p:txBody>
      </p:sp>
      <p:sp>
        <p:nvSpPr>
          <p:cNvPr id="29" name="TextBox 28"/>
          <p:cNvSpPr txBox="1"/>
          <p:nvPr/>
        </p:nvSpPr>
        <p:spPr>
          <a:xfrm rot="20319864">
            <a:off x="7121094" y="3793413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l</a:t>
            </a:r>
          </a:p>
        </p:txBody>
      </p:sp>
      <p:sp>
        <p:nvSpPr>
          <p:cNvPr id="30" name="TextBox 29"/>
          <p:cNvSpPr txBox="1"/>
          <p:nvPr/>
        </p:nvSpPr>
        <p:spPr>
          <a:xfrm rot="734375">
            <a:off x="7697308" y="3360091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n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015516" y="1895245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37092872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8" t="2179" b="22896"/>
          <a:stretch/>
        </p:blipFill>
        <p:spPr>
          <a:xfrm>
            <a:off x="406400" y="211740"/>
            <a:ext cx="8331200" cy="4531894"/>
          </a:xfrm>
          <a:prstGeom prst="roundRect">
            <a:avLst>
              <a:gd name="adj" fmla="val 4897"/>
            </a:avLst>
          </a:prstGeom>
        </p:spPr>
      </p:pic>
      <p:sp>
        <p:nvSpPr>
          <p:cNvPr id="11" name="Rectangle 10"/>
          <p:cNvSpPr/>
          <p:nvPr/>
        </p:nvSpPr>
        <p:spPr>
          <a:xfrm>
            <a:off x="31027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/>
          <p:cNvSpPr/>
          <p:nvPr/>
        </p:nvSpPr>
        <p:spPr>
          <a:xfrm>
            <a:off x="39536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82081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/>
        </p:nvSpPr>
        <p:spPr>
          <a:xfrm>
            <a:off x="73572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65063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48045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/>
        </p:nvSpPr>
        <p:spPr>
          <a:xfrm>
            <a:off x="56554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/>
          <p:cNvSpPr txBox="1"/>
          <p:nvPr/>
        </p:nvSpPr>
        <p:spPr>
          <a:xfrm>
            <a:off x="210424" y="5218668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 have found the letters…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10424" y="6063034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The word must be…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3153446" y="6431487"/>
            <a:ext cx="5613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 rot="327315">
            <a:off x="2216913" y="2716096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e</a:t>
            </a:r>
          </a:p>
        </p:txBody>
      </p:sp>
      <p:sp>
        <p:nvSpPr>
          <p:cNvPr id="23" name="TextBox 22"/>
          <p:cNvSpPr txBox="1"/>
          <p:nvPr/>
        </p:nvSpPr>
        <p:spPr>
          <a:xfrm rot="1170353">
            <a:off x="728064" y="4074422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o</a:t>
            </a:r>
          </a:p>
        </p:txBody>
      </p:sp>
      <p:sp>
        <p:nvSpPr>
          <p:cNvPr id="24" name="TextBox 23"/>
          <p:cNvSpPr txBox="1"/>
          <p:nvPr/>
        </p:nvSpPr>
        <p:spPr>
          <a:xfrm rot="20391619">
            <a:off x="1103191" y="1093713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r</a:t>
            </a:r>
          </a:p>
        </p:txBody>
      </p:sp>
      <p:sp>
        <p:nvSpPr>
          <p:cNvPr id="25" name="TextBox 24"/>
          <p:cNvSpPr txBox="1"/>
          <p:nvPr/>
        </p:nvSpPr>
        <p:spPr>
          <a:xfrm rot="1328215">
            <a:off x="6406762" y="2380168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err="1"/>
              <a:t>i</a:t>
            </a:r>
            <a:endParaRPr lang="en-GB" sz="1600" b="1" dirty="0"/>
          </a:p>
        </p:txBody>
      </p:sp>
      <p:sp>
        <p:nvSpPr>
          <p:cNvPr id="26" name="TextBox 25"/>
          <p:cNvSpPr txBox="1"/>
          <p:nvPr/>
        </p:nvSpPr>
        <p:spPr>
          <a:xfrm rot="1610537">
            <a:off x="7114984" y="757445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m</a:t>
            </a:r>
          </a:p>
        </p:txBody>
      </p:sp>
      <p:sp>
        <p:nvSpPr>
          <p:cNvPr id="27" name="TextBox 26"/>
          <p:cNvSpPr txBox="1"/>
          <p:nvPr/>
        </p:nvSpPr>
        <p:spPr>
          <a:xfrm rot="761457">
            <a:off x="8444577" y="330757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v</a:t>
            </a:r>
          </a:p>
        </p:txBody>
      </p:sp>
      <p:sp>
        <p:nvSpPr>
          <p:cNvPr id="28" name="TextBox 27"/>
          <p:cNvSpPr txBox="1"/>
          <p:nvPr/>
        </p:nvSpPr>
        <p:spPr>
          <a:xfrm rot="20391619">
            <a:off x="3423664" y="4349562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p</a:t>
            </a:r>
          </a:p>
        </p:txBody>
      </p:sp>
    </p:spTree>
    <p:extLst>
      <p:ext uri="{BB962C8B-B14F-4D97-AF65-F5344CB8AC3E}">
        <p14:creationId xmlns:p14="http://schemas.microsoft.com/office/powerpoint/2010/main" val="33848648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2" r="262" b="26045"/>
          <a:stretch/>
        </p:blipFill>
        <p:spPr>
          <a:xfrm>
            <a:off x="223125" y="228599"/>
            <a:ext cx="8658546" cy="4515035"/>
          </a:xfrm>
          <a:prstGeom prst="roundRect">
            <a:avLst>
              <a:gd name="adj" fmla="val 3765"/>
            </a:avLst>
          </a:prstGeom>
        </p:spPr>
      </p:pic>
      <p:sp>
        <p:nvSpPr>
          <p:cNvPr id="13" name="Rectangle 12"/>
          <p:cNvSpPr/>
          <p:nvPr/>
        </p:nvSpPr>
        <p:spPr>
          <a:xfrm>
            <a:off x="82081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/>
        </p:nvSpPr>
        <p:spPr>
          <a:xfrm>
            <a:off x="73572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65063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48045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/>
        </p:nvSpPr>
        <p:spPr>
          <a:xfrm>
            <a:off x="56554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/>
          <p:cNvSpPr txBox="1"/>
          <p:nvPr/>
        </p:nvSpPr>
        <p:spPr>
          <a:xfrm>
            <a:off x="210424" y="5218668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 have found the letters…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10424" y="6063034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The word must be…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3153446" y="6431487"/>
            <a:ext cx="5613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 rot="21348357">
            <a:off x="972563" y="2112411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e</a:t>
            </a:r>
          </a:p>
        </p:txBody>
      </p:sp>
      <p:sp>
        <p:nvSpPr>
          <p:cNvPr id="29" name="TextBox 28"/>
          <p:cNvSpPr txBox="1"/>
          <p:nvPr/>
        </p:nvSpPr>
        <p:spPr>
          <a:xfrm rot="20391619">
            <a:off x="2465688" y="1735646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l</a:t>
            </a:r>
          </a:p>
        </p:txBody>
      </p:sp>
      <p:sp>
        <p:nvSpPr>
          <p:cNvPr id="30" name="TextBox 29"/>
          <p:cNvSpPr txBox="1"/>
          <p:nvPr/>
        </p:nvSpPr>
        <p:spPr>
          <a:xfrm rot="1265000">
            <a:off x="7657176" y="590362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o</a:t>
            </a:r>
          </a:p>
        </p:txBody>
      </p:sp>
      <p:sp>
        <p:nvSpPr>
          <p:cNvPr id="31" name="TextBox 30"/>
          <p:cNvSpPr txBox="1"/>
          <p:nvPr/>
        </p:nvSpPr>
        <p:spPr>
          <a:xfrm rot="788192">
            <a:off x="3871533" y="2218089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h</a:t>
            </a:r>
          </a:p>
        </p:txBody>
      </p:sp>
      <p:sp>
        <p:nvSpPr>
          <p:cNvPr id="32" name="TextBox 31"/>
          <p:cNvSpPr txBox="1"/>
          <p:nvPr/>
        </p:nvSpPr>
        <p:spPr>
          <a:xfrm rot="1047813">
            <a:off x="2153664" y="3925049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w</a:t>
            </a:r>
          </a:p>
        </p:txBody>
      </p:sp>
    </p:spTree>
    <p:extLst>
      <p:ext uri="{BB962C8B-B14F-4D97-AF65-F5344CB8AC3E}">
        <p14:creationId xmlns:p14="http://schemas.microsoft.com/office/powerpoint/2010/main" val="32559557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6" t="13379" r="156" b="13489"/>
          <a:stretch/>
        </p:blipFill>
        <p:spPr>
          <a:xfrm>
            <a:off x="189581" y="220715"/>
            <a:ext cx="8753308" cy="4520201"/>
          </a:xfrm>
          <a:prstGeom prst="roundRect">
            <a:avLst>
              <a:gd name="adj" fmla="val 4305"/>
            </a:avLst>
          </a:prstGeom>
        </p:spPr>
      </p:pic>
      <p:sp>
        <p:nvSpPr>
          <p:cNvPr id="11" name="Rectangle 10"/>
          <p:cNvSpPr/>
          <p:nvPr/>
        </p:nvSpPr>
        <p:spPr>
          <a:xfrm>
            <a:off x="3837327" y="4936542"/>
            <a:ext cx="571889" cy="57188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/>
          <p:cNvSpPr/>
          <p:nvPr/>
        </p:nvSpPr>
        <p:spPr>
          <a:xfrm>
            <a:off x="4578935" y="4936543"/>
            <a:ext cx="571889" cy="57188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8287235" y="4936985"/>
            <a:ext cx="571889" cy="57188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/>
        </p:nvSpPr>
        <p:spPr>
          <a:xfrm>
            <a:off x="7544519" y="4936545"/>
            <a:ext cx="571889" cy="57188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6801803" y="4936544"/>
            <a:ext cx="571889" cy="57188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5315669" y="4936544"/>
            <a:ext cx="571889" cy="57188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/>
        </p:nvSpPr>
        <p:spPr>
          <a:xfrm>
            <a:off x="6058619" y="4937038"/>
            <a:ext cx="571889" cy="57188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/>
          <p:cNvSpPr txBox="1"/>
          <p:nvPr/>
        </p:nvSpPr>
        <p:spPr>
          <a:xfrm>
            <a:off x="205886" y="4952001"/>
            <a:ext cx="19733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 have found the letters…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10424" y="6063034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The word must be…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3153446" y="6431487"/>
            <a:ext cx="5613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3093503" y="4936542"/>
            <a:ext cx="571889" cy="57188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TextBox 30"/>
          <p:cNvSpPr txBox="1"/>
          <p:nvPr/>
        </p:nvSpPr>
        <p:spPr>
          <a:xfrm>
            <a:off x="592142" y="4158686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y</a:t>
            </a:r>
          </a:p>
        </p:txBody>
      </p:sp>
      <p:sp>
        <p:nvSpPr>
          <p:cNvPr id="22" name="Rectangle 21"/>
          <p:cNvSpPr/>
          <p:nvPr/>
        </p:nvSpPr>
        <p:spPr>
          <a:xfrm>
            <a:off x="2344103" y="4936541"/>
            <a:ext cx="571889" cy="57188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extBox 31"/>
          <p:cNvSpPr txBox="1"/>
          <p:nvPr/>
        </p:nvSpPr>
        <p:spPr>
          <a:xfrm rot="1047813">
            <a:off x="4015516" y="4351089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v</a:t>
            </a:r>
          </a:p>
        </p:txBody>
      </p:sp>
      <p:sp>
        <p:nvSpPr>
          <p:cNvPr id="33" name="TextBox 32"/>
          <p:cNvSpPr txBox="1"/>
          <p:nvPr/>
        </p:nvSpPr>
        <p:spPr>
          <a:xfrm rot="1047813">
            <a:off x="7164142" y="3707360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d</a:t>
            </a:r>
          </a:p>
        </p:txBody>
      </p:sp>
      <p:sp>
        <p:nvSpPr>
          <p:cNvPr id="34" name="TextBox 33"/>
          <p:cNvSpPr txBox="1"/>
          <p:nvPr/>
        </p:nvSpPr>
        <p:spPr>
          <a:xfrm rot="20285521">
            <a:off x="3364395" y="3456834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o</a:t>
            </a:r>
          </a:p>
        </p:txBody>
      </p:sp>
      <p:sp>
        <p:nvSpPr>
          <p:cNvPr id="35" name="TextBox 34"/>
          <p:cNvSpPr txBox="1"/>
          <p:nvPr/>
        </p:nvSpPr>
        <p:spPr>
          <a:xfrm rot="20425377">
            <a:off x="704160" y="471426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e</a:t>
            </a:r>
          </a:p>
        </p:txBody>
      </p:sp>
      <p:sp>
        <p:nvSpPr>
          <p:cNvPr id="36" name="TextBox 35"/>
          <p:cNvSpPr txBox="1"/>
          <p:nvPr/>
        </p:nvSpPr>
        <p:spPr>
          <a:xfrm rot="1047813">
            <a:off x="6987352" y="2157692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r</a:t>
            </a:r>
          </a:p>
        </p:txBody>
      </p:sp>
      <p:sp>
        <p:nvSpPr>
          <p:cNvPr id="37" name="TextBox 36"/>
          <p:cNvSpPr txBox="1"/>
          <p:nvPr/>
        </p:nvSpPr>
        <p:spPr>
          <a:xfrm rot="718264">
            <a:off x="8484118" y="1029286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/>
              <a:t>b</a:t>
            </a:r>
            <a:endParaRPr lang="en-GB" sz="1600" b="1" dirty="0"/>
          </a:p>
        </p:txBody>
      </p:sp>
      <p:sp>
        <p:nvSpPr>
          <p:cNvPr id="38" name="TextBox 37"/>
          <p:cNvSpPr txBox="1"/>
          <p:nvPr/>
        </p:nvSpPr>
        <p:spPr>
          <a:xfrm rot="318244">
            <a:off x="1331791" y="2763958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e</a:t>
            </a:r>
          </a:p>
        </p:txBody>
      </p:sp>
      <p:sp>
        <p:nvSpPr>
          <p:cNvPr id="39" name="TextBox 38"/>
          <p:cNvSpPr txBox="1"/>
          <p:nvPr/>
        </p:nvSpPr>
        <p:spPr>
          <a:xfrm rot="20887206">
            <a:off x="1982408" y="476328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y</a:t>
            </a:r>
          </a:p>
        </p:txBody>
      </p:sp>
    </p:spTree>
    <p:extLst>
      <p:ext uri="{BB962C8B-B14F-4D97-AF65-F5344CB8AC3E}">
        <p14:creationId xmlns:p14="http://schemas.microsoft.com/office/powerpoint/2010/main" val="13757207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45" b="21552"/>
          <a:stretch/>
        </p:blipFill>
        <p:spPr>
          <a:xfrm>
            <a:off x="202281" y="220714"/>
            <a:ext cx="8737003" cy="4516385"/>
          </a:xfrm>
          <a:prstGeom prst="roundRect">
            <a:avLst>
              <a:gd name="adj" fmla="val 3169"/>
            </a:avLst>
          </a:prstGeom>
        </p:spPr>
      </p:pic>
      <p:sp>
        <p:nvSpPr>
          <p:cNvPr id="11" name="Rectangle 10"/>
          <p:cNvSpPr/>
          <p:nvPr/>
        </p:nvSpPr>
        <p:spPr>
          <a:xfrm>
            <a:off x="3837327" y="4936542"/>
            <a:ext cx="571889" cy="57188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/>
          <p:cNvSpPr/>
          <p:nvPr/>
        </p:nvSpPr>
        <p:spPr>
          <a:xfrm>
            <a:off x="4578935" y="4936543"/>
            <a:ext cx="571889" cy="57188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8287235" y="4936985"/>
            <a:ext cx="571889" cy="57188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/>
        </p:nvSpPr>
        <p:spPr>
          <a:xfrm>
            <a:off x="7544519" y="4936545"/>
            <a:ext cx="571889" cy="57188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6801803" y="4936544"/>
            <a:ext cx="571889" cy="57188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5315669" y="4936544"/>
            <a:ext cx="571889" cy="57188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/>
        </p:nvSpPr>
        <p:spPr>
          <a:xfrm>
            <a:off x="6058619" y="4937038"/>
            <a:ext cx="571889" cy="57188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/>
          <p:cNvSpPr txBox="1"/>
          <p:nvPr/>
        </p:nvSpPr>
        <p:spPr>
          <a:xfrm>
            <a:off x="205886" y="4952001"/>
            <a:ext cx="19733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 have found the letters…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10424" y="6063034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The word must be…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3153446" y="6431487"/>
            <a:ext cx="5613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3093503" y="4936542"/>
            <a:ext cx="571889" cy="57188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/>
          <p:cNvSpPr/>
          <p:nvPr/>
        </p:nvSpPr>
        <p:spPr>
          <a:xfrm>
            <a:off x="2344103" y="4936541"/>
            <a:ext cx="571889" cy="57188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extBox 24"/>
          <p:cNvSpPr txBox="1"/>
          <p:nvPr/>
        </p:nvSpPr>
        <p:spPr>
          <a:xfrm rot="1275427">
            <a:off x="3752436" y="1780435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u</a:t>
            </a:r>
          </a:p>
        </p:txBody>
      </p:sp>
      <p:sp>
        <p:nvSpPr>
          <p:cNvPr id="26" name="TextBox 25"/>
          <p:cNvSpPr txBox="1"/>
          <p:nvPr/>
        </p:nvSpPr>
        <p:spPr>
          <a:xfrm rot="1275427">
            <a:off x="2711765" y="3152035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err="1"/>
              <a:t>i</a:t>
            </a:r>
            <a:endParaRPr lang="en-GB" sz="1600" b="1" dirty="0"/>
          </a:p>
        </p:txBody>
      </p:sp>
      <p:sp>
        <p:nvSpPr>
          <p:cNvPr id="27" name="TextBox 26"/>
          <p:cNvSpPr txBox="1"/>
          <p:nvPr/>
        </p:nvSpPr>
        <p:spPr>
          <a:xfrm rot="437724">
            <a:off x="475836" y="2681078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e</a:t>
            </a:r>
          </a:p>
        </p:txBody>
      </p:sp>
      <p:sp>
        <p:nvSpPr>
          <p:cNvPr id="28" name="TextBox 27"/>
          <p:cNvSpPr txBox="1"/>
          <p:nvPr/>
        </p:nvSpPr>
        <p:spPr>
          <a:xfrm rot="348146">
            <a:off x="2524210" y="303248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l</a:t>
            </a:r>
          </a:p>
        </p:txBody>
      </p:sp>
      <p:sp>
        <p:nvSpPr>
          <p:cNvPr id="29" name="TextBox 28"/>
          <p:cNvSpPr txBox="1"/>
          <p:nvPr/>
        </p:nvSpPr>
        <p:spPr>
          <a:xfrm rot="20544940">
            <a:off x="7029755" y="267866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b</a:t>
            </a:r>
          </a:p>
        </p:txBody>
      </p:sp>
      <p:sp>
        <p:nvSpPr>
          <p:cNvPr id="30" name="TextBox 29"/>
          <p:cNvSpPr txBox="1"/>
          <p:nvPr/>
        </p:nvSpPr>
        <p:spPr>
          <a:xfrm rot="21208633">
            <a:off x="8385487" y="3193777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f</a:t>
            </a:r>
          </a:p>
        </p:txBody>
      </p:sp>
      <p:sp>
        <p:nvSpPr>
          <p:cNvPr id="40" name="TextBox 39"/>
          <p:cNvSpPr txBox="1"/>
          <p:nvPr/>
        </p:nvSpPr>
        <p:spPr>
          <a:xfrm rot="703709">
            <a:off x="4657299" y="4089309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t</a:t>
            </a:r>
          </a:p>
        </p:txBody>
      </p:sp>
      <p:sp>
        <p:nvSpPr>
          <p:cNvPr id="41" name="TextBox 40"/>
          <p:cNvSpPr txBox="1"/>
          <p:nvPr/>
        </p:nvSpPr>
        <p:spPr>
          <a:xfrm rot="21368025">
            <a:off x="3774120" y="3640451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a</a:t>
            </a:r>
          </a:p>
        </p:txBody>
      </p:sp>
      <p:sp>
        <p:nvSpPr>
          <p:cNvPr id="42" name="TextBox 41"/>
          <p:cNvSpPr txBox="1"/>
          <p:nvPr/>
        </p:nvSpPr>
        <p:spPr>
          <a:xfrm rot="168150">
            <a:off x="6919313" y="2481870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/>
              <a:t>u</a:t>
            </a:r>
            <a:endParaRPr lang="en-GB" sz="1600" b="1" dirty="0"/>
          </a:p>
        </p:txBody>
      </p:sp>
    </p:spTree>
    <p:extLst>
      <p:ext uri="{BB962C8B-B14F-4D97-AF65-F5344CB8AC3E}">
        <p14:creationId xmlns:p14="http://schemas.microsoft.com/office/powerpoint/2010/main" val="36887053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" b="25797"/>
          <a:stretch/>
        </p:blipFill>
        <p:spPr>
          <a:xfrm>
            <a:off x="266700" y="228600"/>
            <a:ext cx="8605124" cy="4500000"/>
          </a:xfrm>
          <a:prstGeom prst="roundRect">
            <a:avLst>
              <a:gd name="adj" fmla="val 2838"/>
            </a:avLst>
          </a:prstGeom>
        </p:spPr>
      </p:pic>
      <p:sp>
        <p:nvSpPr>
          <p:cNvPr id="12" name="Rectangle 11"/>
          <p:cNvSpPr/>
          <p:nvPr/>
        </p:nvSpPr>
        <p:spPr>
          <a:xfrm>
            <a:off x="39536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82081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/>
        </p:nvSpPr>
        <p:spPr>
          <a:xfrm>
            <a:off x="73572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65063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48045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/>
        </p:nvSpPr>
        <p:spPr>
          <a:xfrm>
            <a:off x="5655409" y="4936985"/>
            <a:ext cx="651015" cy="6510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/>
          <p:cNvSpPr txBox="1"/>
          <p:nvPr/>
        </p:nvSpPr>
        <p:spPr>
          <a:xfrm>
            <a:off x="210424" y="5218668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 have found the letters…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10424" y="6063034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The word must be…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3153446" y="6431487"/>
            <a:ext cx="5613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46085">
            <a:off x="373183" y="1634123"/>
            <a:ext cx="868849" cy="102036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3031" y="965201"/>
            <a:ext cx="1267264" cy="27913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5251" y="3276600"/>
            <a:ext cx="1838749" cy="129860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2453" y="1143000"/>
            <a:ext cx="1030835" cy="187441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4690" y="2373446"/>
            <a:ext cx="1476226" cy="21631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7006" y="2537263"/>
            <a:ext cx="1424294" cy="1892531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 rot="437724">
            <a:off x="1804835" y="2309322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/>
              <a:t>d</a:t>
            </a:r>
            <a:endParaRPr lang="en-GB" sz="1600" b="1" dirty="0"/>
          </a:p>
        </p:txBody>
      </p:sp>
      <p:sp>
        <p:nvSpPr>
          <p:cNvPr id="29" name="TextBox 28"/>
          <p:cNvSpPr txBox="1"/>
          <p:nvPr/>
        </p:nvSpPr>
        <p:spPr>
          <a:xfrm rot="437724">
            <a:off x="2992139" y="4242017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h</a:t>
            </a:r>
          </a:p>
        </p:txBody>
      </p:sp>
      <p:sp>
        <p:nvSpPr>
          <p:cNvPr id="30" name="TextBox 29"/>
          <p:cNvSpPr txBox="1"/>
          <p:nvPr/>
        </p:nvSpPr>
        <p:spPr>
          <a:xfrm rot="437724">
            <a:off x="6023405" y="2191469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o</a:t>
            </a:r>
          </a:p>
        </p:txBody>
      </p:sp>
      <p:sp>
        <p:nvSpPr>
          <p:cNvPr id="31" name="TextBox 30"/>
          <p:cNvSpPr txBox="1"/>
          <p:nvPr/>
        </p:nvSpPr>
        <p:spPr>
          <a:xfrm rot="437724">
            <a:off x="7143363" y="3873411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u</a:t>
            </a:r>
          </a:p>
        </p:txBody>
      </p:sp>
      <p:sp>
        <p:nvSpPr>
          <p:cNvPr id="32" name="TextBox 31"/>
          <p:cNvSpPr txBox="1"/>
          <p:nvPr/>
        </p:nvSpPr>
        <p:spPr>
          <a:xfrm rot="437724">
            <a:off x="5775996" y="3736061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s</a:t>
            </a:r>
          </a:p>
        </p:txBody>
      </p:sp>
      <p:sp>
        <p:nvSpPr>
          <p:cNvPr id="33" name="TextBox 32"/>
          <p:cNvSpPr txBox="1"/>
          <p:nvPr/>
        </p:nvSpPr>
        <p:spPr>
          <a:xfrm rot="437724">
            <a:off x="8567656" y="4174398"/>
            <a:ext cx="39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l</a:t>
            </a:r>
          </a:p>
        </p:txBody>
      </p:sp>
    </p:spTree>
    <p:extLst>
      <p:ext uri="{BB962C8B-B14F-4D97-AF65-F5344CB8AC3E}">
        <p14:creationId xmlns:p14="http://schemas.microsoft.com/office/powerpoint/2010/main" val="18477740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winkl Template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Custom 1">
      <a:majorFont>
        <a:latin typeface="Twinkl Sb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8A0D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owerPoint Guidance.pptx" id="{34442D15-F5BB-4F73-9606-C8812E688AB8}" vid="{28CC8FB8-836C-49DA-A823-EC8BE3E5205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 Template</Template>
  <TotalTime>212</TotalTime>
  <Words>258</Words>
  <Application>Microsoft Office PowerPoint</Application>
  <PresentationFormat>On-screen Show (4:3)</PresentationFormat>
  <Paragraphs>123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Twinkl</vt:lpstr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Twinkl Twinkl</dc:creator>
  <cp:lastModifiedBy>Twinkl Twinkl</cp:lastModifiedBy>
  <cp:revision>15</cp:revision>
  <dcterms:created xsi:type="dcterms:W3CDTF">2019-10-20T11:09:53Z</dcterms:created>
  <dcterms:modified xsi:type="dcterms:W3CDTF">2019-10-20T14:42:46Z</dcterms:modified>
</cp:coreProperties>
</file>