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60" r:id="rId1"/>
  </p:sldMasterIdLst>
  <p:notesMasterIdLst>
    <p:notesMasterId r:id="rId31"/>
  </p:notesMasterIdLst>
  <p:handoutMasterIdLst>
    <p:handoutMasterId r:id="rId32"/>
  </p:handoutMasterIdLst>
  <p:sldIdLst>
    <p:sldId id="258" r:id="rId2"/>
    <p:sldId id="268" r:id="rId3"/>
    <p:sldId id="269" r:id="rId4"/>
    <p:sldId id="270" r:id="rId5"/>
    <p:sldId id="271" r:id="rId6"/>
    <p:sldId id="272" r:id="rId7"/>
    <p:sldId id="273" r:id="rId8"/>
    <p:sldId id="274" r:id="rId9"/>
    <p:sldId id="275" r:id="rId10"/>
    <p:sldId id="276" r:id="rId11"/>
    <p:sldId id="278" r:id="rId12"/>
    <p:sldId id="279" r:id="rId13"/>
    <p:sldId id="280" r:id="rId14"/>
    <p:sldId id="281" r:id="rId15"/>
    <p:sldId id="282" r:id="rId16"/>
    <p:sldId id="283" r:id="rId17"/>
    <p:sldId id="284" r:id="rId18"/>
    <p:sldId id="285" r:id="rId19"/>
    <p:sldId id="287" r:id="rId20"/>
    <p:sldId id="286" r:id="rId21"/>
    <p:sldId id="288" r:id="rId22"/>
    <p:sldId id="289" r:id="rId23"/>
    <p:sldId id="290" r:id="rId24"/>
    <p:sldId id="291" r:id="rId25"/>
    <p:sldId id="292" r:id="rId26"/>
    <p:sldId id="293" r:id="rId27"/>
    <p:sldId id="294" r:id="rId28"/>
    <p:sldId id="295" r:id="rId29"/>
    <p:sldId id="267" r:id="rId30"/>
  </p:sldIdLst>
  <p:sldSz cx="9144000" cy="6858000" type="screen4x3"/>
  <p:notesSz cx="6858000" cy="9144000"/>
  <p:embeddedFontLst>
    <p:embeddedFont>
      <p:font typeface="Calibri" panose="020F0502020204030204" pitchFamily="34" charset="0"/>
      <p:regular r:id="rId33"/>
      <p:bold r:id="rId34"/>
      <p:italic r:id="rId35"/>
      <p:boldItalic r:id="rId36"/>
    </p:embeddedFont>
    <p:embeddedFont>
      <p:font typeface="Twinkl" pitchFamily="2" charset="0"/>
      <p:regular r:id="rId37"/>
      <p:bold r:id="rId38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83" userDrawn="1">
          <p15:clr>
            <a:srgbClr val="A4A3A4"/>
          </p15:clr>
        </p15:guide>
        <p15:guide id="2" pos="2880" userDrawn="1">
          <p15:clr>
            <a:srgbClr val="A4A3A4"/>
          </p15:clr>
        </p15:guide>
        <p15:guide id="4" pos="340" userDrawn="1">
          <p15:clr>
            <a:srgbClr val="A4A3A4"/>
          </p15:clr>
        </p15:guide>
        <p15:guide id="5" orient="horz" pos="3974" userDrawn="1">
          <p15:clr>
            <a:srgbClr val="A4A3A4"/>
          </p15:clr>
        </p15:guide>
        <p15:guide id="6" pos="5443" userDrawn="1">
          <p15:clr>
            <a:srgbClr val="A4A3A4"/>
          </p15:clr>
        </p15:guide>
        <p15:guide id="7" orient="horz" pos="323" userDrawn="1">
          <p15:clr>
            <a:srgbClr val="A4A3A4"/>
          </p15:clr>
        </p15:guide>
        <p15:guide id="8" pos="476" userDrawn="1">
          <p15:clr>
            <a:srgbClr val="A4A3A4"/>
          </p15:clr>
        </p15:guide>
        <p15:guide id="9" orient="horz" pos="482" userDrawn="1">
          <p15:clr>
            <a:srgbClr val="A4A3A4"/>
          </p15:clr>
        </p15:guide>
        <p15:guide id="10" orient="horz" pos="3838" userDrawn="1">
          <p15:clr>
            <a:srgbClr val="A4A3A4"/>
          </p15:clr>
        </p15:guide>
        <p15:guide id="11" pos="5284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4598B"/>
    <a:srgbClr val="18A0DB"/>
    <a:srgbClr val="DE1E5A"/>
    <a:srgbClr val="BC0105"/>
    <a:srgbClr val="4DB1E3"/>
    <a:srgbClr val="80C1EB"/>
    <a:srgbClr val="ACDDFC"/>
    <a:srgbClr val="FFFFFF"/>
    <a:srgbClr val="4AA1D9"/>
    <a:srgbClr val="21A6F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 showGuides="1">
      <p:cViewPr varScale="1">
        <p:scale>
          <a:sx n="114" d="100"/>
          <a:sy n="114" d="100"/>
        </p:scale>
        <p:origin x="1506" y="102"/>
      </p:cViewPr>
      <p:guideLst>
        <p:guide orient="horz" pos="2183"/>
        <p:guide pos="2880"/>
        <p:guide pos="340"/>
        <p:guide orient="horz" pos="3974"/>
        <p:guide pos="5443"/>
        <p:guide orient="horz" pos="323"/>
        <p:guide pos="476"/>
        <p:guide orient="horz" pos="482"/>
        <p:guide orient="horz" pos="3838"/>
        <p:guide pos="5284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 showGuides="1">
      <p:cViewPr varScale="1">
        <p:scale>
          <a:sx n="77" d="100"/>
          <a:sy n="77" d="100"/>
        </p:scale>
        <p:origin x="2646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font" Target="fonts/font2.fntdata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1.fntdata"/><Relationship Id="rId38" Type="http://schemas.openxmlformats.org/officeDocument/2006/relationships/font" Target="fonts/font6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handoutMaster" Target="handoutMasters/handoutMaster1.xml"/><Relationship Id="rId37" Type="http://schemas.openxmlformats.org/officeDocument/2006/relationships/font" Target="fonts/font5.fntdata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font" Target="fonts/font4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font" Target="fonts/font3.fntdata"/><Relationship Id="rId43" Type="http://schemas.microsoft.com/office/2015/10/relationships/revisionInfo" Target="revisionInfo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B34F151-63AC-41CE-96F5-7702E930870C}" type="datetimeFigureOut">
              <a:rPr lang="en-GB" smtClean="0"/>
              <a:t>19/02/2020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676B846-B279-40AC-BFF5-DBC4013370C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4539701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D02C5D1-7818-41B5-ABAD-5E4B38A5388F}" type="datetimeFigureOut">
              <a:rPr lang="en-GB" smtClean="0"/>
              <a:t>19/02/2020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A521341-850D-40E1-BB3D-87946DC9B06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470487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4" Type="http://schemas.openxmlformats.org/officeDocument/2006/relationships/hyperlink" Target="https://www.twinkl.co.uk/" TargetMode="Externa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Relationship Id="rId4" Type="http://schemas.openxmlformats.org/officeDocument/2006/relationships/hyperlink" Target="https://www.twinkl.co.uk/" TargetMode="Externa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2767" y="6196125"/>
            <a:ext cx="576495" cy="580719"/>
          </a:xfrm>
          <a:prstGeom prst="rect">
            <a:avLst/>
          </a:prstGeom>
        </p:spPr>
      </p:pic>
      <p:sp>
        <p:nvSpPr>
          <p:cNvPr id="2" name="Rectangle 1">
            <a:hlinkClick r:id="rId4"/>
          </p:cNvPr>
          <p:cNvSpPr/>
          <p:nvPr userDrawn="1"/>
        </p:nvSpPr>
        <p:spPr>
          <a:xfrm>
            <a:off x="4137660" y="5561814"/>
            <a:ext cx="868680" cy="55302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370407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with Box">
    <p:bg>
      <p:bgPr>
        <a:blipFill dpi="0" rotWithShape="1"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 userDrawn="1"/>
        </p:nvSpPr>
        <p:spPr bwMode="auto">
          <a:xfrm>
            <a:off x="457198" y="438151"/>
            <a:ext cx="8220075" cy="5957887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latin typeface="Twinkl" pitchFamily="50" charset="0"/>
              </a:rPr>
              <a:t> </a:t>
            </a: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2497" y="5734211"/>
            <a:ext cx="576495" cy="580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98710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blipFill dpi="0" rotWithShape="1"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 userDrawn="1"/>
        </p:nvSpPr>
        <p:spPr bwMode="auto">
          <a:xfrm>
            <a:off x="457198" y="438151"/>
            <a:ext cx="8220075" cy="5957887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latin typeface="Twinkl" pitchFamily="50" charset="0"/>
              </a:rPr>
              <a:t> </a:t>
            </a:r>
          </a:p>
        </p:txBody>
      </p:sp>
      <p:sp>
        <p:nvSpPr>
          <p:cNvPr id="8" name="Title 5"/>
          <p:cNvSpPr>
            <a:spLocks noGrp="1"/>
          </p:cNvSpPr>
          <p:nvPr>
            <p:ph type="title"/>
          </p:nvPr>
        </p:nvSpPr>
        <p:spPr>
          <a:xfrm>
            <a:off x="457198" y="478895"/>
            <a:ext cx="8220075" cy="994306"/>
          </a:xfrm>
        </p:spPr>
        <p:txBody>
          <a:bodyPr>
            <a:noAutofit/>
          </a:bodyPr>
          <a:lstStyle>
            <a:lvl1pPr>
              <a:defRPr>
                <a:latin typeface="Twinkl" pitchFamily="2" charset="0"/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10794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ims Slide">
    <p:bg>
      <p:bgPr>
        <a:blipFill dpi="0" rotWithShape="1"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575232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">
    <p:bg>
      <p:bgPr>
        <a:blipFill dpi="0" rotWithShape="1"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2767" y="6196125"/>
            <a:ext cx="576495" cy="580719"/>
          </a:xfrm>
          <a:prstGeom prst="rect">
            <a:avLst/>
          </a:prstGeom>
        </p:spPr>
      </p:pic>
      <p:sp>
        <p:nvSpPr>
          <p:cNvPr id="4" name="Rectangle 3">
            <a:hlinkClick r:id="rId4"/>
          </p:cNvPr>
          <p:cNvSpPr/>
          <p:nvPr userDrawn="1"/>
        </p:nvSpPr>
        <p:spPr>
          <a:xfrm>
            <a:off x="4137660" y="3152488"/>
            <a:ext cx="868680" cy="55302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819737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8A0D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89745" y="695325"/>
            <a:ext cx="8164510" cy="1150938"/>
          </a:xfrm>
          <a:prstGeom prst="roundRect">
            <a:avLst>
              <a:gd name="adj" fmla="val 9641"/>
            </a:avLst>
          </a:prstGeom>
          <a:noFill/>
          <a:ln w="25400">
            <a:noFill/>
          </a:ln>
        </p:spPr>
        <p:txBody>
          <a:bodyPr vert="horz" lIns="252000" tIns="252000" rIns="252000" bIns="252000" rtlCol="0" anchor="ctr" anchorCtr="1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9745" y="1957386"/>
            <a:ext cx="8164510" cy="4387851"/>
          </a:xfrm>
          <a:prstGeom prst="roundRect">
            <a:avLst>
              <a:gd name="adj" fmla="val 2585"/>
            </a:avLst>
          </a:prstGeom>
          <a:noFill/>
          <a:ln w="25400">
            <a:noFill/>
          </a:ln>
        </p:spPr>
        <p:txBody>
          <a:bodyPr vert="horz" lIns="252000" tIns="252000" rIns="252000" bIns="25200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3892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7" r:id="rId2"/>
    <p:sldLayoutId id="2147483662" r:id="rId3"/>
    <p:sldLayoutId id="2147483663" r:id="rId4"/>
    <p:sldLayoutId id="2147483666" r:id="rId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kern="1200">
          <a:solidFill>
            <a:srgbClr val="1C1C1C"/>
          </a:solidFill>
          <a:latin typeface="Twinkl" pitchFamily="50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18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288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6.png"/><Relationship Id="rId7" Type="http://schemas.openxmlformats.org/officeDocument/2006/relationships/image" Target="../media/image5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Relationship Id="rId9" Type="http://schemas.openxmlformats.org/officeDocument/2006/relationships/image" Target="../media/image33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6.png"/><Relationship Id="rId7" Type="http://schemas.openxmlformats.org/officeDocument/2006/relationships/image" Target="../media/image5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Relationship Id="rId9" Type="http://schemas.openxmlformats.org/officeDocument/2006/relationships/image" Target="../media/image33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3" Type="http://schemas.openxmlformats.org/officeDocument/2006/relationships/image" Target="../media/image8.png"/><Relationship Id="rId7" Type="http://schemas.openxmlformats.org/officeDocument/2006/relationships/image" Target="../media/image10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9.png"/><Relationship Id="rId5" Type="http://schemas.openxmlformats.org/officeDocument/2006/relationships/image" Target="../media/image5.png"/><Relationship Id="rId4" Type="http://schemas.openxmlformats.org/officeDocument/2006/relationships/image" Target="../media/image7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6.png"/><Relationship Id="rId7" Type="http://schemas.openxmlformats.org/officeDocument/2006/relationships/image" Target="../media/image5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Relationship Id="rId9" Type="http://schemas.openxmlformats.org/officeDocument/2006/relationships/image" Target="../media/image33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Relationship Id="rId9" Type="http://schemas.openxmlformats.org/officeDocument/2006/relationships/image" Target="../media/image33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6.png"/><Relationship Id="rId7" Type="http://schemas.openxmlformats.org/officeDocument/2006/relationships/image" Target="../media/image5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Relationship Id="rId9" Type="http://schemas.openxmlformats.org/officeDocument/2006/relationships/image" Target="../media/image33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6.png"/><Relationship Id="rId7" Type="http://schemas.openxmlformats.org/officeDocument/2006/relationships/image" Target="../media/image5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Relationship Id="rId9" Type="http://schemas.openxmlformats.org/officeDocument/2006/relationships/image" Target="../media/image33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3" Type="http://schemas.openxmlformats.org/officeDocument/2006/relationships/image" Target="../media/image7.png"/><Relationship Id="rId7" Type="http://schemas.openxmlformats.org/officeDocument/2006/relationships/image" Target="../media/image10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8.png"/><Relationship Id="rId5" Type="http://schemas.openxmlformats.org/officeDocument/2006/relationships/image" Target="../media/image5.png"/><Relationship Id="rId4" Type="http://schemas.openxmlformats.org/officeDocument/2006/relationships/image" Target="../media/image9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34.png"/><Relationship Id="rId7" Type="http://schemas.openxmlformats.org/officeDocument/2006/relationships/image" Target="../media/image5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Relationship Id="rId9" Type="http://schemas.openxmlformats.org/officeDocument/2006/relationships/image" Target="../media/image33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6.png"/><Relationship Id="rId7" Type="http://schemas.openxmlformats.org/officeDocument/2006/relationships/image" Target="../media/image9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5.png"/><Relationship Id="rId5" Type="http://schemas.openxmlformats.org/officeDocument/2006/relationships/image" Target="../media/image8.png"/><Relationship Id="rId4" Type="http://schemas.openxmlformats.org/officeDocument/2006/relationships/image" Target="../media/image7.png"/><Relationship Id="rId9" Type="http://schemas.openxmlformats.org/officeDocument/2006/relationships/image" Target="../media/image3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6.png"/><Relationship Id="rId7" Type="http://schemas.openxmlformats.org/officeDocument/2006/relationships/image" Target="../media/image5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Relationship Id="rId9" Type="http://schemas.openxmlformats.org/officeDocument/2006/relationships/image" Target="../media/image33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6.png"/><Relationship Id="rId7" Type="http://schemas.openxmlformats.org/officeDocument/2006/relationships/image" Target="../media/image5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Relationship Id="rId9" Type="http://schemas.openxmlformats.org/officeDocument/2006/relationships/image" Target="../media/image33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33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0.png"/><Relationship Id="rId5" Type="http://schemas.openxmlformats.org/officeDocument/2006/relationships/image" Target="../media/image5.png"/><Relationship Id="rId4" Type="http://schemas.openxmlformats.org/officeDocument/2006/relationships/image" Target="../media/image9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0.png"/><Relationship Id="rId5" Type="http://schemas.openxmlformats.org/officeDocument/2006/relationships/image" Target="../media/image5.png"/><Relationship Id="rId4" Type="http://schemas.openxmlformats.org/officeDocument/2006/relationships/image" Target="../media/image9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6.png"/><Relationship Id="rId7" Type="http://schemas.openxmlformats.org/officeDocument/2006/relationships/image" Target="../media/image8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5.png"/><Relationship Id="rId5" Type="http://schemas.openxmlformats.org/officeDocument/2006/relationships/image" Target="../media/image9.png"/><Relationship Id="rId4" Type="http://schemas.openxmlformats.org/officeDocument/2006/relationships/image" Target="../media/image7.png"/><Relationship Id="rId9" Type="http://schemas.openxmlformats.org/officeDocument/2006/relationships/image" Target="../media/image33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0.png"/><Relationship Id="rId5" Type="http://schemas.openxmlformats.org/officeDocument/2006/relationships/image" Target="../media/image5.png"/><Relationship Id="rId4" Type="http://schemas.openxmlformats.org/officeDocument/2006/relationships/image" Target="../media/image9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5.pn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8.png"/><Relationship Id="rId7" Type="http://schemas.openxmlformats.org/officeDocument/2006/relationships/image" Target="../media/image9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5.png"/><Relationship Id="rId5" Type="http://schemas.openxmlformats.org/officeDocument/2006/relationships/image" Target="../media/image5.png"/><Relationship Id="rId4" Type="http://schemas.openxmlformats.org/officeDocument/2006/relationships/image" Target="../media/image7.pn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6.png"/><Relationship Id="rId7" Type="http://schemas.openxmlformats.org/officeDocument/2006/relationships/image" Target="../media/image5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Relationship Id="rId9" Type="http://schemas.openxmlformats.org/officeDocument/2006/relationships/image" Target="../media/image33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0.png"/><Relationship Id="rId5" Type="http://schemas.openxmlformats.org/officeDocument/2006/relationships/image" Target="../media/image13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5.png"/><Relationship Id="rId7" Type="http://schemas.openxmlformats.org/officeDocument/2006/relationships/image" Target="../media/image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9.png"/><Relationship Id="rId5" Type="http://schemas.openxmlformats.org/officeDocument/2006/relationships/image" Target="../media/image16.png"/><Relationship Id="rId4" Type="http://schemas.openxmlformats.org/officeDocument/2006/relationships/image" Target="../media/image7.png"/><Relationship Id="rId9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7" Type="http://schemas.openxmlformats.org/officeDocument/2006/relationships/image" Target="../media/image1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9.png"/><Relationship Id="rId5" Type="http://schemas.openxmlformats.org/officeDocument/2006/relationships/image" Target="../media/image7.png"/><Relationship Id="rId4" Type="http://schemas.openxmlformats.org/officeDocument/2006/relationships/image" Target="../media/image2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7" Type="http://schemas.openxmlformats.org/officeDocument/2006/relationships/image" Target="../media/image10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0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7" Type="http://schemas.openxmlformats.org/officeDocument/2006/relationships/image" Target="../media/image10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1188628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94418F33-E60E-40B6-8186-C988E8E1ED7F}"/>
              </a:ext>
            </a:extLst>
          </p:cNvPr>
          <p:cNvGrpSpPr/>
          <p:nvPr/>
        </p:nvGrpSpPr>
        <p:grpSpPr>
          <a:xfrm rot="1472014">
            <a:off x="2412293" y="2886165"/>
            <a:ext cx="1569588" cy="1879242"/>
            <a:chOff x="2640638" y="3118588"/>
            <a:chExt cx="1415448" cy="1694693"/>
          </a:xfrm>
        </p:grpSpPr>
        <p:pic>
          <p:nvPicPr>
            <p:cNvPr id="22" name="Picture 21">
              <a:extLst>
                <a:ext uri="{FF2B5EF4-FFF2-40B4-BE49-F238E27FC236}">
                  <a16:creationId xmlns:a16="http://schemas.microsoft.com/office/drawing/2014/main" id="{8394DD21-45DC-4BEB-B640-39FE8B784E9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59828">
              <a:off x="2640638" y="3118588"/>
              <a:ext cx="1290759" cy="1694693"/>
            </a:xfrm>
            <a:prstGeom prst="rect">
              <a:avLst/>
            </a:prstGeom>
          </p:spPr>
        </p:pic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64B17B44-0450-4389-B749-D834A2AFB552}"/>
                </a:ext>
              </a:extLst>
            </p:cNvPr>
            <p:cNvSpPr txBox="1"/>
            <p:nvPr/>
          </p:nvSpPr>
          <p:spPr>
            <a:xfrm rot="20127986">
              <a:off x="2684362" y="3603396"/>
              <a:ext cx="1371724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3200" b="1" dirty="0">
                  <a:solidFill>
                    <a:schemeClr val="bg1"/>
                  </a:solidFill>
                </a:rPr>
                <a:t>march</a:t>
              </a:r>
              <a:endParaRPr lang="en-GB" sz="36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id="{9F1586F1-2BD5-474A-AE96-2A9EA82A2526}"/>
              </a:ext>
            </a:extLst>
          </p:cNvPr>
          <p:cNvGrpSpPr/>
          <p:nvPr/>
        </p:nvGrpSpPr>
        <p:grpSpPr>
          <a:xfrm>
            <a:off x="770496" y="3961962"/>
            <a:ext cx="1489763" cy="1724741"/>
            <a:chOff x="921520" y="4023667"/>
            <a:chExt cx="1489763" cy="1724741"/>
          </a:xfrm>
        </p:grpSpPr>
        <p:pic>
          <p:nvPicPr>
            <p:cNvPr id="20" name="Picture 19">
              <a:extLst>
                <a:ext uri="{FF2B5EF4-FFF2-40B4-BE49-F238E27FC236}">
                  <a16:creationId xmlns:a16="http://schemas.microsoft.com/office/drawing/2014/main" id="{D4B4B803-6692-4E70-933B-B36244A5C1D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22182">
              <a:off x="921520" y="4023667"/>
              <a:ext cx="1313646" cy="1724741"/>
            </a:xfrm>
            <a:prstGeom prst="rect">
              <a:avLst/>
            </a:prstGeom>
          </p:spPr>
        </p:pic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26E9E4EE-A46D-4894-86D7-0B8C8C053512}"/>
                </a:ext>
              </a:extLst>
            </p:cNvPr>
            <p:cNvSpPr txBox="1"/>
            <p:nvPr/>
          </p:nvSpPr>
          <p:spPr>
            <a:xfrm>
              <a:off x="1019566" y="4506680"/>
              <a:ext cx="1391717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3200" b="1" dirty="0">
                  <a:solidFill>
                    <a:schemeClr val="bg1"/>
                  </a:solidFill>
                </a:rPr>
                <a:t>chum</a:t>
              </a:r>
              <a:endParaRPr lang="en-GB" sz="36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id="{A49817ED-4FE1-4ED5-AD42-A8FA50017D75}"/>
              </a:ext>
            </a:extLst>
          </p:cNvPr>
          <p:cNvGrpSpPr/>
          <p:nvPr/>
        </p:nvGrpSpPr>
        <p:grpSpPr>
          <a:xfrm rot="892853">
            <a:off x="4421484" y="4408702"/>
            <a:ext cx="1234263" cy="1559501"/>
            <a:chOff x="3882141" y="4525055"/>
            <a:chExt cx="1234263" cy="1559501"/>
          </a:xfrm>
        </p:grpSpPr>
        <p:pic>
          <p:nvPicPr>
            <p:cNvPr id="23" name="Picture 22">
              <a:extLst>
                <a:ext uri="{FF2B5EF4-FFF2-40B4-BE49-F238E27FC236}">
                  <a16:creationId xmlns:a16="http://schemas.microsoft.com/office/drawing/2014/main" id="{8C7E5D2D-DBA7-4847-B6EF-B499EB0CA74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82141" y="4525055"/>
              <a:ext cx="1187790" cy="1559501"/>
            </a:xfrm>
            <a:prstGeom prst="rect">
              <a:avLst/>
            </a:prstGeom>
          </p:spPr>
        </p:pic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EF73D5E6-32D6-4009-8F22-4660CB1970AE}"/>
                </a:ext>
              </a:extLst>
            </p:cNvPr>
            <p:cNvSpPr txBox="1"/>
            <p:nvPr/>
          </p:nvSpPr>
          <p:spPr>
            <a:xfrm rot="20707147">
              <a:off x="3901446" y="4954858"/>
              <a:ext cx="1214958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3200" b="1" dirty="0">
                  <a:solidFill>
                    <a:schemeClr val="bg1"/>
                  </a:solidFill>
                </a:rPr>
                <a:t>chart</a:t>
              </a:r>
              <a:endParaRPr lang="en-GB" sz="36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813ED305-B482-41CB-ACBA-983351318273}"/>
              </a:ext>
            </a:extLst>
          </p:cNvPr>
          <p:cNvGrpSpPr/>
          <p:nvPr/>
        </p:nvGrpSpPr>
        <p:grpSpPr>
          <a:xfrm>
            <a:off x="4455284" y="2374709"/>
            <a:ext cx="1187791" cy="1559501"/>
            <a:chOff x="4455284" y="2374709"/>
            <a:chExt cx="1187791" cy="1559501"/>
          </a:xfrm>
        </p:grpSpPr>
        <p:pic>
          <p:nvPicPr>
            <p:cNvPr id="24" name="Picture 23">
              <a:extLst>
                <a:ext uri="{FF2B5EF4-FFF2-40B4-BE49-F238E27FC236}">
                  <a16:creationId xmlns:a16="http://schemas.microsoft.com/office/drawing/2014/main" id="{D5D0407A-AC92-4E7E-87B4-7312DE2ADE43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55284" y="2374709"/>
              <a:ext cx="1187791" cy="1559501"/>
            </a:xfrm>
            <a:prstGeom prst="rect">
              <a:avLst/>
            </a:prstGeom>
          </p:spPr>
        </p:pic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29746CCB-25E6-4CD5-9553-E4BCF4D48E47}"/>
                </a:ext>
              </a:extLst>
            </p:cNvPr>
            <p:cNvSpPr txBox="1"/>
            <p:nvPr/>
          </p:nvSpPr>
          <p:spPr>
            <a:xfrm>
              <a:off x="4568355" y="2789923"/>
              <a:ext cx="1015636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3200" b="1" dirty="0">
                  <a:solidFill>
                    <a:schemeClr val="bg1"/>
                  </a:solidFill>
                </a:rPr>
                <a:t>chat</a:t>
              </a:r>
              <a:endParaRPr lang="en-GB" sz="36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7D9B1AE4-C901-4467-9CDC-AEB649CB083B}"/>
              </a:ext>
            </a:extLst>
          </p:cNvPr>
          <p:cNvGrpSpPr/>
          <p:nvPr/>
        </p:nvGrpSpPr>
        <p:grpSpPr>
          <a:xfrm rot="1976322">
            <a:off x="7304665" y="4062576"/>
            <a:ext cx="1276132" cy="1559501"/>
            <a:chOff x="5536215" y="4067695"/>
            <a:chExt cx="1276132" cy="1559501"/>
          </a:xfrm>
        </p:grpSpPr>
        <p:pic>
          <p:nvPicPr>
            <p:cNvPr id="25" name="Picture 24">
              <a:extLst>
                <a:ext uri="{FF2B5EF4-FFF2-40B4-BE49-F238E27FC236}">
                  <a16:creationId xmlns:a16="http://schemas.microsoft.com/office/drawing/2014/main" id="{FD4BDC6B-6A74-4810-AC9A-F6231F42889B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42748">
              <a:off x="5536215" y="4067695"/>
              <a:ext cx="1187790" cy="1559501"/>
            </a:xfrm>
            <a:prstGeom prst="rect">
              <a:avLst/>
            </a:prstGeom>
          </p:spPr>
        </p:pic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E0247E91-8B86-46A0-9D86-F1735965BEC3}"/>
                </a:ext>
              </a:extLst>
            </p:cNvPr>
            <p:cNvSpPr txBox="1"/>
            <p:nvPr/>
          </p:nvSpPr>
          <p:spPr>
            <a:xfrm rot="19623678">
              <a:off x="5554929" y="4457705"/>
              <a:ext cx="1257418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3200" b="1" dirty="0">
                  <a:solidFill>
                    <a:schemeClr val="bg1"/>
                  </a:solidFill>
                </a:rPr>
                <a:t>cheek</a:t>
              </a:r>
              <a:endParaRPr lang="en-GB" sz="36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03B42101-0C09-4273-B3AB-125BC1A43D3A}"/>
              </a:ext>
            </a:extLst>
          </p:cNvPr>
          <p:cNvGrpSpPr/>
          <p:nvPr/>
        </p:nvGrpSpPr>
        <p:grpSpPr>
          <a:xfrm>
            <a:off x="5769449" y="1696024"/>
            <a:ext cx="1217104" cy="1559501"/>
            <a:chOff x="6763043" y="2722981"/>
            <a:chExt cx="1217104" cy="1559501"/>
          </a:xfrm>
        </p:grpSpPr>
        <p:pic>
          <p:nvPicPr>
            <p:cNvPr id="26" name="Picture 25">
              <a:extLst>
                <a:ext uri="{FF2B5EF4-FFF2-40B4-BE49-F238E27FC236}">
                  <a16:creationId xmlns:a16="http://schemas.microsoft.com/office/drawing/2014/main" id="{1D34DA44-9EBF-4F35-AB29-44282F945CD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0089698">
              <a:off x="6763043" y="2722981"/>
              <a:ext cx="1187790" cy="1559501"/>
            </a:xfrm>
            <a:prstGeom prst="rect">
              <a:avLst/>
            </a:prstGeom>
          </p:spPr>
        </p:pic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EB8D3F9A-6A0C-4AAE-8E9E-86A768C81FB7}"/>
                </a:ext>
              </a:extLst>
            </p:cNvPr>
            <p:cNvSpPr txBox="1"/>
            <p:nvPr/>
          </p:nvSpPr>
          <p:spPr>
            <a:xfrm>
              <a:off x="6788135" y="3113773"/>
              <a:ext cx="1192012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3200" b="1" dirty="0">
                  <a:solidFill>
                    <a:schemeClr val="bg1"/>
                  </a:solidFill>
                </a:rPr>
                <a:t>chop</a:t>
              </a:r>
              <a:endParaRPr lang="en-GB" sz="36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7A675CC6-14EF-44DA-B55D-F0B9E9C590E5}"/>
              </a:ext>
            </a:extLst>
          </p:cNvPr>
          <p:cNvGrpSpPr/>
          <p:nvPr/>
        </p:nvGrpSpPr>
        <p:grpSpPr>
          <a:xfrm>
            <a:off x="4372678" y="611328"/>
            <a:ext cx="1253839" cy="1559501"/>
            <a:chOff x="5424460" y="808089"/>
            <a:chExt cx="1253839" cy="1559501"/>
          </a:xfrm>
        </p:grpSpPr>
        <p:pic>
          <p:nvPicPr>
            <p:cNvPr id="27" name="Picture 26">
              <a:extLst>
                <a:ext uri="{FF2B5EF4-FFF2-40B4-BE49-F238E27FC236}">
                  <a16:creationId xmlns:a16="http://schemas.microsoft.com/office/drawing/2014/main" id="{B5527850-63C2-4880-A9A6-69BF9AB030DB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358176">
              <a:off x="5424460" y="808089"/>
              <a:ext cx="1187790" cy="1559501"/>
            </a:xfrm>
            <a:prstGeom prst="rect">
              <a:avLst/>
            </a:prstGeom>
          </p:spPr>
        </p:pic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0F5B95F2-9BD5-4EDF-BCF9-2745A61BD01D}"/>
                </a:ext>
              </a:extLst>
            </p:cNvPr>
            <p:cNvSpPr txBox="1"/>
            <p:nvPr/>
          </p:nvSpPr>
          <p:spPr>
            <a:xfrm>
              <a:off x="5490508" y="1232200"/>
              <a:ext cx="1187791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3200" b="1" dirty="0">
                  <a:solidFill>
                    <a:schemeClr val="bg1"/>
                  </a:solidFill>
                </a:rPr>
                <a:t>chair</a:t>
              </a:r>
              <a:endParaRPr lang="en-GB" sz="36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17936A4E-6B5B-4528-903F-4ACA425DE018}"/>
              </a:ext>
            </a:extLst>
          </p:cNvPr>
          <p:cNvGrpSpPr/>
          <p:nvPr/>
        </p:nvGrpSpPr>
        <p:grpSpPr>
          <a:xfrm>
            <a:off x="7143862" y="2397040"/>
            <a:ext cx="1187791" cy="1559501"/>
            <a:chOff x="7228380" y="4709186"/>
            <a:chExt cx="1187791" cy="1559501"/>
          </a:xfrm>
        </p:grpSpPr>
        <p:pic>
          <p:nvPicPr>
            <p:cNvPr id="29" name="Picture 28">
              <a:extLst>
                <a:ext uri="{FF2B5EF4-FFF2-40B4-BE49-F238E27FC236}">
                  <a16:creationId xmlns:a16="http://schemas.microsoft.com/office/drawing/2014/main" id="{D5AC0A4A-F3C4-4D5C-BC2B-8E414C928ED9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633980">
              <a:off x="7228380" y="4709186"/>
              <a:ext cx="1187791" cy="1559501"/>
            </a:xfrm>
            <a:prstGeom prst="rect">
              <a:avLst/>
            </a:prstGeom>
          </p:spPr>
        </p:pic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725E40D7-E93B-4595-BDD8-533F21F5A2C4}"/>
                </a:ext>
              </a:extLst>
            </p:cNvPr>
            <p:cNvSpPr txBox="1"/>
            <p:nvPr/>
          </p:nvSpPr>
          <p:spPr>
            <a:xfrm>
              <a:off x="7363274" y="5129354"/>
              <a:ext cx="1015636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3200" b="1" dirty="0">
                  <a:solidFill>
                    <a:schemeClr val="bg1"/>
                  </a:solidFill>
                </a:rPr>
                <a:t>chip</a:t>
              </a:r>
              <a:endParaRPr lang="en-GB" sz="36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590DF74E-5B28-4B54-8F5E-AF1407972CEE}"/>
              </a:ext>
            </a:extLst>
          </p:cNvPr>
          <p:cNvGrpSpPr/>
          <p:nvPr/>
        </p:nvGrpSpPr>
        <p:grpSpPr>
          <a:xfrm rot="914278">
            <a:off x="7038612" y="621200"/>
            <a:ext cx="1187790" cy="1559501"/>
            <a:chOff x="7146845" y="657692"/>
            <a:chExt cx="1187790" cy="1559501"/>
          </a:xfrm>
        </p:grpSpPr>
        <p:pic>
          <p:nvPicPr>
            <p:cNvPr id="28" name="Picture 27">
              <a:extLst>
                <a:ext uri="{FF2B5EF4-FFF2-40B4-BE49-F238E27FC236}">
                  <a16:creationId xmlns:a16="http://schemas.microsoft.com/office/drawing/2014/main" id="{CAB2D121-32D7-443D-9034-FFB3535AF206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84100">
              <a:off x="7146845" y="657692"/>
              <a:ext cx="1187790" cy="1559501"/>
            </a:xfrm>
            <a:prstGeom prst="rect">
              <a:avLst/>
            </a:prstGeom>
          </p:spPr>
        </p:pic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998A9A5C-DDD6-42AE-A2D7-7BF47863D8BC}"/>
                </a:ext>
              </a:extLst>
            </p:cNvPr>
            <p:cNvSpPr txBox="1"/>
            <p:nvPr/>
          </p:nvSpPr>
          <p:spPr>
            <a:xfrm rot="20685722">
              <a:off x="7298134" y="1098690"/>
              <a:ext cx="1015636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3200" b="1" dirty="0">
                  <a:solidFill>
                    <a:schemeClr val="bg1"/>
                  </a:solidFill>
                </a:rPr>
                <a:t>chin</a:t>
              </a:r>
              <a:endParaRPr lang="en-GB" sz="36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96A52730-DB61-4A99-BA25-8F084DD138D8}"/>
              </a:ext>
            </a:extLst>
          </p:cNvPr>
          <p:cNvGrpSpPr/>
          <p:nvPr/>
        </p:nvGrpSpPr>
        <p:grpSpPr>
          <a:xfrm>
            <a:off x="981097" y="844027"/>
            <a:ext cx="3289313" cy="1945896"/>
            <a:chOff x="981097" y="844027"/>
            <a:chExt cx="3289313" cy="1945896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A63E9848-DC04-43BA-B2BE-0EFE06CB1F1D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81097" y="844027"/>
              <a:ext cx="3289313" cy="1945896"/>
            </a:xfrm>
            <a:prstGeom prst="rect">
              <a:avLst/>
            </a:prstGeom>
          </p:spPr>
        </p:pic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10210635-D73C-4E5F-83F5-827057FBFDA3}"/>
                </a:ext>
              </a:extLst>
            </p:cNvPr>
            <p:cNvSpPr txBox="1"/>
            <p:nvPr/>
          </p:nvSpPr>
          <p:spPr>
            <a:xfrm>
              <a:off x="1801623" y="1263623"/>
              <a:ext cx="1223909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7200" b="1" dirty="0" err="1">
                  <a:solidFill>
                    <a:srgbClr val="1C1C1C"/>
                  </a:solidFill>
                  <a:ea typeface="+mj-ea"/>
                  <a:cs typeface="+mj-cs"/>
                </a:rPr>
                <a:t>ch</a:t>
              </a:r>
              <a:endParaRPr lang="en-GB" dirty="0"/>
            </a:p>
          </p:txBody>
        </p:sp>
      </p:grpSp>
      <p:grpSp>
        <p:nvGrpSpPr>
          <p:cNvPr id="41" name="Group 40">
            <a:extLst>
              <a:ext uri="{FF2B5EF4-FFF2-40B4-BE49-F238E27FC236}">
                <a16:creationId xmlns:a16="http://schemas.microsoft.com/office/drawing/2014/main" id="{D2728155-B98A-4402-88A4-4F7D57A078BC}"/>
              </a:ext>
            </a:extLst>
          </p:cNvPr>
          <p:cNvGrpSpPr/>
          <p:nvPr/>
        </p:nvGrpSpPr>
        <p:grpSpPr>
          <a:xfrm>
            <a:off x="5830810" y="3665224"/>
            <a:ext cx="1306352" cy="1559501"/>
            <a:chOff x="2652278" y="3111136"/>
            <a:chExt cx="1306352" cy="1559501"/>
          </a:xfrm>
        </p:grpSpPr>
        <p:pic>
          <p:nvPicPr>
            <p:cNvPr id="42" name="Picture 41">
              <a:extLst>
                <a:ext uri="{FF2B5EF4-FFF2-40B4-BE49-F238E27FC236}">
                  <a16:creationId xmlns:a16="http://schemas.microsoft.com/office/drawing/2014/main" id="{023B0C93-A69B-4B82-AD36-0A25E8247EEB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59828">
              <a:off x="2652278" y="3111136"/>
              <a:ext cx="1187790" cy="1559501"/>
            </a:xfrm>
            <a:prstGeom prst="rect">
              <a:avLst/>
            </a:prstGeom>
          </p:spPr>
        </p:pic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2DF5157E-80BF-41E4-AA92-8B0420E68FF9}"/>
                </a:ext>
              </a:extLst>
            </p:cNvPr>
            <p:cNvSpPr txBox="1"/>
            <p:nvPr/>
          </p:nvSpPr>
          <p:spPr>
            <a:xfrm>
              <a:off x="2699021" y="3519509"/>
              <a:ext cx="1259609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3200" b="1" dirty="0">
                  <a:solidFill>
                    <a:schemeClr val="bg1"/>
                  </a:solidFill>
                </a:rPr>
                <a:t>chick</a:t>
              </a:r>
              <a:endParaRPr lang="en-GB" sz="36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44" name="Group 43">
            <a:extLst>
              <a:ext uri="{FF2B5EF4-FFF2-40B4-BE49-F238E27FC236}">
                <a16:creationId xmlns:a16="http://schemas.microsoft.com/office/drawing/2014/main" id="{3857C740-A999-4BD8-BAC3-C5EA001DD8BD}"/>
              </a:ext>
            </a:extLst>
          </p:cNvPr>
          <p:cNvGrpSpPr/>
          <p:nvPr/>
        </p:nvGrpSpPr>
        <p:grpSpPr>
          <a:xfrm rot="979029">
            <a:off x="2566340" y="4581538"/>
            <a:ext cx="1514631" cy="1741623"/>
            <a:chOff x="4444827" y="2394731"/>
            <a:chExt cx="1356245" cy="1559500"/>
          </a:xfrm>
        </p:grpSpPr>
        <p:pic>
          <p:nvPicPr>
            <p:cNvPr id="45" name="Picture 44">
              <a:extLst>
                <a:ext uri="{FF2B5EF4-FFF2-40B4-BE49-F238E27FC236}">
                  <a16:creationId xmlns:a16="http://schemas.microsoft.com/office/drawing/2014/main" id="{76CD5D3E-15C1-4155-9410-AC77411D236E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492901">
              <a:off x="4444827" y="2394731"/>
              <a:ext cx="1187791" cy="1559500"/>
            </a:xfrm>
            <a:prstGeom prst="rect">
              <a:avLst/>
            </a:prstGeom>
          </p:spPr>
        </p:pic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id="{CB72A0C2-CC85-4F74-A7EC-85374D3F5A2D}"/>
                </a:ext>
              </a:extLst>
            </p:cNvPr>
            <p:cNvSpPr txBox="1"/>
            <p:nvPr/>
          </p:nvSpPr>
          <p:spPr>
            <a:xfrm rot="20620971">
              <a:off x="4540036" y="2782153"/>
              <a:ext cx="1261036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3200" b="1" dirty="0">
                  <a:solidFill>
                    <a:schemeClr val="bg1"/>
                  </a:solidFill>
                </a:rPr>
                <a:t>porch</a:t>
              </a:r>
              <a:endParaRPr lang="en-GB" sz="3600" b="1" dirty="0">
                <a:solidFill>
                  <a:schemeClr val="bg1"/>
                </a:solidFill>
              </a:endParaRPr>
            </a:p>
          </p:txBody>
        </p:sp>
      </p:grpSp>
      <p:sp>
        <p:nvSpPr>
          <p:cNvPr id="47" name="Rectangle: Rounded Corners 46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2FF747DB-475E-4719-949B-F67F92D69B82}"/>
              </a:ext>
            </a:extLst>
          </p:cNvPr>
          <p:cNvSpPr/>
          <p:nvPr/>
        </p:nvSpPr>
        <p:spPr>
          <a:xfrm>
            <a:off x="6876323" y="5634424"/>
            <a:ext cx="1519745" cy="466790"/>
          </a:xfrm>
          <a:prstGeom prst="roundRect">
            <a:avLst/>
          </a:prstGeom>
          <a:solidFill>
            <a:srgbClr val="3459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/>
              <a:t>Next</a:t>
            </a:r>
          </a:p>
        </p:txBody>
      </p:sp>
    </p:spTree>
    <p:extLst>
      <p:ext uri="{BB962C8B-B14F-4D97-AF65-F5344CB8AC3E}">
        <p14:creationId xmlns:p14="http://schemas.microsoft.com/office/powerpoint/2010/main" val="26420800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" presetID="1" presetClass="exit" presetSubtype="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" dur="250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6" presetID="1" presetClass="exit" presetSubtype="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3" dur="25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4" presetID="1" presetClass="exit" presetSubtype="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1" dur="2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2" presetID="1" presetClass="exit" presetSubtype="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9" dur="25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0" presetID="1" presetClass="exit" presetSubtype="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7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8" presetID="1" presetClass="exit" presetSubtype="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 tmFilter="0, 0; .2, .5; .8, .5; 1, 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5" dur="250" autoRev="1" fill="hold"/>
                                        <p:tgtEl>
                                          <p:spTgt spid="1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56" presetID="1" presetClass="exit" presetSubtype="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3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64" presetID="1" presetClass="exit" presetSubtype="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66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7" fill="hold">
                      <p:stCondLst>
                        <p:cond delay="0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500" tmFilter="0, 0; .2, .5; .8, .5; 1, 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1" dur="250" autoRev="1" fill="hold"/>
                                        <p:tgtEl>
                                          <p:spTgt spid="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72" presetID="1" presetClass="exit" presetSubtype="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500" tmFilter="0, 0; .2, .5; .8, .5; 1, 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9" dur="250" autoRev="1" fill="hold"/>
                                        <p:tgtEl>
                                          <p:spTgt spid="4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0" presetID="1" presetClass="exit" presetSubtype="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82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3" fill="hold">
                      <p:stCondLst>
                        <p:cond delay="0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6" dur="500" tmFilter="0, 0; .2, .5; .8, .5; 1, 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7" dur="250" autoRev="1" fill="hold"/>
                                        <p:tgtEl>
                                          <p:spTgt spid="4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8" presetID="1" presetClass="exit" presetSubtype="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94418F33-E60E-40B6-8186-C988E8E1ED7F}"/>
              </a:ext>
            </a:extLst>
          </p:cNvPr>
          <p:cNvGrpSpPr/>
          <p:nvPr/>
        </p:nvGrpSpPr>
        <p:grpSpPr>
          <a:xfrm rot="1472014">
            <a:off x="2511908" y="2985392"/>
            <a:ext cx="1642478" cy="1712192"/>
            <a:chOff x="2629186" y="3258935"/>
            <a:chExt cx="1481180" cy="1544048"/>
          </a:xfrm>
        </p:grpSpPr>
        <p:pic>
          <p:nvPicPr>
            <p:cNvPr id="22" name="Picture 21">
              <a:extLst>
                <a:ext uri="{FF2B5EF4-FFF2-40B4-BE49-F238E27FC236}">
                  <a16:creationId xmlns:a16="http://schemas.microsoft.com/office/drawing/2014/main" id="{8394DD21-45DC-4BEB-B640-39FE8B784E9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59828">
              <a:off x="2629186" y="3258935"/>
              <a:ext cx="1176021" cy="1544048"/>
            </a:xfrm>
            <a:prstGeom prst="rect">
              <a:avLst/>
            </a:prstGeom>
          </p:spPr>
        </p:pic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64B17B44-0450-4389-B749-D834A2AFB552}"/>
                </a:ext>
              </a:extLst>
            </p:cNvPr>
            <p:cNvSpPr txBox="1"/>
            <p:nvPr/>
          </p:nvSpPr>
          <p:spPr>
            <a:xfrm rot="20127986">
              <a:off x="2738642" y="3585153"/>
              <a:ext cx="1371724" cy="52734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3200" b="1" dirty="0">
                  <a:solidFill>
                    <a:schemeClr val="bg1"/>
                  </a:solidFill>
                </a:rPr>
                <a:t>cash</a:t>
              </a:r>
              <a:endParaRPr lang="en-GB" sz="36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id="{9F1586F1-2BD5-474A-AE96-2A9EA82A2526}"/>
              </a:ext>
            </a:extLst>
          </p:cNvPr>
          <p:cNvGrpSpPr/>
          <p:nvPr/>
        </p:nvGrpSpPr>
        <p:grpSpPr>
          <a:xfrm>
            <a:off x="1237096" y="4482243"/>
            <a:ext cx="1631966" cy="1724741"/>
            <a:chOff x="921520" y="4023667"/>
            <a:chExt cx="1631966" cy="1724741"/>
          </a:xfrm>
        </p:grpSpPr>
        <p:pic>
          <p:nvPicPr>
            <p:cNvPr id="20" name="Picture 19">
              <a:extLst>
                <a:ext uri="{FF2B5EF4-FFF2-40B4-BE49-F238E27FC236}">
                  <a16:creationId xmlns:a16="http://schemas.microsoft.com/office/drawing/2014/main" id="{D4B4B803-6692-4E70-933B-B36244A5C1D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22182">
              <a:off x="921520" y="4023667"/>
              <a:ext cx="1313646" cy="1724741"/>
            </a:xfrm>
            <a:prstGeom prst="rect">
              <a:avLst/>
            </a:prstGeom>
          </p:spPr>
        </p:pic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26E9E4EE-A46D-4894-86D7-0B8C8C053512}"/>
                </a:ext>
              </a:extLst>
            </p:cNvPr>
            <p:cNvSpPr txBox="1"/>
            <p:nvPr/>
          </p:nvSpPr>
          <p:spPr>
            <a:xfrm>
              <a:off x="1161769" y="4528350"/>
              <a:ext cx="1391717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3200" b="1" dirty="0">
                  <a:solidFill>
                    <a:schemeClr val="bg1"/>
                  </a:solidFill>
                </a:rPr>
                <a:t>fish</a:t>
              </a:r>
              <a:endParaRPr lang="en-GB" sz="36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id="{A49817ED-4FE1-4ED5-AD42-A8FA50017D75}"/>
              </a:ext>
            </a:extLst>
          </p:cNvPr>
          <p:cNvGrpSpPr/>
          <p:nvPr/>
        </p:nvGrpSpPr>
        <p:grpSpPr>
          <a:xfrm rot="892853">
            <a:off x="4786185" y="4527083"/>
            <a:ext cx="1234263" cy="1559501"/>
            <a:chOff x="3882141" y="4525055"/>
            <a:chExt cx="1234263" cy="1559501"/>
          </a:xfrm>
        </p:grpSpPr>
        <p:pic>
          <p:nvPicPr>
            <p:cNvPr id="23" name="Picture 22">
              <a:extLst>
                <a:ext uri="{FF2B5EF4-FFF2-40B4-BE49-F238E27FC236}">
                  <a16:creationId xmlns:a16="http://schemas.microsoft.com/office/drawing/2014/main" id="{8C7E5D2D-DBA7-4847-B6EF-B499EB0CA74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82141" y="4525055"/>
              <a:ext cx="1187790" cy="1559501"/>
            </a:xfrm>
            <a:prstGeom prst="rect">
              <a:avLst/>
            </a:prstGeom>
          </p:spPr>
        </p:pic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EF73D5E6-32D6-4009-8F22-4660CB1970AE}"/>
                </a:ext>
              </a:extLst>
            </p:cNvPr>
            <p:cNvSpPr txBox="1"/>
            <p:nvPr/>
          </p:nvSpPr>
          <p:spPr>
            <a:xfrm rot="20707147">
              <a:off x="3901446" y="4954858"/>
              <a:ext cx="1214958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3200" b="1" dirty="0">
                  <a:solidFill>
                    <a:schemeClr val="bg1"/>
                  </a:solidFill>
                </a:rPr>
                <a:t>short</a:t>
              </a:r>
              <a:endParaRPr lang="en-GB" sz="36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813ED305-B482-41CB-ACBA-983351318273}"/>
              </a:ext>
            </a:extLst>
          </p:cNvPr>
          <p:cNvGrpSpPr/>
          <p:nvPr/>
        </p:nvGrpSpPr>
        <p:grpSpPr>
          <a:xfrm>
            <a:off x="4164601" y="2553176"/>
            <a:ext cx="1343488" cy="1719672"/>
            <a:chOff x="4333290" y="2374709"/>
            <a:chExt cx="1343488" cy="1719672"/>
          </a:xfrm>
        </p:grpSpPr>
        <p:pic>
          <p:nvPicPr>
            <p:cNvPr id="24" name="Picture 23">
              <a:extLst>
                <a:ext uri="{FF2B5EF4-FFF2-40B4-BE49-F238E27FC236}">
                  <a16:creationId xmlns:a16="http://schemas.microsoft.com/office/drawing/2014/main" id="{D5D0407A-AC92-4E7E-87B4-7312DE2ADE43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33290" y="2374709"/>
              <a:ext cx="1309785" cy="1719672"/>
            </a:xfrm>
            <a:prstGeom prst="rect">
              <a:avLst/>
            </a:prstGeom>
          </p:spPr>
        </p:pic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29746CCB-25E6-4CD5-9553-E4BCF4D48E47}"/>
                </a:ext>
              </a:extLst>
            </p:cNvPr>
            <p:cNvSpPr txBox="1"/>
            <p:nvPr/>
          </p:nvSpPr>
          <p:spPr>
            <a:xfrm>
              <a:off x="4372886" y="2814079"/>
              <a:ext cx="1303892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3200" b="1" dirty="0">
                  <a:solidFill>
                    <a:schemeClr val="bg1"/>
                  </a:solidFill>
                </a:rPr>
                <a:t>shark</a:t>
              </a:r>
              <a:endParaRPr lang="en-GB" sz="36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7D9B1AE4-C901-4467-9CDC-AEB649CB083B}"/>
              </a:ext>
            </a:extLst>
          </p:cNvPr>
          <p:cNvGrpSpPr/>
          <p:nvPr/>
        </p:nvGrpSpPr>
        <p:grpSpPr>
          <a:xfrm rot="1976322">
            <a:off x="6730139" y="4100004"/>
            <a:ext cx="1276132" cy="1559501"/>
            <a:chOff x="5536215" y="4067695"/>
            <a:chExt cx="1276132" cy="1559501"/>
          </a:xfrm>
        </p:grpSpPr>
        <p:pic>
          <p:nvPicPr>
            <p:cNvPr id="25" name="Picture 24">
              <a:extLst>
                <a:ext uri="{FF2B5EF4-FFF2-40B4-BE49-F238E27FC236}">
                  <a16:creationId xmlns:a16="http://schemas.microsoft.com/office/drawing/2014/main" id="{FD4BDC6B-6A74-4810-AC9A-F6231F42889B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42748">
              <a:off x="5536215" y="4067695"/>
              <a:ext cx="1187790" cy="1559501"/>
            </a:xfrm>
            <a:prstGeom prst="rect">
              <a:avLst/>
            </a:prstGeom>
          </p:spPr>
        </p:pic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E0247E91-8B86-46A0-9D86-F1735965BEC3}"/>
                </a:ext>
              </a:extLst>
            </p:cNvPr>
            <p:cNvSpPr txBox="1"/>
            <p:nvPr/>
          </p:nvSpPr>
          <p:spPr>
            <a:xfrm rot="19623678">
              <a:off x="5554929" y="4457705"/>
              <a:ext cx="1257418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3200" b="1" dirty="0">
                  <a:solidFill>
                    <a:schemeClr val="bg1"/>
                  </a:solidFill>
                </a:rPr>
                <a:t>shock</a:t>
              </a:r>
              <a:endParaRPr lang="en-GB" sz="36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03B42101-0C09-4273-B3AB-125BC1A43D3A}"/>
              </a:ext>
            </a:extLst>
          </p:cNvPr>
          <p:cNvGrpSpPr/>
          <p:nvPr/>
        </p:nvGrpSpPr>
        <p:grpSpPr>
          <a:xfrm>
            <a:off x="6002295" y="1263623"/>
            <a:ext cx="1217104" cy="1559501"/>
            <a:chOff x="6763043" y="2722981"/>
            <a:chExt cx="1217104" cy="1559501"/>
          </a:xfrm>
        </p:grpSpPr>
        <p:pic>
          <p:nvPicPr>
            <p:cNvPr id="26" name="Picture 25">
              <a:extLst>
                <a:ext uri="{FF2B5EF4-FFF2-40B4-BE49-F238E27FC236}">
                  <a16:creationId xmlns:a16="http://schemas.microsoft.com/office/drawing/2014/main" id="{1D34DA44-9EBF-4F35-AB29-44282F945CD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0089698">
              <a:off x="6763043" y="2722981"/>
              <a:ext cx="1187790" cy="1559501"/>
            </a:xfrm>
            <a:prstGeom prst="rect">
              <a:avLst/>
            </a:prstGeom>
          </p:spPr>
        </p:pic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EB8D3F9A-6A0C-4AAE-8E9E-86A768C81FB7}"/>
                </a:ext>
              </a:extLst>
            </p:cNvPr>
            <p:cNvSpPr txBox="1"/>
            <p:nvPr/>
          </p:nvSpPr>
          <p:spPr>
            <a:xfrm>
              <a:off x="6788135" y="3113773"/>
              <a:ext cx="1192012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3200" b="1" dirty="0">
                  <a:solidFill>
                    <a:schemeClr val="bg1"/>
                  </a:solidFill>
                </a:rPr>
                <a:t>shop</a:t>
              </a:r>
              <a:endParaRPr lang="en-GB" sz="36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7A675CC6-14EF-44DA-B55D-F0B9E9C590E5}"/>
              </a:ext>
            </a:extLst>
          </p:cNvPr>
          <p:cNvGrpSpPr/>
          <p:nvPr/>
        </p:nvGrpSpPr>
        <p:grpSpPr>
          <a:xfrm>
            <a:off x="4344183" y="625212"/>
            <a:ext cx="1352083" cy="1687988"/>
            <a:chOff x="5395965" y="821973"/>
            <a:chExt cx="1352083" cy="1687988"/>
          </a:xfrm>
        </p:grpSpPr>
        <p:pic>
          <p:nvPicPr>
            <p:cNvPr id="27" name="Picture 26">
              <a:extLst>
                <a:ext uri="{FF2B5EF4-FFF2-40B4-BE49-F238E27FC236}">
                  <a16:creationId xmlns:a16="http://schemas.microsoft.com/office/drawing/2014/main" id="{B5527850-63C2-4880-A9A6-69BF9AB030DB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358176">
              <a:off x="5395965" y="821973"/>
              <a:ext cx="1285652" cy="1687988"/>
            </a:xfrm>
            <a:prstGeom prst="rect">
              <a:avLst/>
            </a:prstGeom>
          </p:spPr>
        </p:pic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0F5B95F2-9BD5-4EDF-BCF9-2745A61BD01D}"/>
                </a:ext>
              </a:extLst>
            </p:cNvPr>
            <p:cNvSpPr txBox="1"/>
            <p:nvPr/>
          </p:nvSpPr>
          <p:spPr>
            <a:xfrm>
              <a:off x="5490508" y="1232200"/>
              <a:ext cx="125754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3200" b="1" dirty="0">
                  <a:solidFill>
                    <a:schemeClr val="bg1"/>
                  </a:solidFill>
                </a:rPr>
                <a:t>sheep</a:t>
              </a:r>
              <a:endParaRPr lang="en-GB" sz="36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17936A4E-6B5B-4528-903F-4ACA425DE018}"/>
              </a:ext>
            </a:extLst>
          </p:cNvPr>
          <p:cNvGrpSpPr/>
          <p:nvPr/>
        </p:nvGrpSpPr>
        <p:grpSpPr>
          <a:xfrm>
            <a:off x="7232167" y="2448123"/>
            <a:ext cx="1187791" cy="1559501"/>
            <a:chOff x="7228380" y="4709186"/>
            <a:chExt cx="1187791" cy="1559501"/>
          </a:xfrm>
        </p:grpSpPr>
        <p:pic>
          <p:nvPicPr>
            <p:cNvPr id="29" name="Picture 28">
              <a:extLst>
                <a:ext uri="{FF2B5EF4-FFF2-40B4-BE49-F238E27FC236}">
                  <a16:creationId xmlns:a16="http://schemas.microsoft.com/office/drawing/2014/main" id="{D5AC0A4A-F3C4-4D5C-BC2B-8E414C928ED9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633980">
              <a:off x="7228380" y="4709186"/>
              <a:ext cx="1187791" cy="1559501"/>
            </a:xfrm>
            <a:prstGeom prst="rect">
              <a:avLst/>
            </a:prstGeom>
          </p:spPr>
        </p:pic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725E40D7-E93B-4595-BDD8-533F21F5A2C4}"/>
                </a:ext>
              </a:extLst>
            </p:cNvPr>
            <p:cNvSpPr txBox="1"/>
            <p:nvPr/>
          </p:nvSpPr>
          <p:spPr>
            <a:xfrm>
              <a:off x="7363274" y="5129354"/>
              <a:ext cx="1015636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3200" b="1" dirty="0">
                  <a:solidFill>
                    <a:schemeClr val="bg1"/>
                  </a:solidFill>
                </a:rPr>
                <a:t>ship</a:t>
              </a:r>
              <a:endParaRPr lang="en-GB" sz="36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590DF74E-5B28-4B54-8F5E-AF1407972CEE}"/>
              </a:ext>
            </a:extLst>
          </p:cNvPr>
          <p:cNvGrpSpPr/>
          <p:nvPr/>
        </p:nvGrpSpPr>
        <p:grpSpPr>
          <a:xfrm>
            <a:off x="7388553" y="587576"/>
            <a:ext cx="1265205" cy="1559501"/>
            <a:chOff x="7146845" y="657692"/>
            <a:chExt cx="1265205" cy="1559501"/>
          </a:xfrm>
        </p:grpSpPr>
        <p:pic>
          <p:nvPicPr>
            <p:cNvPr id="28" name="Picture 27">
              <a:extLst>
                <a:ext uri="{FF2B5EF4-FFF2-40B4-BE49-F238E27FC236}">
                  <a16:creationId xmlns:a16="http://schemas.microsoft.com/office/drawing/2014/main" id="{CAB2D121-32D7-443D-9034-FFB3535AF206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84100">
              <a:off x="7146845" y="657692"/>
              <a:ext cx="1187790" cy="1559501"/>
            </a:xfrm>
            <a:prstGeom prst="rect">
              <a:avLst/>
            </a:prstGeom>
          </p:spPr>
        </p:pic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998A9A5C-DDD6-42AE-A2D7-7BF47863D8BC}"/>
                </a:ext>
              </a:extLst>
            </p:cNvPr>
            <p:cNvSpPr txBox="1"/>
            <p:nvPr/>
          </p:nvSpPr>
          <p:spPr>
            <a:xfrm>
              <a:off x="7223633" y="1072222"/>
              <a:ext cx="1188417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3200" b="1" dirty="0">
                  <a:solidFill>
                    <a:schemeClr val="bg1"/>
                  </a:solidFill>
                </a:rPr>
                <a:t>shed</a:t>
              </a:r>
              <a:endParaRPr lang="en-GB" sz="36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96A52730-DB61-4A99-BA25-8F084DD138D8}"/>
              </a:ext>
            </a:extLst>
          </p:cNvPr>
          <p:cNvGrpSpPr/>
          <p:nvPr/>
        </p:nvGrpSpPr>
        <p:grpSpPr>
          <a:xfrm>
            <a:off x="981097" y="844027"/>
            <a:ext cx="3289313" cy="1945896"/>
            <a:chOff x="981097" y="844027"/>
            <a:chExt cx="3289313" cy="1945896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A63E9848-DC04-43BA-B2BE-0EFE06CB1F1D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81097" y="844027"/>
              <a:ext cx="3289313" cy="1945896"/>
            </a:xfrm>
            <a:prstGeom prst="rect">
              <a:avLst/>
            </a:prstGeom>
          </p:spPr>
        </p:pic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10210635-D73C-4E5F-83F5-827057FBFDA3}"/>
                </a:ext>
              </a:extLst>
            </p:cNvPr>
            <p:cNvSpPr txBox="1"/>
            <p:nvPr/>
          </p:nvSpPr>
          <p:spPr>
            <a:xfrm>
              <a:off x="1801623" y="1263623"/>
              <a:ext cx="1223909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7200" b="1" dirty="0" err="1">
                  <a:solidFill>
                    <a:srgbClr val="1C1C1C"/>
                  </a:solidFill>
                  <a:ea typeface="+mj-ea"/>
                  <a:cs typeface="+mj-cs"/>
                </a:rPr>
                <a:t>sh</a:t>
              </a:r>
              <a:endParaRPr lang="en-GB" dirty="0"/>
            </a:p>
          </p:txBody>
        </p:sp>
      </p:grpSp>
      <p:grpSp>
        <p:nvGrpSpPr>
          <p:cNvPr id="41" name="Group 40">
            <a:extLst>
              <a:ext uri="{FF2B5EF4-FFF2-40B4-BE49-F238E27FC236}">
                <a16:creationId xmlns:a16="http://schemas.microsoft.com/office/drawing/2014/main" id="{D2728155-B98A-4402-88A4-4F7D57A078BC}"/>
              </a:ext>
            </a:extLst>
          </p:cNvPr>
          <p:cNvGrpSpPr/>
          <p:nvPr/>
        </p:nvGrpSpPr>
        <p:grpSpPr>
          <a:xfrm>
            <a:off x="5814829" y="3072073"/>
            <a:ext cx="1306352" cy="1559501"/>
            <a:chOff x="2652278" y="3111136"/>
            <a:chExt cx="1306352" cy="1559501"/>
          </a:xfrm>
        </p:grpSpPr>
        <p:pic>
          <p:nvPicPr>
            <p:cNvPr id="42" name="Picture 41">
              <a:extLst>
                <a:ext uri="{FF2B5EF4-FFF2-40B4-BE49-F238E27FC236}">
                  <a16:creationId xmlns:a16="http://schemas.microsoft.com/office/drawing/2014/main" id="{023B0C93-A69B-4B82-AD36-0A25E8247EEB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59828">
              <a:off x="2652278" y="3111136"/>
              <a:ext cx="1187790" cy="1559501"/>
            </a:xfrm>
            <a:prstGeom prst="rect">
              <a:avLst/>
            </a:prstGeom>
          </p:spPr>
        </p:pic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2DF5157E-80BF-41E4-AA92-8B0420E68FF9}"/>
                </a:ext>
              </a:extLst>
            </p:cNvPr>
            <p:cNvSpPr txBox="1"/>
            <p:nvPr/>
          </p:nvSpPr>
          <p:spPr>
            <a:xfrm>
              <a:off x="2699021" y="3519509"/>
              <a:ext cx="1259609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3200" b="1" dirty="0">
                  <a:solidFill>
                    <a:schemeClr val="bg1"/>
                  </a:solidFill>
                </a:rPr>
                <a:t>shell</a:t>
              </a:r>
              <a:endParaRPr lang="en-GB" sz="36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44" name="Group 43">
            <a:extLst>
              <a:ext uri="{FF2B5EF4-FFF2-40B4-BE49-F238E27FC236}">
                <a16:creationId xmlns:a16="http://schemas.microsoft.com/office/drawing/2014/main" id="{3857C740-A999-4BD8-BAC3-C5EA001DD8BD}"/>
              </a:ext>
            </a:extLst>
          </p:cNvPr>
          <p:cNvGrpSpPr/>
          <p:nvPr/>
        </p:nvGrpSpPr>
        <p:grpSpPr>
          <a:xfrm rot="979029">
            <a:off x="2955962" y="4488810"/>
            <a:ext cx="1564860" cy="1741623"/>
            <a:chOff x="4444827" y="2394731"/>
            <a:chExt cx="1401221" cy="1559500"/>
          </a:xfrm>
        </p:grpSpPr>
        <p:pic>
          <p:nvPicPr>
            <p:cNvPr id="45" name="Picture 44">
              <a:extLst>
                <a:ext uri="{FF2B5EF4-FFF2-40B4-BE49-F238E27FC236}">
                  <a16:creationId xmlns:a16="http://schemas.microsoft.com/office/drawing/2014/main" id="{76CD5D3E-15C1-4155-9410-AC77411D236E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492901">
              <a:off x="4444827" y="2394731"/>
              <a:ext cx="1187791" cy="1559500"/>
            </a:xfrm>
            <a:prstGeom prst="rect">
              <a:avLst/>
            </a:prstGeom>
          </p:spPr>
        </p:pic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id="{CB72A0C2-CC85-4F74-A7EC-85374D3F5A2D}"/>
                </a:ext>
              </a:extLst>
            </p:cNvPr>
            <p:cNvSpPr txBox="1"/>
            <p:nvPr/>
          </p:nvSpPr>
          <p:spPr>
            <a:xfrm rot="20620971">
              <a:off x="4585012" y="2808045"/>
              <a:ext cx="1261036" cy="52362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3200" b="1" dirty="0">
                  <a:solidFill>
                    <a:schemeClr val="bg1"/>
                  </a:solidFill>
                </a:rPr>
                <a:t>wish</a:t>
              </a:r>
              <a:endParaRPr lang="en-GB" sz="36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47" name="Group 46">
            <a:extLst>
              <a:ext uri="{FF2B5EF4-FFF2-40B4-BE49-F238E27FC236}">
                <a16:creationId xmlns:a16="http://schemas.microsoft.com/office/drawing/2014/main" id="{987E8588-5BB6-4824-ADC6-68CE6C114DE6}"/>
              </a:ext>
            </a:extLst>
          </p:cNvPr>
          <p:cNvGrpSpPr/>
          <p:nvPr/>
        </p:nvGrpSpPr>
        <p:grpSpPr>
          <a:xfrm>
            <a:off x="618417" y="3072072"/>
            <a:ext cx="1286606" cy="1559501"/>
            <a:chOff x="6694889" y="2639994"/>
            <a:chExt cx="1286606" cy="1559501"/>
          </a:xfrm>
        </p:grpSpPr>
        <p:pic>
          <p:nvPicPr>
            <p:cNvPr id="48" name="Picture 47">
              <a:extLst>
                <a:ext uri="{FF2B5EF4-FFF2-40B4-BE49-F238E27FC236}">
                  <a16:creationId xmlns:a16="http://schemas.microsoft.com/office/drawing/2014/main" id="{E44A26B0-54E4-4793-965D-48A4D09B065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213498">
              <a:off x="6694889" y="2639994"/>
              <a:ext cx="1187790" cy="1559501"/>
            </a:xfrm>
            <a:prstGeom prst="rect">
              <a:avLst/>
            </a:prstGeom>
          </p:spPr>
        </p:pic>
        <p:sp>
          <p:nvSpPr>
            <p:cNvPr id="49" name="TextBox 48">
              <a:extLst>
                <a:ext uri="{FF2B5EF4-FFF2-40B4-BE49-F238E27FC236}">
                  <a16:creationId xmlns:a16="http://schemas.microsoft.com/office/drawing/2014/main" id="{7BAC46C4-171B-47E5-8C98-C0936786C8EB}"/>
                </a:ext>
              </a:extLst>
            </p:cNvPr>
            <p:cNvSpPr txBox="1"/>
            <p:nvPr/>
          </p:nvSpPr>
          <p:spPr>
            <a:xfrm>
              <a:off x="6789483" y="3048838"/>
              <a:ext cx="1192012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3200" b="1" dirty="0">
                  <a:solidFill>
                    <a:schemeClr val="bg1"/>
                  </a:solidFill>
                </a:rPr>
                <a:t>hush</a:t>
              </a:r>
              <a:endParaRPr lang="en-GB" sz="3600" b="1" dirty="0">
                <a:solidFill>
                  <a:schemeClr val="bg1"/>
                </a:solidFill>
              </a:endParaRPr>
            </a:p>
          </p:txBody>
        </p:sp>
      </p:grpSp>
      <p:sp>
        <p:nvSpPr>
          <p:cNvPr id="50" name="Rectangle: Rounded Corners 49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8D618A1D-A301-4963-A18D-390E9B9F0A63}"/>
              </a:ext>
            </a:extLst>
          </p:cNvPr>
          <p:cNvSpPr/>
          <p:nvPr/>
        </p:nvSpPr>
        <p:spPr>
          <a:xfrm>
            <a:off x="6876323" y="5634424"/>
            <a:ext cx="1519745" cy="466790"/>
          </a:xfrm>
          <a:prstGeom prst="roundRect">
            <a:avLst/>
          </a:prstGeom>
          <a:solidFill>
            <a:srgbClr val="3459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/>
              <a:t>Next</a:t>
            </a:r>
          </a:p>
        </p:txBody>
      </p:sp>
    </p:spTree>
    <p:extLst>
      <p:ext uri="{BB962C8B-B14F-4D97-AF65-F5344CB8AC3E}">
        <p14:creationId xmlns:p14="http://schemas.microsoft.com/office/powerpoint/2010/main" val="14152411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" presetID="1" presetClass="exit" presetSubtype="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" dur="250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6" presetID="1" presetClass="exit" presetSubtype="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3" dur="25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4" presetID="1" presetClass="exit" presetSubtype="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1" dur="2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2" presetID="1" presetClass="exit" presetSubtype="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9" dur="25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0" presetID="1" presetClass="exit" presetSubtype="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7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8" presetID="1" presetClass="exit" presetSubtype="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 tmFilter="0, 0; .2, .5; .8, .5; 1, 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5" dur="250" autoRev="1" fill="hold"/>
                                        <p:tgtEl>
                                          <p:spTgt spid="1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56" presetID="1" presetClass="exit" presetSubtype="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3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64" presetID="1" presetClass="exit" presetSubtype="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66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7" fill="hold">
                      <p:stCondLst>
                        <p:cond delay="0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500" tmFilter="0, 0; .2, .5; .8, .5; 1, 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1" dur="250" autoRev="1" fill="hold"/>
                                        <p:tgtEl>
                                          <p:spTgt spid="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72" presetID="1" presetClass="exit" presetSubtype="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500" tmFilter="0, 0; .2, .5; .8, .5; 1, 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9" dur="250" autoRev="1" fill="hold"/>
                                        <p:tgtEl>
                                          <p:spTgt spid="4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0" presetID="1" presetClass="exit" presetSubtype="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82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3" fill="hold">
                      <p:stCondLst>
                        <p:cond delay="0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6" dur="500" tmFilter="0, 0; .2, .5; .8, .5; 1, 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7" dur="250" autoRev="1" fill="hold"/>
                                        <p:tgtEl>
                                          <p:spTgt spid="4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8" presetID="1" presetClass="exit" presetSubtype="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  <p:seq concurrent="1" nextAc="seek">
              <p:cTn id="90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1" fill="hold">
                      <p:stCondLst>
                        <p:cond delay="0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4" dur="500" tmFilter="0, 0; .2, .5; .8, .5; 1, 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5" dur="250" autoRev="1" fill="hold"/>
                                        <p:tgtEl>
                                          <p:spTgt spid="4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96" presetID="1" presetClass="exit" presetSubtype="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9F1586F1-2BD5-474A-AE96-2A9EA82A2526}"/>
              </a:ext>
            </a:extLst>
          </p:cNvPr>
          <p:cNvGrpSpPr/>
          <p:nvPr/>
        </p:nvGrpSpPr>
        <p:grpSpPr>
          <a:xfrm>
            <a:off x="1056193" y="3309236"/>
            <a:ext cx="1557840" cy="1724741"/>
            <a:chOff x="921520" y="4023667"/>
            <a:chExt cx="1557840" cy="1724741"/>
          </a:xfrm>
        </p:grpSpPr>
        <p:pic>
          <p:nvPicPr>
            <p:cNvPr id="20" name="Picture 19">
              <a:extLst>
                <a:ext uri="{FF2B5EF4-FFF2-40B4-BE49-F238E27FC236}">
                  <a16:creationId xmlns:a16="http://schemas.microsoft.com/office/drawing/2014/main" id="{D4B4B803-6692-4E70-933B-B36244A5C1D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22182">
              <a:off x="921520" y="4023667"/>
              <a:ext cx="1313646" cy="1724741"/>
            </a:xfrm>
            <a:prstGeom prst="rect">
              <a:avLst/>
            </a:prstGeom>
          </p:spPr>
        </p:pic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26E9E4EE-A46D-4894-86D7-0B8C8C053512}"/>
                </a:ext>
              </a:extLst>
            </p:cNvPr>
            <p:cNvSpPr txBox="1"/>
            <p:nvPr/>
          </p:nvSpPr>
          <p:spPr>
            <a:xfrm>
              <a:off x="1087643" y="4511572"/>
              <a:ext cx="1391717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3200" b="1" dirty="0">
                  <a:solidFill>
                    <a:schemeClr val="bg1"/>
                  </a:solidFill>
                </a:rPr>
                <a:t>bath</a:t>
              </a:r>
              <a:endParaRPr lang="en-GB" sz="36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813ED305-B482-41CB-ACBA-983351318273}"/>
              </a:ext>
            </a:extLst>
          </p:cNvPr>
          <p:cNvGrpSpPr/>
          <p:nvPr/>
        </p:nvGrpSpPr>
        <p:grpSpPr>
          <a:xfrm>
            <a:off x="4285543" y="2754328"/>
            <a:ext cx="1343488" cy="1719672"/>
            <a:chOff x="4333290" y="2374709"/>
            <a:chExt cx="1343488" cy="1719672"/>
          </a:xfrm>
        </p:grpSpPr>
        <p:pic>
          <p:nvPicPr>
            <p:cNvPr id="24" name="Picture 23">
              <a:extLst>
                <a:ext uri="{FF2B5EF4-FFF2-40B4-BE49-F238E27FC236}">
                  <a16:creationId xmlns:a16="http://schemas.microsoft.com/office/drawing/2014/main" id="{D5D0407A-AC92-4E7E-87B4-7312DE2ADE4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33290" y="2374709"/>
              <a:ext cx="1309785" cy="1719672"/>
            </a:xfrm>
            <a:prstGeom prst="rect">
              <a:avLst/>
            </a:prstGeom>
          </p:spPr>
        </p:pic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29746CCB-25E6-4CD5-9553-E4BCF4D48E47}"/>
                </a:ext>
              </a:extLst>
            </p:cNvPr>
            <p:cNvSpPr txBox="1"/>
            <p:nvPr/>
          </p:nvSpPr>
          <p:spPr>
            <a:xfrm>
              <a:off x="4372886" y="2814079"/>
              <a:ext cx="1303892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3200" b="1" dirty="0">
                  <a:solidFill>
                    <a:schemeClr val="bg1"/>
                  </a:solidFill>
                </a:rPr>
                <a:t>thick</a:t>
              </a:r>
              <a:endParaRPr lang="en-GB" sz="36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03B42101-0C09-4273-B3AB-125BC1A43D3A}"/>
              </a:ext>
            </a:extLst>
          </p:cNvPr>
          <p:cNvGrpSpPr/>
          <p:nvPr/>
        </p:nvGrpSpPr>
        <p:grpSpPr>
          <a:xfrm>
            <a:off x="6698114" y="2443602"/>
            <a:ext cx="1293293" cy="1559501"/>
            <a:chOff x="6763043" y="2722981"/>
            <a:chExt cx="1293293" cy="1559501"/>
          </a:xfrm>
        </p:grpSpPr>
        <p:pic>
          <p:nvPicPr>
            <p:cNvPr id="26" name="Picture 25">
              <a:extLst>
                <a:ext uri="{FF2B5EF4-FFF2-40B4-BE49-F238E27FC236}">
                  <a16:creationId xmlns:a16="http://schemas.microsoft.com/office/drawing/2014/main" id="{1D34DA44-9EBF-4F35-AB29-44282F945CD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0089698">
              <a:off x="6763043" y="2722981"/>
              <a:ext cx="1187790" cy="1559501"/>
            </a:xfrm>
            <a:prstGeom prst="rect">
              <a:avLst/>
            </a:prstGeom>
          </p:spPr>
        </p:pic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EB8D3F9A-6A0C-4AAE-8E9E-86A768C81FB7}"/>
                </a:ext>
              </a:extLst>
            </p:cNvPr>
            <p:cNvSpPr txBox="1"/>
            <p:nvPr/>
          </p:nvSpPr>
          <p:spPr>
            <a:xfrm>
              <a:off x="6864324" y="3150985"/>
              <a:ext cx="1192012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3200" b="1" dirty="0">
                  <a:solidFill>
                    <a:schemeClr val="bg1"/>
                  </a:solidFill>
                </a:rPr>
                <a:t>thin</a:t>
              </a:r>
              <a:endParaRPr lang="en-GB" sz="36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7A675CC6-14EF-44DA-B55D-F0B9E9C590E5}"/>
              </a:ext>
            </a:extLst>
          </p:cNvPr>
          <p:cNvGrpSpPr/>
          <p:nvPr/>
        </p:nvGrpSpPr>
        <p:grpSpPr>
          <a:xfrm>
            <a:off x="4866556" y="883944"/>
            <a:ext cx="1352083" cy="1687988"/>
            <a:chOff x="5395965" y="821973"/>
            <a:chExt cx="1352083" cy="1687988"/>
          </a:xfrm>
        </p:grpSpPr>
        <p:pic>
          <p:nvPicPr>
            <p:cNvPr id="27" name="Picture 26">
              <a:extLst>
                <a:ext uri="{FF2B5EF4-FFF2-40B4-BE49-F238E27FC236}">
                  <a16:creationId xmlns:a16="http://schemas.microsoft.com/office/drawing/2014/main" id="{B5527850-63C2-4880-A9A6-69BF9AB030DB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358176">
              <a:off x="5395965" y="821973"/>
              <a:ext cx="1285652" cy="1687988"/>
            </a:xfrm>
            <a:prstGeom prst="rect">
              <a:avLst/>
            </a:prstGeom>
          </p:spPr>
        </p:pic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0F5B95F2-9BD5-4EDF-BCF9-2745A61BD01D}"/>
                </a:ext>
              </a:extLst>
            </p:cNvPr>
            <p:cNvSpPr txBox="1"/>
            <p:nvPr/>
          </p:nvSpPr>
          <p:spPr>
            <a:xfrm>
              <a:off x="5490508" y="1232200"/>
              <a:ext cx="125754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3200" b="1" dirty="0">
                  <a:solidFill>
                    <a:schemeClr val="bg1"/>
                  </a:solidFill>
                </a:rPr>
                <a:t>moth</a:t>
              </a:r>
              <a:endParaRPr lang="en-GB" sz="36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590DF74E-5B28-4B54-8F5E-AF1407972CEE}"/>
              </a:ext>
            </a:extLst>
          </p:cNvPr>
          <p:cNvGrpSpPr/>
          <p:nvPr/>
        </p:nvGrpSpPr>
        <p:grpSpPr>
          <a:xfrm>
            <a:off x="7287265" y="587576"/>
            <a:ext cx="1435175" cy="1685841"/>
            <a:chOff x="7146845" y="657692"/>
            <a:chExt cx="1327622" cy="1559501"/>
          </a:xfrm>
        </p:grpSpPr>
        <p:pic>
          <p:nvPicPr>
            <p:cNvPr id="28" name="Picture 27">
              <a:extLst>
                <a:ext uri="{FF2B5EF4-FFF2-40B4-BE49-F238E27FC236}">
                  <a16:creationId xmlns:a16="http://schemas.microsoft.com/office/drawing/2014/main" id="{CAB2D121-32D7-443D-9034-FFB3535AF206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84100">
              <a:off x="7146845" y="657692"/>
              <a:ext cx="1187790" cy="1559501"/>
            </a:xfrm>
            <a:prstGeom prst="rect">
              <a:avLst/>
            </a:prstGeom>
          </p:spPr>
        </p:pic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998A9A5C-DDD6-42AE-A2D7-7BF47863D8BC}"/>
                </a:ext>
              </a:extLst>
            </p:cNvPr>
            <p:cNvSpPr txBox="1"/>
            <p:nvPr/>
          </p:nvSpPr>
          <p:spPr>
            <a:xfrm>
              <a:off x="7286050" y="1084511"/>
              <a:ext cx="1188417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3200" b="1" dirty="0">
                  <a:solidFill>
                    <a:schemeClr val="bg1"/>
                  </a:solidFill>
                </a:rPr>
                <a:t>path</a:t>
              </a:r>
              <a:endParaRPr lang="en-GB" sz="36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96A52730-DB61-4A99-BA25-8F084DD138D8}"/>
              </a:ext>
            </a:extLst>
          </p:cNvPr>
          <p:cNvGrpSpPr/>
          <p:nvPr/>
        </p:nvGrpSpPr>
        <p:grpSpPr>
          <a:xfrm>
            <a:off x="981097" y="844027"/>
            <a:ext cx="3289313" cy="1945896"/>
            <a:chOff x="981097" y="844027"/>
            <a:chExt cx="3289313" cy="1945896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A63E9848-DC04-43BA-B2BE-0EFE06CB1F1D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81097" y="844027"/>
              <a:ext cx="3289313" cy="1945896"/>
            </a:xfrm>
            <a:prstGeom prst="rect">
              <a:avLst/>
            </a:prstGeom>
          </p:spPr>
        </p:pic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10210635-D73C-4E5F-83F5-827057FBFDA3}"/>
                </a:ext>
              </a:extLst>
            </p:cNvPr>
            <p:cNvSpPr txBox="1"/>
            <p:nvPr/>
          </p:nvSpPr>
          <p:spPr>
            <a:xfrm>
              <a:off x="1981318" y="1381826"/>
              <a:ext cx="1223909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7200" b="1" dirty="0" err="1">
                  <a:solidFill>
                    <a:srgbClr val="1C1C1C"/>
                  </a:solidFill>
                  <a:ea typeface="+mj-ea"/>
                  <a:cs typeface="+mj-cs"/>
                </a:rPr>
                <a:t>th</a:t>
              </a:r>
              <a:endParaRPr lang="en-GB" dirty="0"/>
            </a:p>
          </p:txBody>
        </p:sp>
      </p:grpSp>
      <p:grpSp>
        <p:nvGrpSpPr>
          <p:cNvPr id="41" name="Group 40">
            <a:extLst>
              <a:ext uri="{FF2B5EF4-FFF2-40B4-BE49-F238E27FC236}">
                <a16:creationId xmlns:a16="http://schemas.microsoft.com/office/drawing/2014/main" id="{D2728155-B98A-4402-88A4-4F7D57A078BC}"/>
              </a:ext>
            </a:extLst>
          </p:cNvPr>
          <p:cNvGrpSpPr/>
          <p:nvPr/>
        </p:nvGrpSpPr>
        <p:grpSpPr>
          <a:xfrm>
            <a:off x="5830367" y="4040829"/>
            <a:ext cx="1306352" cy="1559501"/>
            <a:chOff x="2652278" y="3111136"/>
            <a:chExt cx="1306352" cy="1559501"/>
          </a:xfrm>
        </p:grpSpPr>
        <p:pic>
          <p:nvPicPr>
            <p:cNvPr id="42" name="Picture 41">
              <a:extLst>
                <a:ext uri="{FF2B5EF4-FFF2-40B4-BE49-F238E27FC236}">
                  <a16:creationId xmlns:a16="http://schemas.microsoft.com/office/drawing/2014/main" id="{023B0C93-A69B-4B82-AD36-0A25E8247EEB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59828">
              <a:off x="2652278" y="3111136"/>
              <a:ext cx="1187790" cy="1559501"/>
            </a:xfrm>
            <a:prstGeom prst="rect">
              <a:avLst/>
            </a:prstGeom>
          </p:spPr>
        </p:pic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2DF5157E-80BF-41E4-AA92-8B0420E68FF9}"/>
                </a:ext>
              </a:extLst>
            </p:cNvPr>
            <p:cNvSpPr txBox="1"/>
            <p:nvPr/>
          </p:nvSpPr>
          <p:spPr>
            <a:xfrm>
              <a:off x="2699021" y="3519509"/>
              <a:ext cx="1259609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3200" b="1" dirty="0">
                  <a:solidFill>
                    <a:schemeClr val="bg1"/>
                  </a:solidFill>
                </a:rPr>
                <a:t>teeth</a:t>
              </a:r>
              <a:endParaRPr lang="en-GB" sz="36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44" name="Group 43">
            <a:extLst>
              <a:ext uri="{FF2B5EF4-FFF2-40B4-BE49-F238E27FC236}">
                <a16:creationId xmlns:a16="http://schemas.microsoft.com/office/drawing/2014/main" id="{3857C740-A999-4BD8-BAC3-C5EA001DD8BD}"/>
              </a:ext>
            </a:extLst>
          </p:cNvPr>
          <p:cNvGrpSpPr/>
          <p:nvPr/>
        </p:nvGrpSpPr>
        <p:grpSpPr>
          <a:xfrm rot="446821">
            <a:off x="2805130" y="4311909"/>
            <a:ext cx="1564860" cy="1741623"/>
            <a:chOff x="4444827" y="2394731"/>
            <a:chExt cx="1401221" cy="1559500"/>
          </a:xfrm>
        </p:grpSpPr>
        <p:pic>
          <p:nvPicPr>
            <p:cNvPr id="45" name="Picture 44">
              <a:extLst>
                <a:ext uri="{FF2B5EF4-FFF2-40B4-BE49-F238E27FC236}">
                  <a16:creationId xmlns:a16="http://schemas.microsoft.com/office/drawing/2014/main" id="{76CD5D3E-15C1-4155-9410-AC77411D236E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492901">
              <a:off x="4444827" y="2394731"/>
              <a:ext cx="1187791" cy="1559500"/>
            </a:xfrm>
            <a:prstGeom prst="rect">
              <a:avLst/>
            </a:prstGeom>
          </p:spPr>
        </p:pic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id="{CB72A0C2-CC85-4F74-A7EC-85374D3F5A2D}"/>
                </a:ext>
              </a:extLst>
            </p:cNvPr>
            <p:cNvSpPr txBox="1"/>
            <p:nvPr/>
          </p:nvSpPr>
          <p:spPr>
            <a:xfrm rot="21153179">
              <a:off x="4585012" y="2808045"/>
              <a:ext cx="1261036" cy="52362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3200" b="1" dirty="0">
                  <a:solidFill>
                    <a:schemeClr val="bg1"/>
                  </a:solidFill>
                </a:rPr>
                <a:t>thorn</a:t>
              </a:r>
              <a:endParaRPr lang="en-GB" sz="3600" b="1" dirty="0">
                <a:solidFill>
                  <a:schemeClr val="bg1"/>
                </a:solidFill>
              </a:endParaRPr>
            </a:p>
          </p:txBody>
        </p:sp>
      </p:grpSp>
      <p:sp>
        <p:nvSpPr>
          <p:cNvPr id="50" name="Rectangle: Rounded Corners 49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15B80F33-E6EF-4921-A0AF-9563C2C511C0}"/>
              </a:ext>
            </a:extLst>
          </p:cNvPr>
          <p:cNvSpPr/>
          <p:nvPr/>
        </p:nvSpPr>
        <p:spPr>
          <a:xfrm>
            <a:off x="6876323" y="5634424"/>
            <a:ext cx="1519745" cy="466790"/>
          </a:xfrm>
          <a:prstGeom prst="roundRect">
            <a:avLst/>
          </a:prstGeom>
          <a:solidFill>
            <a:srgbClr val="3459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/>
              <a:t>Next</a:t>
            </a:r>
          </a:p>
        </p:txBody>
      </p:sp>
    </p:spTree>
    <p:extLst>
      <p:ext uri="{BB962C8B-B14F-4D97-AF65-F5344CB8AC3E}">
        <p14:creationId xmlns:p14="http://schemas.microsoft.com/office/powerpoint/2010/main" val="17797485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" presetID="1" presetClass="exit" presetSubtype="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" dur="25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6" presetID="1" presetClass="exit" presetSubtype="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3" dur="2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4" presetID="1" presetClass="exit" presetSubtype="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1" dur="25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2" presetID="1" presetClass="exit" presetSubtype="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 tmFilter="0, 0; .2, .5; .8, .5; 1, 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9" dur="250" autoRev="1" fill="hold"/>
                                        <p:tgtEl>
                                          <p:spTgt spid="1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0" presetID="1" presetClass="exit" presetSubtype="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 tmFilter="0, 0; .2, .5; .8, .5; 1, 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7" dur="250" autoRev="1" fill="hold"/>
                                        <p:tgtEl>
                                          <p:spTgt spid="4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8" presetID="1" presetClass="exit" presetSubtype="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 tmFilter="0, 0; .2, .5; .8, .5; 1, 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5" dur="250" autoRev="1" fill="hold"/>
                                        <p:tgtEl>
                                          <p:spTgt spid="4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56" presetID="1" presetClass="exit" presetSubtype="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94418F33-E60E-40B6-8186-C988E8E1ED7F}"/>
              </a:ext>
            </a:extLst>
          </p:cNvPr>
          <p:cNvGrpSpPr/>
          <p:nvPr/>
        </p:nvGrpSpPr>
        <p:grpSpPr>
          <a:xfrm rot="1472014">
            <a:off x="976237" y="4480628"/>
            <a:ext cx="1628240" cy="1712192"/>
            <a:chOff x="2629186" y="3258935"/>
            <a:chExt cx="1468340" cy="1544048"/>
          </a:xfrm>
        </p:grpSpPr>
        <p:pic>
          <p:nvPicPr>
            <p:cNvPr id="22" name="Picture 21">
              <a:extLst>
                <a:ext uri="{FF2B5EF4-FFF2-40B4-BE49-F238E27FC236}">
                  <a16:creationId xmlns:a16="http://schemas.microsoft.com/office/drawing/2014/main" id="{8394DD21-45DC-4BEB-B640-39FE8B784E9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59828">
              <a:off x="2629186" y="3258935"/>
              <a:ext cx="1176021" cy="1544048"/>
            </a:xfrm>
            <a:prstGeom prst="rect">
              <a:avLst/>
            </a:prstGeom>
          </p:spPr>
        </p:pic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64B17B44-0450-4389-B749-D834A2AFB552}"/>
                </a:ext>
              </a:extLst>
            </p:cNvPr>
            <p:cNvSpPr txBox="1"/>
            <p:nvPr/>
          </p:nvSpPr>
          <p:spPr>
            <a:xfrm rot="20127986">
              <a:off x="2725802" y="3594440"/>
              <a:ext cx="1371724" cy="52734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3200" b="1" dirty="0">
                  <a:solidFill>
                    <a:schemeClr val="bg1"/>
                  </a:solidFill>
                </a:rPr>
                <a:t>thing</a:t>
              </a:r>
              <a:endParaRPr lang="en-GB" sz="36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id="{9F1586F1-2BD5-474A-AE96-2A9EA82A2526}"/>
              </a:ext>
            </a:extLst>
          </p:cNvPr>
          <p:cNvGrpSpPr/>
          <p:nvPr/>
        </p:nvGrpSpPr>
        <p:grpSpPr>
          <a:xfrm>
            <a:off x="2437305" y="2968748"/>
            <a:ext cx="1575691" cy="1724741"/>
            <a:chOff x="921520" y="4023667"/>
            <a:chExt cx="1575691" cy="1724741"/>
          </a:xfrm>
        </p:grpSpPr>
        <p:pic>
          <p:nvPicPr>
            <p:cNvPr id="20" name="Picture 19">
              <a:extLst>
                <a:ext uri="{FF2B5EF4-FFF2-40B4-BE49-F238E27FC236}">
                  <a16:creationId xmlns:a16="http://schemas.microsoft.com/office/drawing/2014/main" id="{D4B4B803-6692-4E70-933B-B36244A5C1D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22182">
              <a:off x="921520" y="4023667"/>
              <a:ext cx="1313646" cy="1724741"/>
            </a:xfrm>
            <a:prstGeom prst="rect">
              <a:avLst/>
            </a:prstGeom>
          </p:spPr>
        </p:pic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26E9E4EE-A46D-4894-86D7-0B8C8C053512}"/>
                </a:ext>
              </a:extLst>
            </p:cNvPr>
            <p:cNvSpPr txBox="1"/>
            <p:nvPr/>
          </p:nvSpPr>
          <p:spPr>
            <a:xfrm>
              <a:off x="1105494" y="4466066"/>
              <a:ext cx="1391717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3200" b="1" dirty="0">
                  <a:solidFill>
                    <a:schemeClr val="bg1"/>
                  </a:solidFill>
                </a:rPr>
                <a:t>ping</a:t>
              </a:r>
              <a:endParaRPr lang="en-GB" sz="36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id="{A49817ED-4FE1-4ED5-AD42-A8FA50017D75}"/>
              </a:ext>
            </a:extLst>
          </p:cNvPr>
          <p:cNvGrpSpPr/>
          <p:nvPr/>
        </p:nvGrpSpPr>
        <p:grpSpPr>
          <a:xfrm rot="892853">
            <a:off x="4281032" y="584972"/>
            <a:ext cx="1336093" cy="1559501"/>
            <a:chOff x="3882141" y="4525055"/>
            <a:chExt cx="1336093" cy="1559501"/>
          </a:xfrm>
        </p:grpSpPr>
        <p:pic>
          <p:nvPicPr>
            <p:cNvPr id="23" name="Picture 22">
              <a:extLst>
                <a:ext uri="{FF2B5EF4-FFF2-40B4-BE49-F238E27FC236}">
                  <a16:creationId xmlns:a16="http://schemas.microsoft.com/office/drawing/2014/main" id="{8C7E5D2D-DBA7-4847-B6EF-B499EB0CA74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82141" y="4525055"/>
              <a:ext cx="1187790" cy="1559501"/>
            </a:xfrm>
            <a:prstGeom prst="rect">
              <a:avLst/>
            </a:prstGeom>
          </p:spPr>
        </p:pic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EF73D5E6-32D6-4009-8F22-4660CB1970AE}"/>
                </a:ext>
              </a:extLst>
            </p:cNvPr>
            <p:cNvSpPr txBox="1"/>
            <p:nvPr/>
          </p:nvSpPr>
          <p:spPr>
            <a:xfrm rot="20707147">
              <a:off x="4003276" y="4875962"/>
              <a:ext cx="1214958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3200" b="1" dirty="0">
                  <a:solidFill>
                    <a:schemeClr val="bg1"/>
                  </a:solidFill>
                </a:rPr>
                <a:t>king</a:t>
              </a:r>
              <a:endParaRPr lang="en-GB" sz="36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813ED305-B482-41CB-ACBA-983351318273}"/>
              </a:ext>
            </a:extLst>
          </p:cNvPr>
          <p:cNvGrpSpPr/>
          <p:nvPr/>
        </p:nvGrpSpPr>
        <p:grpSpPr>
          <a:xfrm>
            <a:off x="7057266" y="600213"/>
            <a:ext cx="1400888" cy="1719672"/>
            <a:chOff x="4333290" y="2374709"/>
            <a:chExt cx="1400888" cy="1719672"/>
          </a:xfrm>
        </p:grpSpPr>
        <p:pic>
          <p:nvPicPr>
            <p:cNvPr id="24" name="Picture 23">
              <a:extLst>
                <a:ext uri="{FF2B5EF4-FFF2-40B4-BE49-F238E27FC236}">
                  <a16:creationId xmlns:a16="http://schemas.microsoft.com/office/drawing/2014/main" id="{D5D0407A-AC92-4E7E-87B4-7312DE2ADE43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33290" y="2374709"/>
              <a:ext cx="1309785" cy="1719672"/>
            </a:xfrm>
            <a:prstGeom prst="rect">
              <a:avLst/>
            </a:prstGeom>
          </p:spPr>
        </p:pic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29746CCB-25E6-4CD5-9553-E4BCF4D48E47}"/>
                </a:ext>
              </a:extLst>
            </p:cNvPr>
            <p:cNvSpPr txBox="1"/>
            <p:nvPr/>
          </p:nvSpPr>
          <p:spPr>
            <a:xfrm>
              <a:off x="4430286" y="2828112"/>
              <a:ext cx="1303892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3200" b="1" dirty="0">
                  <a:solidFill>
                    <a:schemeClr val="bg1"/>
                  </a:solidFill>
                </a:rPr>
                <a:t>gong</a:t>
              </a:r>
              <a:endParaRPr lang="en-GB" sz="36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7D9B1AE4-C901-4467-9CDC-AEB649CB083B}"/>
              </a:ext>
            </a:extLst>
          </p:cNvPr>
          <p:cNvGrpSpPr/>
          <p:nvPr/>
        </p:nvGrpSpPr>
        <p:grpSpPr>
          <a:xfrm rot="1976322">
            <a:off x="7055583" y="2423457"/>
            <a:ext cx="1318986" cy="1559501"/>
            <a:chOff x="5536215" y="4067695"/>
            <a:chExt cx="1318986" cy="1559501"/>
          </a:xfrm>
        </p:grpSpPr>
        <p:pic>
          <p:nvPicPr>
            <p:cNvPr id="25" name="Picture 24">
              <a:extLst>
                <a:ext uri="{FF2B5EF4-FFF2-40B4-BE49-F238E27FC236}">
                  <a16:creationId xmlns:a16="http://schemas.microsoft.com/office/drawing/2014/main" id="{FD4BDC6B-6A74-4810-AC9A-F6231F42889B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42748">
              <a:off x="5536215" y="4067695"/>
              <a:ext cx="1187790" cy="1559501"/>
            </a:xfrm>
            <a:prstGeom prst="rect">
              <a:avLst/>
            </a:prstGeom>
          </p:spPr>
        </p:pic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E0247E91-8B86-46A0-9D86-F1735965BEC3}"/>
                </a:ext>
              </a:extLst>
            </p:cNvPr>
            <p:cNvSpPr txBox="1"/>
            <p:nvPr/>
          </p:nvSpPr>
          <p:spPr>
            <a:xfrm rot="19623678">
              <a:off x="5597783" y="4395286"/>
              <a:ext cx="1257418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3200" b="1" dirty="0">
                  <a:solidFill>
                    <a:schemeClr val="bg1"/>
                  </a:solidFill>
                </a:rPr>
                <a:t>wing</a:t>
              </a:r>
              <a:endParaRPr lang="en-GB" sz="36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03B42101-0C09-4273-B3AB-125BC1A43D3A}"/>
              </a:ext>
            </a:extLst>
          </p:cNvPr>
          <p:cNvGrpSpPr/>
          <p:nvPr/>
        </p:nvGrpSpPr>
        <p:grpSpPr>
          <a:xfrm>
            <a:off x="2999841" y="4749224"/>
            <a:ext cx="1217104" cy="1559501"/>
            <a:chOff x="6763043" y="2722981"/>
            <a:chExt cx="1217104" cy="1559501"/>
          </a:xfrm>
        </p:grpSpPr>
        <p:pic>
          <p:nvPicPr>
            <p:cNvPr id="26" name="Picture 25">
              <a:extLst>
                <a:ext uri="{FF2B5EF4-FFF2-40B4-BE49-F238E27FC236}">
                  <a16:creationId xmlns:a16="http://schemas.microsoft.com/office/drawing/2014/main" id="{1D34DA44-9EBF-4F35-AB29-44282F945CD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0089698">
              <a:off x="6763043" y="2722981"/>
              <a:ext cx="1187790" cy="1559501"/>
            </a:xfrm>
            <a:prstGeom prst="rect">
              <a:avLst/>
            </a:prstGeom>
          </p:spPr>
        </p:pic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EB8D3F9A-6A0C-4AAE-8E9E-86A768C81FB7}"/>
                </a:ext>
              </a:extLst>
            </p:cNvPr>
            <p:cNvSpPr txBox="1"/>
            <p:nvPr/>
          </p:nvSpPr>
          <p:spPr>
            <a:xfrm>
              <a:off x="6788135" y="3113773"/>
              <a:ext cx="1192012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3200" b="1" dirty="0">
                  <a:solidFill>
                    <a:schemeClr val="bg1"/>
                  </a:solidFill>
                </a:rPr>
                <a:t>ring</a:t>
              </a:r>
              <a:endParaRPr lang="en-GB" sz="36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7A675CC6-14EF-44DA-B55D-F0B9E9C590E5}"/>
              </a:ext>
            </a:extLst>
          </p:cNvPr>
          <p:cNvGrpSpPr/>
          <p:nvPr/>
        </p:nvGrpSpPr>
        <p:grpSpPr>
          <a:xfrm>
            <a:off x="4206880" y="2355872"/>
            <a:ext cx="1382856" cy="1687988"/>
            <a:chOff x="5395965" y="821973"/>
            <a:chExt cx="1382856" cy="1687988"/>
          </a:xfrm>
        </p:grpSpPr>
        <p:pic>
          <p:nvPicPr>
            <p:cNvPr id="27" name="Picture 26">
              <a:extLst>
                <a:ext uri="{FF2B5EF4-FFF2-40B4-BE49-F238E27FC236}">
                  <a16:creationId xmlns:a16="http://schemas.microsoft.com/office/drawing/2014/main" id="{B5527850-63C2-4880-A9A6-69BF9AB030DB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358176">
              <a:off x="5395965" y="821973"/>
              <a:ext cx="1285652" cy="1687988"/>
            </a:xfrm>
            <a:prstGeom prst="rect">
              <a:avLst/>
            </a:prstGeom>
          </p:spPr>
        </p:pic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0F5B95F2-9BD5-4EDF-BCF9-2745A61BD01D}"/>
                </a:ext>
              </a:extLst>
            </p:cNvPr>
            <p:cNvSpPr txBox="1"/>
            <p:nvPr/>
          </p:nvSpPr>
          <p:spPr>
            <a:xfrm>
              <a:off x="5521281" y="1266401"/>
              <a:ext cx="125754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3200" b="1" dirty="0">
                  <a:solidFill>
                    <a:schemeClr val="bg1"/>
                  </a:solidFill>
                </a:rPr>
                <a:t>hang</a:t>
              </a:r>
              <a:endParaRPr lang="en-GB" sz="36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17936A4E-6B5B-4528-903F-4ACA425DE018}"/>
              </a:ext>
            </a:extLst>
          </p:cNvPr>
          <p:cNvGrpSpPr/>
          <p:nvPr/>
        </p:nvGrpSpPr>
        <p:grpSpPr>
          <a:xfrm>
            <a:off x="5782498" y="3385075"/>
            <a:ext cx="1187791" cy="1559501"/>
            <a:chOff x="7228380" y="4709186"/>
            <a:chExt cx="1187791" cy="1559501"/>
          </a:xfrm>
        </p:grpSpPr>
        <p:pic>
          <p:nvPicPr>
            <p:cNvPr id="29" name="Picture 28">
              <a:extLst>
                <a:ext uri="{FF2B5EF4-FFF2-40B4-BE49-F238E27FC236}">
                  <a16:creationId xmlns:a16="http://schemas.microsoft.com/office/drawing/2014/main" id="{D5AC0A4A-F3C4-4D5C-BC2B-8E414C928ED9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633980">
              <a:off x="7228380" y="4709186"/>
              <a:ext cx="1187791" cy="1559501"/>
            </a:xfrm>
            <a:prstGeom prst="rect">
              <a:avLst/>
            </a:prstGeom>
          </p:spPr>
        </p:pic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725E40D7-E93B-4595-BDD8-533F21F5A2C4}"/>
                </a:ext>
              </a:extLst>
            </p:cNvPr>
            <p:cNvSpPr txBox="1"/>
            <p:nvPr/>
          </p:nvSpPr>
          <p:spPr>
            <a:xfrm>
              <a:off x="7363274" y="5129354"/>
              <a:ext cx="1015636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3200" b="1" dirty="0">
                  <a:solidFill>
                    <a:schemeClr val="bg1"/>
                  </a:solidFill>
                </a:rPr>
                <a:t>long</a:t>
              </a:r>
              <a:endParaRPr lang="en-GB" sz="36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590DF74E-5B28-4B54-8F5E-AF1407972CEE}"/>
              </a:ext>
            </a:extLst>
          </p:cNvPr>
          <p:cNvGrpSpPr/>
          <p:nvPr/>
        </p:nvGrpSpPr>
        <p:grpSpPr>
          <a:xfrm>
            <a:off x="5678875" y="1342290"/>
            <a:ext cx="1304367" cy="1559501"/>
            <a:chOff x="7146845" y="657692"/>
            <a:chExt cx="1304367" cy="1559501"/>
          </a:xfrm>
        </p:grpSpPr>
        <p:pic>
          <p:nvPicPr>
            <p:cNvPr id="28" name="Picture 27">
              <a:extLst>
                <a:ext uri="{FF2B5EF4-FFF2-40B4-BE49-F238E27FC236}">
                  <a16:creationId xmlns:a16="http://schemas.microsoft.com/office/drawing/2014/main" id="{CAB2D121-32D7-443D-9034-FFB3535AF206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84100">
              <a:off x="7146845" y="657692"/>
              <a:ext cx="1187790" cy="1559501"/>
            </a:xfrm>
            <a:prstGeom prst="rect">
              <a:avLst/>
            </a:prstGeom>
          </p:spPr>
        </p:pic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998A9A5C-DDD6-42AE-A2D7-7BF47863D8BC}"/>
                </a:ext>
              </a:extLst>
            </p:cNvPr>
            <p:cNvSpPr txBox="1"/>
            <p:nvPr/>
          </p:nvSpPr>
          <p:spPr>
            <a:xfrm>
              <a:off x="7262795" y="1043168"/>
              <a:ext cx="1188417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3200" b="1" dirty="0">
                  <a:solidFill>
                    <a:schemeClr val="bg1"/>
                  </a:solidFill>
                </a:rPr>
                <a:t>sing</a:t>
              </a:r>
              <a:endParaRPr lang="en-GB" sz="36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96A52730-DB61-4A99-BA25-8F084DD138D8}"/>
              </a:ext>
            </a:extLst>
          </p:cNvPr>
          <p:cNvGrpSpPr/>
          <p:nvPr/>
        </p:nvGrpSpPr>
        <p:grpSpPr>
          <a:xfrm>
            <a:off x="981097" y="844027"/>
            <a:ext cx="3289313" cy="1945896"/>
            <a:chOff x="981097" y="844027"/>
            <a:chExt cx="3289313" cy="1945896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A63E9848-DC04-43BA-B2BE-0EFE06CB1F1D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81097" y="844027"/>
              <a:ext cx="3289313" cy="1945896"/>
            </a:xfrm>
            <a:prstGeom prst="rect">
              <a:avLst/>
            </a:prstGeom>
          </p:spPr>
        </p:pic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10210635-D73C-4E5F-83F5-827057FBFDA3}"/>
                </a:ext>
              </a:extLst>
            </p:cNvPr>
            <p:cNvSpPr txBox="1"/>
            <p:nvPr/>
          </p:nvSpPr>
          <p:spPr>
            <a:xfrm>
              <a:off x="1863872" y="1365048"/>
              <a:ext cx="1223909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7200" b="1" dirty="0">
                  <a:solidFill>
                    <a:srgbClr val="1C1C1C"/>
                  </a:solidFill>
                  <a:ea typeface="+mj-ea"/>
                  <a:cs typeface="+mj-cs"/>
                </a:rPr>
                <a:t>ng</a:t>
              </a:r>
              <a:endParaRPr lang="en-GB" dirty="0"/>
            </a:p>
          </p:txBody>
        </p:sp>
      </p:grpSp>
      <p:grpSp>
        <p:nvGrpSpPr>
          <p:cNvPr id="41" name="Group 40">
            <a:extLst>
              <a:ext uri="{FF2B5EF4-FFF2-40B4-BE49-F238E27FC236}">
                <a16:creationId xmlns:a16="http://schemas.microsoft.com/office/drawing/2014/main" id="{D2728155-B98A-4402-88A4-4F7D57A078BC}"/>
              </a:ext>
            </a:extLst>
          </p:cNvPr>
          <p:cNvGrpSpPr/>
          <p:nvPr/>
        </p:nvGrpSpPr>
        <p:grpSpPr>
          <a:xfrm>
            <a:off x="7354079" y="4009059"/>
            <a:ext cx="1306352" cy="1559501"/>
            <a:chOff x="2652278" y="3111136"/>
            <a:chExt cx="1306352" cy="1559501"/>
          </a:xfrm>
        </p:grpSpPr>
        <p:pic>
          <p:nvPicPr>
            <p:cNvPr id="42" name="Picture 41">
              <a:extLst>
                <a:ext uri="{FF2B5EF4-FFF2-40B4-BE49-F238E27FC236}">
                  <a16:creationId xmlns:a16="http://schemas.microsoft.com/office/drawing/2014/main" id="{023B0C93-A69B-4B82-AD36-0A25E8247EEB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59828">
              <a:off x="2652278" y="3111136"/>
              <a:ext cx="1187790" cy="1559501"/>
            </a:xfrm>
            <a:prstGeom prst="rect">
              <a:avLst/>
            </a:prstGeom>
          </p:spPr>
        </p:pic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2DF5157E-80BF-41E4-AA92-8B0420E68FF9}"/>
                </a:ext>
              </a:extLst>
            </p:cNvPr>
            <p:cNvSpPr txBox="1"/>
            <p:nvPr/>
          </p:nvSpPr>
          <p:spPr>
            <a:xfrm>
              <a:off x="2699021" y="3519509"/>
              <a:ext cx="1259609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3200" b="1" dirty="0">
                  <a:solidFill>
                    <a:schemeClr val="bg1"/>
                  </a:solidFill>
                </a:rPr>
                <a:t>song</a:t>
              </a:r>
              <a:endParaRPr lang="en-GB" sz="36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44" name="Group 43">
            <a:extLst>
              <a:ext uri="{FF2B5EF4-FFF2-40B4-BE49-F238E27FC236}">
                <a16:creationId xmlns:a16="http://schemas.microsoft.com/office/drawing/2014/main" id="{3857C740-A999-4BD8-BAC3-C5EA001DD8BD}"/>
              </a:ext>
            </a:extLst>
          </p:cNvPr>
          <p:cNvGrpSpPr/>
          <p:nvPr/>
        </p:nvGrpSpPr>
        <p:grpSpPr>
          <a:xfrm rot="979029">
            <a:off x="4415258" y="4370479"/>
            <a:ext cx="1497281" cy="1741623"/>
            <a:chOff x="4444827" y="2394731"/>
            <a:chExt cx="1340709" cy="1559500"/>
          </a:xfrm>
        </p:grpSpPr>
        <p:pic>
          <p:nvPicPr>
            <p:cNvPr id="45" name="Picture 44">
              <a:extLst>
                <a:ext uri="{FF2B5EF4-FFF2-40B4-BE49-F238E27FC236}">
                  <a16:creationId xmlns:a16="http://schemas.microsoft.com/office/drawing/2014/main" id="{76CD5D3E-15C1-4155-9410-AC77411D236E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1089651">
              <a:off x="4444827" y="2394731"/>
              <a:ext cx="1187791" cy="1559500"/>
            </a:xfrm>
            <a:prstGeom prst="rect">
              <a:avLst/>
            </a:prstGeom>
          </p:spPr>
        </p:pic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id="{CB72A0C2-CC85-4F74-A7EC-85374D3F5A2D}"/>
                </a:ext>
              </a:extLst>
            </p:cNvPr>
            <p:cNvSpPr txBox="1"/>
            <p:nvPr/>
          </p:nvSpPr>
          <p:spPr>
            <a:xfrm rot="20620971">
              <a:off x="4524500" y="2753324"/>
              <a:ext cx="1261036" cy="52362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3200" b="1" dirty="0">
                  <a:solidFill>
                    <a:schemeClr val="bg1"/>
                  </a:solidFill>
                </a:rPr>
                <a:t>dong</a:t>
              </a:r>
              <a:endParaRPr lang="en-GB" sz="36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47" name="Group 46">
            <a:extLst>
              <a:ext uri="{FF2B5EF4-FFF2-40B4-BE49-F238E27FC236}">
                <a16:creationId xmlns:a16="http://schemas.microsoft.com/office/drawing/2014/main" id="{987E8588-5BB6-4824-ADC6-68CE6C114DE6}"/>
              </a:ext>
            </a:extLst>
          </p:cNvPr>
          <p:cNvGrpSpPr/>
          <p:nvPr/>
        </p:nvGrpSpPr>
        <p:grpSpPr>
          <a:xfrm>
            <a:off x="618417" y="3072072"/>
            <a:ext cx="1314736" cy="1559501"/>
            <a:chOff x="6694889" y="2639994"/>
            <a:chExt cx="1314736" cy="1559501"/>
          </a:xfrm>
        </p:grpSpPr>
        <p:pic>
          <p:nvPicPr>
            <p:cNvPr id="48" name="Picture 47">
              <a:extLst>
                <a:ext uri="{FF2B5EF4-FFF2-40B4-BE49-F238E27FC236}">
                  <a16:creationId xmlns:a16="http://schemas.microsoft.com/office/drawing/2014/main" id="{E44A26B0-54E4-4793-965D-48A4D09B065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213498">
              <a:off x="6694889" y="2639994"/>
              <a:ext cx="1187790" cy="1559501"/>
            </a:xfrm>
            <a:prstGeom prst="rect">
              <a:avLst/>
            </a:prstGeom>
          </p:spPr>
        </p:pic>
        <p:sp>
          <p:nvSpPr>
            <p:cNvPr id="49" name="TextBox 48">
              <a:extLst>
                <a:ext uri="{FF2B5EF4-FFF2-40B4-BE49-F238E27FC236}">
                  <a16:creationId xmlns:a16="http://schemas.microsoft.com/office/drawing/2014/main" id="{7BAC46C4-171B-47E5-8C98-C0936786C8EB}"/>
                </a:ext>
              </a:extLst>
            </p:cNvPr>
            <p:cNvSpPr txBox="1"/>
            <p:nvPr/>
          </p:nvSpPr>
          <p:spPr>
            <a:xfrm>
              <a:off x="6817613" y="3030670"/>
              <a:ext cx="1192012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3200" b="1" dirty="0">
                  <a:solidFill>
                    <a:schemeClr val="bg1"/>
                  </a:solidFill>
                </a:rPr>
                <a:t>ding</a:t>
              </a:r>
              <a:endParaRPr lang="en-GB" sz="3600" b="1" dirty="0">
                <a:solidFill>
                  <a:schemeClr val="bg1"/>
                </a:solidFill>
              </a:endParaRPr>
            </a:p>
          </p:txBody>
        </p:sp>
      </p:grpSp>
      <p:sp>
        <p:nvSpPr>
          <p:cNvPr id="50" name="Rectangle: Rounded Corners 49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C1D4622C-7CDB-4CBC-A7BE-CD75CE4F8539}"/>
              </a:ext>
            </a:extLst>
          </p:cNvPr>
          <p:cNvSpPr/>
          <p:nvPr/>
        </p:nvSpPr>
        <p:spPr>
          <a:xfrm>
            <a:off x="6876323" y="5634424"/>
            <a:ext cx="1519745" cy="466790"/>
          </a:xfrm>
          <a:prstGeom prst="roundRect">
            <a:avLst/>
          </a:prstGeom>
          <a:solidFill>
            <a:srgbClr val="3459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/>
              <a:t>Next</a:t>
            </a:r>
          </a:p>
        </p:txBody>
      </p:sp>
    </p:spTree>
    <p:extLst>
      <p:ext uri="{BB962C8B-B14F-4D97-AF65-F5344CB8AC3E}">
        <p14:creationId xmlns:p14="http://schemas.microsoft.com/office/powerpoint/2010/main" val="5046950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" presetID="1" presetClass="exit" presetSubtype="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" dur="250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6" presetID="1" presetClass="exit" presetSubtype="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3" dur="25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4" presetID="1" presetClass="exit" presetSubtype="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1" dur="2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2" presetID="1" presetClass="exit" presetSubtype="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9" dur="25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0" presetID="1" presetClass="exit" presetSubtype="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7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8" presetID="1" presetClass="exit" presetSubtype="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 tmFilter="0, 0; .2, .5; .8, .5; 1, 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5" dur="250" autoRev="1" fill="hold"/>
                                        <p:tgtEl>
                                          <p:spTgt spid="1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56" presetID="1" presetClass="exit" presetSubtype="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3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64" presetID="1" presetClass="exit" presetSubtype="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66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7" fill="hold">
                      <p:stCondLst>
                        <p:cond delay="0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500" tmFilter="0, 0; .2, .5; .8, .5; 1, 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1" dur="250" autoRev="1" fill="hold"/>
                                        <p:tgtEl>
                                          <p:spTgt spid="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72" presetID="1" presetClass="exit" presetSubtype="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500" tmFilter="0, 0; .2, .5; .8, .5; 1, 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9" dur="250" autoRev="1" fill="hold"/>
                                        <p:tgtEl>
                                          <p:spTgt spid="4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0" presetID="1" presetClass="exit" presetSubtype="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82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3" fill="hold">
                      <p:stCondLst>
                        <p:cond delay="0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6" dur="500" tmFilter="0, 0; .2, .5; .8, .5; 1, 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7" dur="250" autoRev="1" fill="hold"/>
                                        <p:tgtEl>
                                          <p:spTgt spid="4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8" presetID="1" presetClass="exit" presetSubtype="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  <p:seq concurrent="1" nextAc="seek">
              <p:cTn id="90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1" fill="hold">
                      <p:stCondLst>
                        <p:cond delay="0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4" dur="500" tmFilter="0, 0; .2, .5; .8, .5; 1, 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5" dur="250" autoRev="1" fill="hold"/>
                                        <p:tgtEl>
                                          <p:spTgt spid="4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96" presetID="1" presetClass="exit" presetSubtype="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94418F33-E60E-40B6-8186-C988E8E1ED7F}"/>
              </a:ext>
            </a:extLst>
          </p:cNvPr>
          <p:cNvGrpSpPr/>
          <p:nvPr/>
        </p:nvGrpSpPr>
        <p:grpSpPr>
          <a:xfrm rot="1472014">
            <a:off x="2625858" y="3053635"/>
            <a:ext cx="1642478" cy="1712192"/>
            <a:chOff x="2629186" y="3258935"/>
            <a:chExt cx="1481180" cy="1544048"/>
          </a:xfrm>
        </p:grpSpPr>
        <p:pic>
          <p:nvPicPr>
            <p:cNvPr id="22" name="Picture 21">
              <a:extLst>
                <a:ext uri="{FF2B5EF4-FFF2-40B4-BE49-F238E27FC236}">
                  <a16:creationId xmlns:a16="http://schemas.microsoft.com/office/drawing/2014/main" id="{8394DD21-45DC-4BEB-B640-39FE8B784E9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59828">
              <a:off x="2629186" y="3258935"/>
              <a:ext cx="1176021" cy="1544048"/>
            </a:xfrm>
            <a:prstGeom prst="rect">
              <a:avLst/>
            </a:prstGeom>
          </p:spPr>
        </p:pic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64B17B44-0450-4389-B749-D834A2AFB552}"/>
                </a:ext>
              </a:extLst>
            </p:cNvPr>
            <p:cNvSpPr txBox="1"/>
            <p:nvPr/>
          </p:nvSpPr>
          <p:spPr>
            <a:xfrm rot="20127986">
              <a:off x="2738642" y="3585153"/>
              <a:ext cx="1371724" cy="52734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3200" b="1" dirty="0">
                  <a:solidFill>
                    <a:schemeClr val="bg1"/>
                  </a:solidFill>
                </a:rPr>
                <a:t>pain</a:t>
              </a:r>
              <a:endParaRPr lang="en-GB" sz="36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id="{9F1586F1-2BD5-474A-AE96-2A9EA82A2526}"/>
              </a:ext>
            </a:extLst>
          </p:cNvPr>
          <p:cNvGrpSpPr/>
          <p:nvPr/>
        </p:nvGrpSpPr>
        <p:grpSpPr>
          <a:xfrm>
            <a:off x="1460010" y="4503400"/>
            <a:ext cx="1577861" cy="1724741"/>
            <a:chOff x="921520" y="4023667"/>
            <a:chExt cx="1577861" cy="1724741"/>
          </a:xfrm>
        </p:grpSpPr>
        <p:pic>
          <p:nvPicPr>
            <p:cNvPr id="20" name="Picture 19">
              <a:extLst>
                <a:ext uri="{FF2B5EF4-FFF2-40B4-BE49-F238E27FC236}">
                  <a16:creationId xmlns:a16="http://schemas.microsoft.com/office/drawing/2014/main" id="{D4B4B803-6692-4E70-933B-B36244A5C1D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22182">
              <a:off x="921520" y="4023667"/>
              <a:ext cx="1313646" cy="1724741"/>
            </a:xfrm>
            <a:prstGeom prst="rect">
              <a:avLst/>
            </a:prstGeom>
          </p:spPr>
        </p:pic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26E9E4EE-A46D-4894-86D7-0B8C8C053512}"/>
                </a:ext>
              </a:extLst>
            </p:cNvPr>
            <p:cNvSpPr txBox="1"/>
            <p:nvPr/>
          </p:nvSpPr>
          <p:spPr>
            <a:xfrm>
              <a:off x="1107664" y="4503121"/>
              <a:ext cx="1391717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3200" b="1" dirty="0">
                  <a:solidFill>
                    <a:schemeClr val="bg1"/>
                  </a:solidFill>
                </a:rPr>
                <a:t>nail</a:t>
              </a:r>
              <a:endParaRPr lang="en-GB" sz="36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id="{A49817ED-4FE1-4ED5-AD42-A8FA50017D75}"/>
              </a:ext>
            </a:extLst>
          </p:cNvPr>
          <p:cNvGrpSpPr/>
          <p:nvPr/>
        </p:nvGrpSpPr>
        <p:grpSpPr>
          <a:xfrm rot="892853">
            <a:off x="4996228" y="2825680"/>
            <a:ext cx="1317203" cy="1559501"/>
            <a:chOff x="3882141" y="4525055"/>
            <a:chExt cx="1317203" cy="1559501"/>
          </a:xfrm>
        </p:grpSpPr>
        <p:pic>
          <p:nvPicPr>
            <p:cNvPr id="23" name="Picture 22">
              <a:extLst>
                <a:ext uri="{FF2B5EF4-FFF2-40B4-BE49-F238E27FC236}">
                  <a16:creationId xmlns:a16="http://schemas.microsoft.com/office/drawing/2014/main" id="{8C7E5D2D-DBA7-4847-B6EF-B499EB0CA74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82141" y="4525055"/>
              <a:ext cx="1187790" cy="1559501"/>
            </a:xfrm>
            <a:prstGeom prst="rect">
              <a:avLst/>
            </a:prstGeom>
          </p:spPr>
        </p:pic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EF73D5E6-32D6-4009-8F22-4660CB1970AE}"/>
                </a:ext>
              </a:extLst>
            </p:cNvPr>
            <p:cNvSpPr txBox="1"/>
            <p:nvPr/>
          </p:nvSpPr>
          <p:spPr>
            <a:xfrm rot="20707147">
              <a:off x="3984386" y="4914468"/>
              <a:ext cx="1214958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3200" b="1" dirty="0">
                  <a:solidFill>
                    <a:schemeClr val="bg1"/>
                  </a:solidFill>
                </a:rPr>
                <a:t>rain</a:t>
              </a:r>
              <a:endParaRPr lang="en-GB" sz="36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813ED305-B482-41CB-ACBA-983351318273}"/>
              </a:ext>
            </a:extLst>
          </p:cNvPr>
          <p:cNvGrpSpPr/>
          <p:nvPr/>
        </p:nvGrpSpPr>
        <p:grpSpPr>
          <a:xfrm>
            <a:off x="6962940" y="2979641"/>
            <a:ext cx="1497583" cy="1719672"/>
            <a:chOff x="4333290" y="2374709"/>
            <a:chExt cx="1497583" cy="1719672"/>
          </a:xfrm>
        </p:grpSpPr>
        <p:pic>
          <p:nvPicPr>
            <p:cNvPr id="24" name="Picture 23">
              <a:extLst>
                <a:ext uri="{FF2B5EF4-FFF2-40B4-BE49-F238E27FC236}">
                  <a16:creationId xmlns:a16="http://schemas.microsoft.com/office/drawing/2014/main" id="{D5D0407A-AC92-4E7E-87B4-7312DE2ADE43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33290" y="2374709"/>
              <a:ext cx="1309785" cy="1719672"/>
            </a:xfrm>
            <a:prstGeom prst="rect">
              <a:avLst/>
            </a:prstGeom>
          </p:spPr>
        </p:pic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29746CCB-25E6-4CD5-9553-E4BCF4D48E47}"/>
                </a:ext>
              </a:extLst>
            </p:cNvPr>
            <p:cNvSpPr txBox="1"/>
            <p:nvPr/>
          </p:nvSpPr>
          <p:spPr>
            <a:xfrm>
              <a:off x="4526981" y="2889109"/>
              <a:ext cx="1303892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3200" b="1" dirty="0">
                  <a:solidFill>
                    <a:schemeClr val="bg1"/>
                  </a:solidFill>
                </a:rPr>
                <a:t>sail</a:t>
              </a:r>
              <a:endParaRPr lang="en-GB" sz="36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7D9B1AE4-C901-4467-9CDC-AEB649CB083B}"/>
              </a:ext>
            </a:extLst>
          </p:cNvPr>
          <p:cNvGrpSpPr/>
          <p:nvPr/>
        </p:nvGrpSpPr>
        <p:grpSpPr>
          <a:xfrm rot="1976322">
            <a:off x="4953974" y="1081099"/>
            <a:ext cx="1302565" cy="1559501"/>
            <a:chOff x="5536216" y="4067695"/>
            <a:chExt cx="1302565" cy="1559501"/>
          </a:xfrm>
        </p:grpSpPr>
        <p:pic>
          <p:nvPicPr>
            <p:cNvPr id="25" name="Picture 24">
              <a:extLst>
                <a:ext uri="{FF2B5EF4-FFF2-40B4-BE49-F238E27FC236}">
                  <a16:creationId xmlns:a16="http://schemas.microsoft.com/office/drawing/2014/main" id="{FD4BDC6B-6A74-4810-AC9A-F6231F42889B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42748">
              <a:off x="5536216" y="4067695"/>
              <a:ext cx="1187790" cy="1559501"/>
            </a:xfrm>
            <a:prstGeom prst="rect">
              <a:avLst/>
            </a:prstGeom>
          </p:spPr>
        </p:pic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E0247E91-8B86-46A0-9D86-F1735965BEC3}"/>
                </a:ext>
              </a:extLst>
            </p:cNvPr>
            <p:cNvSpPr txBox="1"/>
            <p:nvPr/>
          </p:nvSpPr>
          <p:spPr>
            <a:xfrm rot="19623678">
              <a:off x="5581363" y="4379014"/>
              <a:ext cx="1257418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3200" b="1" dirty="0">
                  <a:solidFill>
                    <a:schemeClr val="bg1"/>
                  </a:solidFill>
                </a:rPr>
                <a:t>wait</a:t>
              </a:r>
              <a:endParaRPr lang="en-GB" sz="36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96A52730-DB61-4A99-BA25-8F084DD138D8}"/>
              </a:ext>
            </a:extLst>
          </p:cNvPr>
          <p:cNvGrpSpPr/>
          <p:nvPr/>
        </p:nvGrpSpPr>
        <p:grpSpPr>
          <a:xfrm>
            <a:off x="981097" y="844027"/>
            <a:ext cx="3289313" cy="1945896"/>
            <a:chOff x="981097" y="844027"/>
            <a:chExt cx="3289313" cy="1945896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A63E9848-DC04-43BA-B2BE-0EFE06CB1F1D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81097" y="844027"/>
              <a:ext cx="3289313" cy="1945896"/>
            </a:xfrm>
            <a:prstGeom prst="rect">
              <a:avLst/>
            </a:prstGeom>
          </p:spPr>
        </p:pic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10210635-D73C-4E5F-83F5-827057FBFDA3}"/>
                </a:ext>
              </a:extLst>
            </p:cNvPr>
            <p:cNvSpPr txBox="1"/>
            <p:nvPr/>
          </p:nvSpPr>
          <p:spPr>
            <a:xfrm>
              <a:off x="1981318" y="1381826"/>
              <a:ext cx="1223909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7200" b="1" dirty="0" err="1">
                  <a:solidFill>
                    <a:srgbClr val="1C1C1C"/>
                  </a:solidFill>
                  <a:ea typeface="+mj-ea"/>
                  <a:cs typeface="+mj-cs"/>
                </a:rPr>
                <a:t>ai</a:t>
              </a:r>
              <a:endParaRPr lang="en-GB" dirty="0"/>
            </a:p>
          </p:txBody>
        </p:sp>
      </p:grpSp>
      <p:grpSp>
        <p:nvGrpSpPr>
          <p:cNvPr id="41" name="Group 40">
            <a:extLst>
              <a:ext uri="{FF2B5EF4-FFF2-40B4-BE49-F238E27FC236}">
                <a16:creationId xmlns:a16="http://schemas.microsoft.com/office/drawing/2014/main" id="{D2728155-B98A-4402-88A4-4F7D57A078BC}"/>
              </a:ext>
            </a:extLst>
          </p:cNvPr>
          <p:cNvGrpSpPr/>
          <p:nvPr/>
        </p:nvGrpSpPr>
        <p:grpSpPr>
          <a:xfrm>
            <a:off x="6915744" y="1037224"/>
            <a:ext cx="1425793" cy="1559501"/>
            <a:chOff x="2652278" y="3111136"/>
            <a:chExt cx="1425793" cy="1559501"/>
          </a:xfrm>
        </p:grpSpPr>
        <p:pic>
          <p:nvPicPr>
            <p:cNvPr id="42" name="Picture 41">
              <a:extLst>
                <a:ext uri="{FF2B5EF4-FFF2-40B4-BE49-F238E27FC236}">
                  <a16:creationId xmlns:a16="http://schemas.microsoft.com/office/drawing/2014/main" id="{023B0C93-A69B-4B82-AD36-0A25E8247EEB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59828">
              <a:off x="2652278" y="3111136"/>
              <a:ext cx="1187790" cy="1559501"/>
            </a:xfrm>
            <a:prstGeom prst="rect">
              <a:avLst/>
            </a:prstGeom>
          </p:spPr>
        </p:pic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2DF5157E-80BF-41E4-AA92-8B0420E68FF9}"/>
                </a:ext>
              </a:extLst>
            </p:cNvPr>
            <p:cNvSpPr txBox="1"/>
            <p:nvPr/>
          </p:nvSpPr>
          <p:spPr>
            <a:xfrm>
              <a:off x="2818462" y="3540597"/>
              <a:ext cx="1259609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3200" b="1" dirty="0">
                  <a:solidFill>
                    <a:schemeClr val="bg1"/>
                  </a:solidFill>
                </a:rPr>
                <a:t>tail</a:t>
              </a:r>
              <a:endParaRPr lang="en-GB" sz="36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44" name="Group 43">
            <a:extLst>
              <a:ext uri="{FF2B5EF4-FFF2-40B4-BE49-F238E27FC236}">
                <a16:creationId xmlns:a16="http://schemas.microsoft.com/office/drawing/2014/main" id="{3857C740-A999-4BD8-BAC3-C5EA001DD8BD}"/>
              </a:ext>
            </a:extLst>
          </p:cNvPr>
          <p:cNvGrpSpPr/>
          <p:nvPr/>
        </p:nvGrpSpPr>
        <p:grpSpPr>
          <a:xfrm rot="750266">
            <a:off x="3985080" y="4477919"/>
            <a:ext cx="1564860" cy="1741623"/>
            <a:chOff x="4444827" y="2394731"/>
            <a:chExt cx="1401221" cy="1559500"/>
          </a:xfrm>
        </p:grpSpPr>
        <p:pic>
          <p:nvPicPr>
            <p:cNvPr id="45" name="Picture 44">
              <a:extLst>
                <a:ext uri="{FF2B5EF4-FFF2-40B4-BE49-F238E27FC236}">
                  <a16:creationId xmlns:a16="http://schemas.microsoft.com/office/drawing/2014/main" id="{76CD5D3E-15C1-4155-9410-AC77411D236E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326742">
              <a:off x="4444827" y="2394731"/>
              <a:ext cx="1187791" cy="1559500"/>
            </a:xfrm>
            <a:prstGeom prst="rect">
              <a:avLst/>
            </a:prstGeom>
          </p:spPr>
        </p:pic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id="{CB72A0C2-CC85-4F74-A7EC-85374D3F5A2D}"/>
                </a:ext>
              </a:extLst>
            </p:cNvPr>
            <p:cNvSpPr txBox="1"/>
            <p:nvPr/>
          </p:nvSpPr>
          <p:spPr>
            <a:xfrm rot="20849734">
              <a:off x="4585012" y="2808045"/>
              <a:ext cx="1261036" cy="52362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3200" b="1" dirty="0">
                  <a:solidFill>
                    <a:schemeClr val="bg1"/>
                  </a:solidFill>
                </a:rPr>
                <a:t>bait</a:t>
              </a:r>
              <a:endParaRPr lang="en-GB" sz="36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47" name="Group 46">
            <a:extLst>
              <a:ext uri="{FF2B5EF4-FFF2-40B4-BE49-F238E27FC236}">
                <a16:creationId xmlns:a16="http://schemas.microsoft.com/office/drawing/2014/main" id="{987E8588-5BB6-4824-ADC6-68CE6C114DE6}"/>
              </a:ext>
            </a:extLst>
          </p:cNvPr>
          <p:cNvGrpSpPr/>
          <p:nvPr/>
        </p:nvGrpSpPr>
        <p:grpSpPr>
          <a:xfrm>
            <a:off x="618417" y="3072072"/>
            <a:ext cx="1361916" cy="1559501"/>
            <a:chOff x="6694889" y="2639994"/>
            <a:chExt cx="1361916" cy="1559501"/>
          </a:xfrm>
        </p:grpSpPr>
        <p:pic>
          <p:nvPicPr>
            <p:cNvPr id="48" name="Picture 47">
              <a:extLst>
                <a:ext uri="{FF2B5EF4-FFF2-40B4-BE49-F238E27FC236}">
                  <a16:creationId xmlns:a16="http://schemas.microsoft.com/office/drawing/2014/main" id="{E44A26B0-54E4-4793-965D-48A4D09B065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213498">
              <a:off x="6694889" y="2639994"/>
              <a:ext cx="1187790" cy="1559501"/>
            </a:xfrm>
            <a:prstGeom prst="rect">
              <a:avLst/>
            </a:prstGeom>
          </p:spPr>
        </p:pic>
        <p:sp>
          <p:nvSpPr>
            <p:cNvPr id="49" name="TextBox 48">
              <a:extLst>
                <a:ext uri="{FF2B5EF4-FFF2-40B4-BE49-F238E27FC236}">
                  <a16:creationId xmlns:a16="http://schemas.microsoft.com/office/drawing/2014/main" id="{7BAC46C4-171B-47E5-8C98-C0936786C8EB}"/>
                </a:ext>
              </a:extLst>
            </p:cNvPr>
            <p:cNvSpPr txBox="1"/>
            <p:nvPr/>
          </p:nvSpPr>
          <p:spPr>
            <a:xfrm>
              <a:off x="6864793" y="3042247"/>
              <a:ext cx="1192012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3200" b="1" dirty="0">
                  <a:solidFill>
                    <a:schemeClr val="bg1"/>
                  </a:solidFill>
                </a:rPr>
                <a:t>aim</a:t>
              </a:r>
              <a:endParaRPr lang="en-GB" sz="3600" b="1" dirty="0">
                <a:solidFill>
                  <a:schemeClr val="bg1"/>
                </a:solidFill>
              </a:endParaRPr>
            </a:p>
          </p:txBody>
        </p:sp>
      </p:grpSp>
      <p:sp>
        <p:nvSpPr>
          <p:cNvPr id="50" name="Rectangle: Rounded Corners 49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1F863438-45D5-461B-A445-45AC1FDDC75E}"/>
              </a:ext>
            </a:extLst>
          </p:cNvPr>
          <p:cNvSpPr/>
          <p:nvPr/>
        </p:nvSpPr>
        <p:spPr>
          <a:xfrm>
            <a:off x="6876323" y="5634424"/>
            <a:ext cx="1519745" cy="466790"/>
          </a:xfrm>
          <a:prstGeom prst="roundRect">
            <a:avLst/>
          </a:prstGeom>
          <a:solidFill>
            <a:srgbClr val="3459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/>
              <a:t>Next</a:t>
            </a:r>
          </a:p>
        </p:txBody>
      </p:sp>
    </p:spTree>
    <p:extLst>
      <p:ext uri="{BB962C8B-B14F-4D97-AF65-F5344CB8AC3E}">
        <p14:creationId xmlns:p14="http://schemas.microsoft.com/office/powerpoint/2010/main" val="38704575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" presetID="1" presetClass="exit" presetSubtype="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6" presetID="1" presetClass="exit" presetSubtype="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 tmFilter="0, 0; .2, .5; .8, .5; 1, 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3" dur="250" autoRev="1" fill="hold"/>
                                        <p:tgtEl>
                                          <p:spTgt spid="1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4" presetID="1" presetClass="exit" presetSubtype="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1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2" presetID="1" presetClass="exit" presetSubtype="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 tmFilter="0, 0; .2, .5; .8, .5; 1, 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9" dur="250" autoRev="1" fill="hold"/>
                                        <p:tgtEl>
                                          <p:spTgt spid="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0" presetID="1" presetClass="exit" presetSubtype="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 tmFilter="0, 0; .2, .5; .8, .5; 1, 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7" dur="250" autoRev="1" fill="hold"/>
                                        <p:tgtEl>
                                          <p:spTgt spid="4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8" presetID="1" presetClass="exit" presetSubtype="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 tmFilter="0, 0; .2, .5; .8, .5; 1, 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5" dur="250" autoRev="1" fill="hold"/>
                                        <p:tgtEl>
                                          <p:spTgt spid="4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56" presetID="1" presetClass="exit" presetSubtype="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" dur="500" tmFilter="0, 0; .2, .5; .8, .5; 1, 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3" dur="250" autoRev="1" fill="hold"/>
                                        <p:tgtEl>
                                          <p:spTgt spid="4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64" presetID="1" presetClass="exit" presetSubtype="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94418F33-E60E-40B6-8186-C988E8E1ED7F}"/>
              </a:ext>
            </a:extLst>
          </p:cNvPr>
          <p:cNvGrpSpPr/>
          <p:nvPr/>
        </p:nvGrpSpPr>
        <p:grpSpPr>
          <a:xfrm rot="1472014">
            <a:off x="6689569" y="4094461"/>
            <a:ext cx="1689197" cy="1647836"/>
            <a:chOff x="2634182" y="3255736"/>
            <a:chExt cx="1523311" cy="1486012"/>
          </a:xfrm>
        </p:grpSpPr>
        <p:pic>
          <p:nvPicPr>
            <p:cNvPr id="22" name="Picture 21">
              <a:extLst>
                <a:ext uri="{FF2B5EF4-FFF2-40B4-BE49-F238E27FC236}">
                  <a16:creationId xmlns:a16="http://schemas.microsoft.com/office/drawing/2014/main" id="{8394DD21-45DC-4BEB-B640-39FE8B784E9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59828">
              <a:off x="2634182" y="3255736"/>
              <a:ext cx="1131818" cy="1486012"/>
            </a:xfrm>
            <a:prstGeom prst="rect">
              <a:avLst/>
            </a:prstGeom>
          </p:spPr>
        </p:pic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64B17B44-0450-4389-B749-D834A2AFB552}"/>
                </a:ext>
              </a:extLst>
            </p:cNvPr>
            <p:cNvSpPr txBox="1"/>
            <p:nvPr/>
          </p:nvSpPr>
          <p:spPr>
            <a:xfrm rot="20127986">
              <a:off x="2785769" y="3498293"/>
              <a:ext cx="1371724" cy="52734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3200" b="1" dirty="0">
                  <a:solidFill>
                    <a:schemeClr val="bg1"/>
                  </a:solidFill>
                </a:rPr>
                <a:t>reef</a:t>
              </a:r>
              <a:endParaRPr lang="en-GB" sz="36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id="{9F1586F1-2BD5-474A-AE96-2A9EA82A2526}"/>
              </a:ext>
            </a:extLst>
          </p:cNvPr>
          <p:cNvGrpSpPr/>
          <p:nvPr/>
        </p:nvGrpSpPr>
        <p:grpSpPr>
          <a:xfrm>
            <a:off x="1237096" y="4482243"/>
            <a:ext cx="1631966" cy="1724741"/>
            <a:chOff x="921520" y="4023667"/>
            <a:chExt cx="1631966" cy="1724741"/>
          </a:xfrm>
        </p:grpSpPr>
        <p:pic>
          <p:nvPicPr>
            <p:cNvPr id="20" name="Picture 19">
              <a:extLst>
                <a:ext uri="{FF2B5EF4-FFF2-40B4-BE49-F238E27FC236}">
                  <a16:creationId xmlns:a16="http://schemas.microsoft.com/office/drawing/2014/main" id="{D4B4B803-6692-4E70-933B-B36244A5C1D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22182">
              <a:off x="921520" y="4023667"/>
              <a:ext cx="1313646" cy="1724741"/>
            </a:xfrm>
            <a:prstGeom prst="rect">
              <a:avLst/>
            </a:prstGeom>
          </p:spPr>
        </p:pic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26E9E4EE-A46D-4894-86D7-0B8C8C053512}"/>
                </a:ext>
              </a:extLst>
            </p:cNvPr>
            <p:cNvSpPr txBox="1"/>
            <p:nvPr/>
          </p:nvSpPr>
          <p:spPr>
            <a:xfrm>
              <a:off x="1161769" y="4528350"/>
              <a:ext cx="1391717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3200" b="1" dirty="0">
                  <a:solidFill>
                    <a:schemeClr val="bg1"/>
                  </a:solidFill>
                </a:rPr>
                <a:t>feet</a:t>
              </a:r>
              <a:endParaRPr lang="en-GB" sz="36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id="{A49817ED-4FE1-4ED5-AD42-A8FA50017D75}"/>
              </a:ext>
            </a:extLst>
          </p:cNvPr>
          <p:cNvGrpSpPr/>
          <p:nvPr/>
        </p:nvGrpSpPr>
        <p:grpSpPr>
          <a:xfrm rot="2614870">
            <a:off x="2198871" y="3010139"/>
            <a:ext cx="1258571" cy="1559501"/>
            <a:chOff x="3882141" y="4525055"/>
            <a:chExt cx="1258571" cy="1559501"/>
          </a:xfrm>
        </p:grpSpPr>
        <p:pic>
          <p:nvPicPr>
            <p:cNvPr id="23" name="Picture 22">
              <a:extLst>
                <a:ext uri="{FF2B5EF4-FFF2-40B4-BE49-F238E27FC236}">
                  <a16:creationId xmlns:a16="http://schemas.microsoft.com/office/drawing/2014/main" id="{8C7E5D2D-DBA7-4847-B6EF-B499EB0CA74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82141" y="4525055"/>
              <a:ext cx="1187790" cy="1559501"/>
            </a:xfrm>
            <a:prstGeom prst="rect">
              <a:avLst/>
            </a:prstGeom>
          </p:spPr>
        </p:pic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EF73D5E6-32D6-4009-8F22-4660CB1970AE}"/>
                </a:ext>
              </a:extLst>
            </p:cNvPr>
            <p:cNvSpPr txBox="1"/>
            <p:nvPr/>
          </p:nvSpPr>
          <p:spPr>
            <a:xfrm rot="18985130">
              <a:off x="3925754" y="4931725"/>
              <a:ext cx="1214958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3200" b="1" dirty="0">
                  <a:solidFill>
                    <a:schemeClr val="bg1"/>
                  </a:solidFill>
                </a:rPr>
                <a:t>teeth</a:t>
              </a:r>
              <a:endParaRPr lang="en-GB" sz="36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813ED305-B482-41CB-ACBA-983351318273}"/>
              </a:ext>
            </a:extLst>
          </p:cNvPr>
          <p:cNvGrpSpPr/>
          <p:nvPr/>
        </p:nvGrpSpPr>
        <p:grpSpPr>
          <a:xfrm>
            <a:off x="4164601" y="2553176"/>
            <a:ext cx="1343488" cy="1719672"/>
            <a:chOff x="4333290" y="2374709"/>
            <a:chExt cx="1343488" cy="1719672"/>
          </a:xfrm>
        </p:grpSpPr>
        <p:pic>
          <p:nvPicPr>
            <p:cNvPr id="24" name="Picture 23">
              <a:extLst>
                <a:ext uri="{FF2B5EF4-FFF2-40B4-BE49-F238E27FC236}">
                  <a16:creationId xmlns:a16="http://schemas.microsoft.com/office/drawing/2014/main" id="{D5D0407A-AC92-4E7E-87B4-7312DE2ADE43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33290" y="2374709"/>
              <a:ext cx="1309785" cy="1719672"/>
            </a:xfrm>
            <a:prstGeom prst="rect">
              <a:avLst/>
            </a:prstGeom>
          </p:spPr>
        </p:pic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29746CCB-25E6-4CD5-9553-E4BCF4D48E47}"/>
                </a:ext>
              </a:extLst>
            </p:cNvPr>
            <p:cNvSpPr txBox="1"/>
            <p:nvPr/>
          </p:nvSpPr>
          <p:spPr>
            <a:xfrm>
              <a:off x="4372886" y="2814079"/>
              <a:ext cx="1303892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3200" b="1" dirty="0">
                  <a:solidFill>
                    <a:schemeClr val="bg1"/>
                  </a:solidFill>
                </a:rPr>
                <a:t>cheek</a:t>
              </a:r>
              <a:endParaRPr lang="en-GB" sz="36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7D9B1AE4-C901-4467-9CDC-AEB649CB083B}"/>
              </a:ext>
            </a:extLst>
          </p:cNvPr>
          <p:cNvGrpSpPr/>
          <p:nvPr/>
        </p:nvGrpSpPr>
        <p:grpSpPr>
          <a:xfrm rot="1976322">
            <a:off x="5533092" y="3001626"/>
            <a:ext cx="1428699" cy="1559501"/>
            <a:chOff x="5536215" y="4067695"/>
            <a:chExt cx="1428699" cy="1559501"/>
          </a:xfrm>
        </p:grpSpPr>
        <p:pic>
          <p:nvPicPr>
            <p:cNvPr id="25" name="Picture 24">
              <a:extLst>
                <a:ext uri="{FF2B5EF4-FFF2-40B4-BE49-F238E27FC236}">
                  <a16:creationId xmlns:a16="http://schemas.microsoft.com/office/drawing/2014/main" id="{FD4BDC6B-6A74-4810-AC9A-F6231F42889B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42748">
              <a:off x="5536215" y="4067695"/>
              <a:ext cx="1187790" cy="1559501"/>
            </a:xfrm>
            <a:prstGeom prst="rect">
              <a:avLst/>
            </a:prstGeom>
          </p:spPr>
        </p:pic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E0247E91-8B86-46A0-9D86-F1735965BEC3}"/>
                </a:ext>
              </a:extLst>
            </p:cNvPr>
            <p:cNvSpPr txBox="1"/>
            <p:nvPr/>
          </p:nvSpPr>
          <p:spPr>
            <a:xfrm rot="19623678">
              <a:off x="5707496" y="4356706"/>
              <a:ext cx="1257418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3200" b="1" dirty="0">
                  <a:solidFill>
                    <a:schemeClr val="bg1"/>
                  </a:solidFill>
                </a:rPr>
                <a:t>free</a:t>
              </a:r>
              <a:endParaRPr lang="en-GB" sz="36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03B42101-0C09-4273-B3AB-125BC1A43D3A}"/>
              </a:ext>
            </a:extLst>
          </p:cNvPr>
          <p:cNvGrpSpPr/>
          <p:nvPr/>
        </p:nvGrpSpPr>
        <p:grpSpPr>
          <a:xfrm>
            <a:off x="7062525" y="652226"/>
            <a:ext cx="1353747" cy="1740200"/>
            <a:chOff x="6665901" y="2632632"/>
            <a:chExt cx="1353747" cy="1740200"/>
          </a:xfrm>
        </p:grpSpPr>
        <p:pic>
          <p:nvPicPr>
            <p:cNvPr id="26" name="Picture 25">
              <a:extLst>
                <a:ext uri="{FF2B5EF4-FFF2-40B4-BE49-F238E27FC236}">
                  <a16:creationId xmlns:a16="http://schemas.microsoft.com/office/drawing/2014/main" id="{1D34DA44-9EBF-4F35-AB29-44282F945CD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0089698">
              <a:off x="6694228" y="2632632"/>
              <a:ext cx="1325420" cy="1740200"/>
            </a:xfrm>
            <a:prstGeom prst="rect">
              <a:avLst/>
            </a:prstGeom>
          </p:spPr>
        </p:pic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EB8D3F9A-6A0C-4AAE-8E9E-86A768C81FB7}"/>
                </a:ext>
              </a:extLst>
            </p:cNvPr>
            <p:cNvSpPr txBox="1"/>
            <p:nvPr/>
          </p:nvSpPr>
          <p:spPr>
            <a:xfrm>
              <a:off x="6665901" y="3113773"/>
              <a:ext cx="1314246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3200" b="1" dirty="0">
                  <a:solidFill>
                    <a:schemeClr val="bg1"/>
                  </a:solidFill>
                </a:rPr>
                <a:t>queen</a:t>
              </a:r>
              <a:endParaRPr lang="en-GB" sz="36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7A675CC6-14EF-44DA-B55D-F0B9E9C590E5}"/>
              </a:ext>
            </a:extLst>
          </p:cNvPr>
          <p:cNvGrpSpPr/>
          <p:nvPr/>
        </p:nvGrpSpPr>
        <p:grpSpPr>
          <a:xfrm>
            <a:off x="4391082" y="701358"/>
            <a:ext cx="1457365" cy="1504716"/>
            <a:chOff x="5442864" y="898119"/>
            <a:chExt cx="1457365" cy="1504716"/>
          </a:xfrm>
        </p:grpSpPr>
        <p:pic>
          <p:nvPicPr>
            <p:cNvPr id="27" name="Picture 26">
              <a:extLst>
                <a:ext uri="{FF2B5EF4-FFF2-40B4-BE49-F238E27FC236}">
                  <a16:creationId xmlns:a16="http://schemas.microsoft.com/office/drawing/2014/main" id="{B5527850-63C2-4880-A9A6-69BF9AB030DB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358176">
              <a:off x="5442864" y="898119"/>
              <a:ext cx="1146064" cy="1504716"/>
            </a:xfrm>
            <a:prstGeom prst="rect">
              <a:avLst/>
            </a:prstGeom>
          </p:spPr>
        </p:pic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0F5B95F2-9BD5-4EDF-BCF9-2745A61BD01D}"/>
                </a:ext>
              </a:extLst>
            </p:cNvPr>
            <p:cNvSpPr txBox="1"/>
            <p:nvPr/>
          </p:nvSpPr>
          <p:spPr>
            <a:xfrm>
              <a:off x="5642689" y="1286199"/>
              <a:ext cx="125754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3200" b="1" dirty="0">
                  <a:solidFill>
                    <a:schemeClr val="bg1"/>
                  </a:solidFill>
                </a:rPr>
                <a:t>feel</a:t>
              </a:r>
              <a:endParaRPr lang="en-GB" sz="36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17936A4E-6B5B-4528-903F-4ACA425DE018}"/>
              </a:ext>
            </a:extLst>
          </p:cNvPr>
          <p:cNvGrpSpPr/>
          <p:nvPr/>
        </p:nvGrpSpPr>
        <p:grpSpPr>
          <a:xfrm>
            <a:off x="6921821" y="2366419"/>
            <a:ext cx="1240490" cy="1559501"/>
            <a:chOff x="7228380" y="4709186"/>
            <a:chExt cx="1240490" cy="1559501"/>
          </a:xfrm>
        </p:grpSpPr>
        <p:pic>
          <p:nvPicPr>
            <p:cNvPr id="29" name="Picture 28">
              <a:extLst>
                <a:ext uri="{FF2B5EF4-FFF2-40B4-BE49-F238E27FC236}">
                  <a16:creationId xmlns:a16="http://schemas.microsoft.com/office/drawing/2014/main" id="{D5AC0A4A-F3C4-4D5C-BC2B-8E414C928ED9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633980">
              <a:off x="7228380" y="4709186"/>
              <a:ext cx="1187791" cy="1559501"/>
            </a:xfrm>
            <a:prstGeom prst="rect">
              <a:avLst/>
            </a:prstGeom>
          </p:spPr>
        </p:pic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725E40D7-E93B-4595-BDD8-533F21F5A2C4}"/>
                </a:ext>
              </a:extLst>
            </p:cNvPr>
            <p:cNvSpPr txBox="1"/>
            <p:nvPr/>
          </p:nvSpPr>
          <p:spPr>
            <a:xfrm>
              <a:off x="7305572" y="5121692"/>
              <a:ext cx="1163298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3200" b="1" dirty="0">
                  <a:solidFill>
                    <a:schemeClr val="bg1"/>
                  </a:solidFill>
                </a:rPr>
                <a:t>week</a:t>
              </a:r>
              <a:endParaRPr lang="en-GB" sz="36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590DF74E-5B28-4B54-8F5E-AF1407972CEE}"/>
              </a:ext>
            </a:extLst>
          </p:cNvPr>
          <p:cNvGrpSpPr/>
          <p:nvPr/>
        </p:nvGrpSpPr>
        <p:grpSpPr>
          <a:xfrm>
            <a:off x="5772570" y="1331047"/>
            <a:ext cx="1289359" cy="1231244"/>
            <a:chOff x="6999990" y="878786"/>
            <a:chExt cx="1289359" cy="1231244"/>
          </a:xfrm>
        </p:grpSpPr>
        <p:pic>
          <p:nvPicPr>
            <p:cNvPr id="28" name="Picture 27">
              <a:extLst>
                <a:ext uri="{FF2B5EF4-FFF2-40B4-BE49-F238E27FC236}">
                  <a16:creationId xmlns:a16="http://schemas.microsoft.com/office/drawing/2014/main" id="{CAB2D121-32D7-443D-9034-FFB3535AF206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84100">
              <a:off x="6999990" y="878786"/>
              <a:ext cx="937774" cy="1231244"/>
            </a:xfrm>
            <a:prstGeom prst="rect">
              <a:avLst/>
            </a:prstGeom>
          </p:spPr>
        </p:pic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998A9A5C-DDD6-42AE-A2D7-7BF47863D8BC}"/>
                </a:ext>
              </a:extLst>
            </p:cNvPr>
            <p:cNvSpPr txBox="1"/>
            <p:nvPr/>
          </p:nvSpPr>
          <p:spPr>
            <a:xfrm>
              <a:off x="7100932" y="1084073"/>
              <a:ext cx="1188417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3200" b="1" dirty="0">
                  <a:solidFill>
                    <a:schemeClr val="bg1"/>
                  </a:solidFill>
                </a:rPr>
                <a:t>see</a:t>
              </a:r>
              <a:endParaRPr lang="en-GB" sz="36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96A52730-DB61-4A99-BA25-8F084DD138D8}"/>
              </a:ext>
            </a:extLst>
          </p:cNvPr>
          <p:cNvGrpSpPr/>
          <p:nvPr/>
        </p:nvGrpSpPr>
        <p:grpSpPr>
          <a:xfrm>
            <a:off x="981097" y="844027"/>
            <a:ext cx="3289313" cy="1945896"/>
            <a:chOff x="981097" y="844027"/>
            <a:chExt cx="3289313" cy="1945896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A63E9848-DC04-43BA-B2BE-0EFE06CB1F1D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81097" y="844027"/>
              <a:ext cx="3289313" cy="1945896"/>
            </a:xfrm>
            <a:prstGeom prst="rect">
              <a:avLst/>
            </a:prstGeom>
          </p:spPr>
        </p:pic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10210635-D73C-4E5F-83F5-827057FBFDA3}"/>
                </a:ext>
              </a:extLst>
            </p:cNvPr>
            <p:cNvSpPr txBox="1"/>
            <p:nvPr/>
          </p:nvSpPr>
          <p:spPr>
            <a:xfrm>
              <a:off x="1981318" y="1381826"/>
              <a:ext cx="1223909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7200" b="1" dirty="0" err="1">
                  <a:solidFill>
                    <a:srgbClr val="1C1C1C"/>
                  </a:solidFill>
                  <a:ea typeface="+mj-ea"/>
                  <a:cs typeface="+mj-cs"/>
                </a:rPr>
                <a:t>ee</a:t>
              </a:r>
              <a:endParaRPr lang="en-GB" dirty="0"/>
            </a:p>
          </p:txBody>
        </p:sp>
      </p:grpSp>
      <p:grpSp>
        <p:nvGrpSpPr>
          <p:cNvPr id="41" name="Group 40">
            <a:extLst>
              <a:ext uri="{FF2B5EF4-FFF2-40B4-BE49-F238E27FC236}">
                <a16:creationId xmlns:a16="http://schemas.microsoft.com/office/drawing/2014/main" id="{D2728155-B98A-4402-88A4-4F7D57A078BC}"/>
              </a:ext>
            </a:extLst>
          </p:cNvPr>
          <p:cNvGrpSpPr/>
          <p:nvPr/>
        </p:nvGrpSpPr>
        <p:grpSpPr>
          <a:xfrm>
            <a:off x="680597" y="2939908"/>
            <a:ext cx="1367069" cy="1559501"/>
            <a:chOff x="2652278" y="3111136"/>
            <a:chExt cx="1367069" cy="1559501"/>
          </a:xfrm>
        </p:grpSpPr>
        <p:pic>
          <p:nvPicPr>
            <p:cNvPr id="42" name="Picture 41">
              <a:extLst>
                <a:ext uri="{FF2B5EF4-FFF2-40B4-BE49-F238E27FC236}">
                  <a16:creationId xmlns:a16="http://schemas.microsoft.com/office/drawing/2014/main" id="{023B0C93-A69B-4B82-AD36-0A25E8247EEB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59828">
              <a:off x="2652278" y="3111136"/>
              <a:ext cx="1187790" cy="1559501"/>
            </a:xfrm>
            <a:prstGeom prst="rect">
              <a:avLst/>
            </a:prstGeom>
          </p:spPr>
        </p:pic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2DF5157E-80BF-41E4-AA92-8B0420E68FF9}"/>
                </a:ext>
              </a:extLst>
            </p:cNvPr>
            <p:cNvSpPr txBox="1"/>
            <p:nvPr/>
          </p:nvSpPr>
          <p:spPr>
            <a:xfrm>
              <a:off x="2759738" y="3527817"/>
              <a:ext cx="1259609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3200" b="1" dirty="0">
                  <a:solidFill>
                    <a:schemeClr val="bg1"/>
                  </a:solidFill>
                </a:rPr>
                <a:t>seed</a:t>
              </a:r>
              <a:endParaRPr lang="en-GB" sz="36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44" name="Group 43">
            <a:extLst>
              <a:ext uri="{FF2B5EF4-FFF2-40B4-BE49-F238E27FC236}">
                <a16:creationId xmlns:a16="http://schemas.microsoft.com/office/drawing/2014/main" id="{3857C740-A999-4BD8-BAC3-C5EA001DD8BD}"/>
              </a:ext>
            </a:extLst>
          </p:cNvPr>
          <p:cNvGrpSpPr/>
          <p:nvPr/>
        </p:nvGrpSpPr>
        <p:grpSpPr>
          <a:xfrm>
            <a:off x="3019071" y="4294119"/>
            <a:ext cx="1564862" cy="1741623"/>
            <a:chOff x="4444826" y="2394731"/>
            <a:chExt cx="1401222" cy="1559500"/>
          </a:xfrm>
        </p:grpSpPr>
        <p:pic>
          <p:nvPicPr>
            <p:cNvPr id="45" name="Picture 44">
              <a:extLst>
                <a:ext uri="{FF2B5EF4-FFF2-40B4-BE49-F238E27FC236}">
                  <a16:creationId xmlns:a16="http://schemas.microsoft.com/office/drawing/2014/main" id="{76CD5D3E-15C1-4155-9410-AC77411D236E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492901">
              <a:off x="4444826" y="2394731"/>
              <a:ext cx="1187791" cy="1559500"/>
            </a:xfrm>
            <a:prstGeom prst="rect">
              <a:avLst/>
            </a:prstGeom>
          </p:spPr>
        </p:pic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id="{CB72A0C2-CC85-4F74-A7EC-85374D3F5A2D}"/>
                </a:ext>
              </a:extLst>
            </p:cNvPr>
            <p:cNvSpPr txBox="1"/>
            <p:nvPr/>
          </p:nvSpPr>
          <p:spPr>
            <a:xfrm>
              <a:off x="4585012" y="2808045"/>
              <a:ext cx="1261036" cy="52362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3200" b="1" dirty="0">
                  <a:solidFill>
                    <a:schemeClr val="bg1"/>
                  </a:solidFill>
                </a:rPr>
                <a:t>sheep</a:t>
              </a:r>
              <a:endParaRPr lang="en-GB" sz="36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47" name="Group 46">
            <a:extLst>
              <a:ext uri="{FF2B5EF4-FFF2-40B4-BE49-F238E27FC236}">
                <a16:creationId xmlns:a16="http://schemas.microsoft.com/office/drawing/2014/main" id="{987E8588-5BB6-4824-ADC6-68CE6C114DE6}"/>
              </a:ext>
            </a:extLst>
          </p:cNvPr>
          <p:cNvGrpSpPr/>
          <p:nvPr/>
        </p:nvGrpSpPr>
        <p:grpSpPr>
          <a:xfrm>
            <a:off x="4864786" y="4613036"/>
            <a:ext cx="1286606" cy="1559501"/>
            <a:chOff x="6694889" y="2639994"/>
            <a:chExt cx="1286606" cy="1559501"/>
          </a:xfrm>
        </p:grpSpPr>
        <p:pic>
          <p:nvPicPr>
            <p:cNvPr id="48" name="Picture 47">
              <a:extLst>
                <a:ext uri="{FF2B5EF4-FFF2-40B4-BE49-F238E27FC236}">
                  <a16:creationId xmlns:a16="http://schemas.microsoft.com/office/drawing/2014/main" id="{E44A26B0-54E4-4793-965D-48A4D09B065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213498">
              <a:off x="6694889" y="2639994"/>
              <a:ext cx="1187790" cy="1559501"/>
            </a:xfrm>
            <a:prstGeom prst="rect">
              <a:avLst/>
            </a:prstGeom>
          </p:spPr>
        </p:pic>
        <p:sp>
          <p:nvSpPr>
            <p:cNvPr id="49" name="TextBox 48">
              <a:extLst>
                <a:ext uri="{FF2B5EF4-FFF2-40B4-BE49-F238E27FC236}">
                  <a16:creationId xmlns:a16="http://schemas.microsoft.com/office/drawing/2014/main" id="{7BAC46C4-171B-47E5-8C98-C0936786C8EB}"/>
                </a:ext>
              </a:extLst>
            </p:cNvPr>
            <p:cNvSpPr txBox="1"/>
            <p:nvPr/>
          </p:nvSpPr>
          <p:spPr>
            <a:xfrm>
              <a:off x="6789483" y="3048838"/>
              <a:ext cx="1192012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3200" b="1" dirty="0">
                  <a:solidFill>
                    <a:schemeClr val="bg1"/>
                  </a:solidFill>
                </a:rPr>
                <a:t>weep</a:t>
              </a:r>
              <a:endParaRPr lang="en-GB" sz="3600" b="1" dirty="0">
                <a:solidFill>
                  <a:schemeClr val="bg1"/>
                </a:solidFill>
              </a:endParaRPr>
            </a:p>
          </p:txBody>
        </p:sp>
      </p:grpSp>
      <p:sp>
        <p:nvSpPr>
          <p:cNvPr id="50" name="Rectangle: Rounded Corners 49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A2B6380E-E7A1-4F11-BE17-302261DA6420}"/>
              </a:ext>
            </a:extLst>
          </p:cNvPr>
          <p:cNvSpPr/>
          <p:nvPr/>
        </p:nvSpPr>
        <p:spPr>
          <a:xfrm>
            <a:off x="6876323" y="5634424"/>
            <a:ext cx="1519745" cy="466790"/>
          </a:xfrm>
          <a:prstGeom prst="roundRect">
            <a:avLst/>
          </a:prstGeom>
          <a:solidFill>
            <a:srgbClr val="3459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/>
              <a:t>Next</a:t>
            </a:r>
          </a:p>
        </p:txBody>
      </p:sp>
    </p:spTree>
    <p:extLst>
      <p:ext uri="{BB962C8B-B14F-4D97-AF65-F5344CB8AC3E}">
        <p14:creationId xmlns:p14="http://schemas.microsoft.com/office/powerpoint/2010/main" val="11554724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" presetID="1" presetClass="exit" presetSubtype="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" dur="250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6" presetID="1" presetClass="exit" presetSubtype="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3" dur="25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4" presetID="1" presetClass="exit" presetSubtype="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1" dur="2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2" presetID="1" presetClass="exit" presetSubtype="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9" dur="25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0" presetID="1" presetClass="exit" presetSubtype="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7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8" presetID="1" presetClass="exit" presetSubtype="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 tmFilter="0, 0; .2, .5; .8, .5; 1, 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5" dur="250" autoRev="1" fill="hold"/>
                                        <p:tgtEl>
                                          <p:spTgt spid="1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56" presetID="1" presetClass="exit" presetSubtype="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3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64" presetID="1" presetClass="exit" presetSubtype="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66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7" fill="hold">
                      <p:stCondLst>
                        <p:cond delay="0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500" tmFilter="0, 0; .2, .5; .8, .5; 1, 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1" dur="250" autoRev="1" fill="hold"/>
                                        <p:tgtEl>
                                          <p:spTgt spid="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72" presetID="1" presetClass="exit" presetSubtype="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500" tmFilter="0, 0; .2, .5; .8, .5; 1, 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9" dur="250" autoRev="1" fill="hold"/>
                                        <p:tgtEl>
                                          <p:spTgt spid="4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0" presetID="1" presetClass="exit" presetSubtype="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82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3" fill="hold">
                      <p:stCondLst>
                        <p:cond delay="0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6" dur="500" tmFilter="0, 0; .2, .5; .8, .5; 1, 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7" dur="250" autoRev="1" fill="hold"/>
                                        <p:tgtEl>
                                          <p:spTgt spid="4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8" presetID="1" presetClass="exit" presetSubtype="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  <p:seq concurrent="1" nextAc="seek">
              <p:cTn id="90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1" fill="hold">
                      <p:stCondLst>
                        <p:cond delay="0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4" dur="500" tmFilter="0, 0; .2, .5; .8, .5; 1, 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5" dur="250" autoRev="1" fill="hold"/>
                                        <p:tgtEl>
                                          <p:spTgt spid="4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96" presetID="1" presetClass="exit" presetSubtype="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94418F33-E60E-40B6-8186-C988E8E1ED7F}"/>
              </a:ext>
            </a:extLst>
          </p:cNvPr>
          <p:cNvGrpSpPr/>
          <p:nvPr/>
        </p:nvGrpSpPr>
        <p:grpSpPr>
          <a:xfrm rot="1472014">
            <a:off x="2253893" y="2912948"/>
            <a:ext cx="1980209" cy="2016637"/>
            <a:chOff x="2380718" y="3155011"/>
            <a:chExt cx="1785745" cy="1818595"/>
          </a:xfrm>
        </p:grpSpPr>
        <p:pic>
          <p:nvPicPr>
            <p:cNvPr id="22" name="Picture 21">
              <a:extLst>
                <a:ext uri="{FF2B5EF4-FFF2-40B4-BE49-F238E27FC236}">
                  <a16:creationId xmlns:a16="http://schemas.microsoft.com/office/drawing/2014/main" id="{8394DD21-45DC-4BEB-B640-39FE8B784E9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42754">
              <a:off x="2380718" y="3155011"/>
              <a:ext cx="1385129" cy="1818595"/>
            </a:xfrm>
            <a:prstGeom prst="rect">
              <a:avLst/>
            </a:prstGeom>
          </p:spPr>
        </p:pic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64B17B44-0450-4389-B749-D834A2AFB552}"/>
                </a:ext>
              </a:extLst>
            </p:cNvPr>
            <p:cNvSpPr txBox="1"/>
            <p:nvPr/>
          </p:nvSpPr>
          <p:spPr>
            <a:xfrm rot="20127986">
              <a:off x="2410003" y="3648867"/>
              <a:ext cx="1756460" cy="4163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2400" b="1" dirty="0">
                  <a:solidFill>
                    <a:schemeClr val="bg1"/>
                  </a:solidFill>
                </a:rPr>
                <a:t>midnight</a:t>
              </a:r>
              <a:endParaRPr lang="en-GB" sz="28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id="{9F1586F1-2BD5-474A-AE96-2A9EA82A2526}"/>
              </a:ext>
            </a:extLst>
          </p:cNvPr>
          <p:cNvGrpSpPr/>
          <p:nvPr/>
        </p:nvGrpSpPr>
        <p:grpSpPr>
          <a:xfrm>
            <a:off x="971252" y="4553701"/>
            <a:ext cx="1565035" cy="1724741"/>
            <a:chOff x="988451" y="4035951"/>
            <a:chExt cx="1565035" cy="1724741"/>
          </a:xfrm>
        </p:grpSpPr>
        <p:pic>
          <p:nvPicPr>
            <p:cNvPr id="20" name="Picture 19">
              <a:extLst>
                <a:ext uri="{FF2B5EF4-FFF2-40B4-BE49-F238E27FC236}">
                  <a16:creationId xmlns:a16="http://schemas.microsoft.com/office/drawing/2014/main" id="{D4B4B803-6692-4E70-933B-B36244A5C1D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22182">
              <a:off x="988451" y="4035951"/>
              <a:ext cx="1313646" cy="1724741"/>
            </a:xfrm>
            <a:prstGeom prst="rect">
              <a:avLst/>
            </a:prstGeom>
          </p:spPr>
        </p:pic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26E9E4EE-A46D-4894-86D7-0B8C8C053512}"/>
                </a:ext>
              </a:extLst>
            </p:cNvPr>
            <p:cNvSpPr txBox="1"/>
            <p:nvPr/>
          </p:nvSpPr>
          <p:spPr>
            <a:xfrm>
              <a:off x="1161769" y="4528350"/>
              <a:ext cx="1391717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3200" b="1" dirty="0">
                  <a:solidFill>
                    <a:schemeClr val="bg1"/>
                  </a:solidFill>
                </a:rPr>
                <a:t>high</a:t>
              </a:r>
              <a:endParaRPr lang="en-GB" sz="36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id="{A49817ED-4FE1-4ED5-AD42-A8FA50017D75}"/>
              </a:ext>
            </a:extLst>
          </p:cNvPr>
          <p:cNvGrpSpPr/>
          <p:nvPr/>
        </p:nvGrpSpPr>
        <p:grpSpPr>
          <a:xfrm rot="892853">
            <a:off x="4267304" y="2909631"/>
            <a:ext cx="1245801" cy="1559501"/>
            <a:chOff x="3882141" y="4525055"/>
            <a:chExt cx="1245801" cy="1559501"/>
          </a:xfrm>
        </p:grpSpPr>
        <p:pic>
          <p:nvPicPr>
            <p:cNvPr id="23" name="Picture 22">
              <a:extLst>
                <a:ext uri="{FF2B5EF4-FFF2-40B4-BE49-F238E27FC236}">
                  <a16:creationId xmlns:a16="http://schemas.microsoft.com/office/drawing/2014/main" id="{8C7E5D2D-DBA7-4847-B6EF-B499EB0CA74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82141" y="4525055"/>
              <a:ext cx="1187790" cy="1559501"/>
            </a:xfrm>
            <a:prstGeom prst="rect">
              <a:avLst/>
            </a:prstGeom>
          </p:spPr>
        </p:pic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EF73D5E6-32D6-4009-8F22-4660CB1970AE}"/>
                </a:ext>
              </a:extLst>
            </p:cNvPr>
            <p:cNvSpPr txBox="1"/>
            <p:nvPr/>
          </p:nvSpPr>
          <p:spPr>
            <a:xfrm rot="20707147">
              <a:off x="3912984" y="4898453"/>
              <a:ext cx="1214958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3200" b="1" dirty="0">
                  <a:solidFill>
                    <a:schemeClr val="bg1"/>
                  </a:solidFill>
                </a:rPr>
                <a:t>sight</a:t>
              </a:r>
              <a:endParaRPr lang="en-GB" sz="36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813ED305-B482-41CB-ACBA-983351318273}"/>
              </a:ext>
            </a:extLst>
          </p:cNvPr>
          <p:cNvGrpSpPr/>
          <p:nvPr/>
        </p:nvGrpSpPr>
        <p:grpSpPr>
          <a:xfrm>
            <a:off x="5698392" y="1829808"/>
            <a:ext cx="1394874" cy="1719672"/>
            <a:chOff x="4333290" y="2374709"/>
            <a:chExt cx="1394874" cy="1719672"/>
          </a:xfrm>
        </p:grpSpPr>
        <p:pic>
          <p:nvPicPr>
            <p:cNvPr id="24" name="Picture 23">
              <a:extLst>
                <a:ext uri="{FF2B5EF4-FFF2-40B4-BE49-F238E27FC236}">
                  <a16:creationId xmlns:a16="http://schemas.microsoft.com/office/drawing/2014/main" id="{D5D0407A-AC92-4E7E-87B4-7312DE2ADE43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33290" y="2374709"/>
              <a:ext cx="1309785" cy="1719672"/>
            </a:xfrm>
            <a:prstGeom prst="rect">
              <a:avLst/>
            </a:prstGeom>
          </p:spPr>
        </p:pic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29746CCB-25E6-4CD5-9553-E4BCF4D48E47}"/>
                </a:ext>
              </a:extLst>
            </p:cNvPr>
            <p:cNvSpPr txBox="1"/>
            <p:nvPr/>
          </p:nvSpPr>
          <p:spPr>
            <a:xfrm>
              <a:off x="4424272" y="2800624"/>
              <a:ext cx="1303892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3200" b="1" dirty="0">
                  <a:solidFill>
                    <a:schemeClr val="bg1"/>
                  </a:solidFill>
                </a:rPr>
                <a:t>tight</a:t>
              </a:r>
              <a:endParaRPr lang="en-GB" sz="36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7D9B1AE4-C901-4467-9CDC-AEB649CB083B}"/>
              </a:ext>
            </a:extLst>
          </p:cNvPr>
          <p:cNvGrpSpPr/>
          <p:nvPr/>
        </p:nvGrpSpPr>
        <p:grpSpPr>
          <a:xfrm rot="1976322">
            <a:off x="7057393" y="2555091"/>
            <a:ext cx="1317826" cy="1559501"/>
            <a:chOff x="5536216" y="4067695"/>
            <a:chExt cx="1317826" cy="1559501"/>
          </a:xfrm>
        </p:grpSpPr>
        <p:pic>
          <p:nvPicPr>
            <p:cNvPr id="25" name="Picture 24">
              <a:extLst>
                <a:ext uri="{FF2B5EF4-FFF2-40B4-BE49-F238E27FC236}">
                  <a16:creationId xmlns:a16="http://schemas.microsoft.com/office/drawing/2014/main" id="{FD4BDC6B-6A74-4810-AC9A-F6231F42889B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0938246">
              <a:off x="5536216" y="4067695"/>
              <a:ext cx="1187790" cy="1559501"/>
            </a:xfrm>
            <a:prstGeom prst="rect">
              <a:avLst/>
            </a:prstGeom>
          </p:spPr>
        </p:pic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E0247E91-8B86-46A0-9D86-F1735965BEC3}"/>
                </a:ext>
              </a:extLst>
            </p:cNvPr>
            <p:cNvSpPr txBox="1"/>
            <p:nvPr/>
          </p:nvSpPr>
          <p:spPr>
            <a:xfrm rot="19623678">
              <a:off x="5596624" y="4382215"/>
              <a:ext cx="1257418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3200" b="1" dirty="0">
                  <a:solidFill>
                    <a:schemeClr val="bg1"/>
                  </a:solidFill>
                </a:rPr>
                <a:t>light</a:t>
              </a:r>
              <a:endParaRPr lang="en-GB" sz="36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03B42101-0C09-4273-B3AB-125BC1A43D3A}"/>
              </a:ext>
            </a:extLst>
          </p:cNvPr>
          <p:cNvGrpSpPr/>
          <p:nvPr/>
        </p:nvGrpSpPr>
        <p:grpSpPr>
          <a:xfrm>
            <a:off x="7052567" y="578742"/>
            <a:ext cx="1365062" cy="1785902"/>
            <a:chOff x="6760932" y="2722981"/>
            <a:chExt cx="1192012" cy="1559501"/>
          </a:xfrm>
        </p:grpSpPr>
        <p:pic>
          <p:nvPicPr>
            <p:cNvPr id="26" name="Picture 25">
              <a:extLst>
                <a:ext uri="{FF2B5EF4-FFF2-40B4-BE49-F238E27FC236}">
                  <a16:creationId xmlns:a16="http://schemas.microsoft.com/office/drawing/2014/main" id="{1D34DA44-9EBF-4F35-AB29-44282F945CD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0089698">
              <a:off x="6763043" y="2722981"/>
              <a:ext cx="1187790" cy="1559501"/>
            </a:xfrm>
            <a:prstGeom prst="rect">
              <a:avLst/>
            </a:prstGeom>
          </p:spPr>
        </p:pic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EB8D3F9A-6A0C-4AAE-8E9E-86A768C81FB7}"/>
                </a:ext>
              </a:extLst>
            </p:cNvPr>
            <p:cNvSpPr txBox="1"/>
            <p:nvPr/>
          </p:nvSpPr>
          <p:spPr>
            <a:xfrm>
              <a:off x="6760932" y="3130983"/>
              <a:ext cx="1192012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3200" b="1" dirty="0">
                  <a:solidFill>
                    <a:schemeClr val="bg1"/>
                  </a:solidFill>
                </a:rPr>
                <a:t>might</a:t>
              </a:r>
              <a:endParaRPr lang="en-GB" sz="36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7A675CC6-14EF-44DA-B55D-F0B9E9C590E5}"/>
              </a:ext>
            </a:extLst>
          </p:cNvPr>
          <p:cNvGrpSpPr/>
          <p:nvPr/>
        </p:nvGrpSpPr>
        <p:grpSpPr>
          <a:xfrm>
            <a:off x="4315794" y="642134"/>
            <a:ext cx="2161791" cy="2065599"/>
            <a:chOff x="5372765" y="835803"/>
            <a:chExt cx="1766595" cy="1687988"/>
          </a:xfrm>
        </p:grpSpPr>
        <p:pic>
          <p:nvPicPr>
            <p:cNvPr id="27" name="Picture 26">
              <a:extLst>
                <a:ext uri="{FF2B5EF4-FFF2-40B4-BE49-F238E27FC236}">
                  <a16:creationId xmlns:a16="http://schemas.microsoft.com/office/drawing/2014/main" id="{B5527850-63C2-4880-A9A6-69BF9AB030DB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358176">
              <a:off x="5372765" y="835803"/>
              <a:ext cx="1285652" cy="1687988"/>
            </a:xfrm>
            <a:prstGeom prst="rect">
              <a:avLst/>
            </a:prstGeom>
          </p:spPr>
        </p:pic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0F5B95F2-9BD5-4EDF-BCF9-2745A61BD01D}"/>
                </a:ext>
              </a:extLst>
            </p:cNvPr>
            <p:cNvSpPr txBox="1"/>
            <p:nvPr/>
          </p:nvSpPr>
          <p:spPr>
            <a:xfrm>
              <a:off x="5423002" y="1430069"/>
              <a:ext cx="171635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2400" b="1" dirty="0">
                  <a:solidFill>
                    <a:schemeClr val="bg1"/>
                  </a:solidFill>
                </a:rPr>
                <a:t>moonlight</a:t>
              </a:r>
              <a:endParaRPr lang="en-GB" sz="28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17936A4E-6B5B-4528-903F-4ACA425DE018}"/>
              </a:ext>
            </a:extLst>
          </p:cNvPr>
          <p:cNvGrpSpPr/>
          <p:nvPr/>
        </p:nvGrpSpPr>
        <p:grpSpPr>
          <a:xfrm>
            <a:off x="4835995" y="4541713"/>
            <a:ext cx="1190382" cy="1559501"/>
            <a:chOff x="7228380" y="4709186"/>
            <a:chExt cx="1190382" cy="1559501"/>
          </a:xfrm>
        </p:grpSpPr>
        <p:pic>
          <p:nvPicPr>
            <p:cNvPr id="29" name="Picture 28">
              <a:extLst>
                <a:ext uri="{FF2B5EF4-FFF2-40B4-BE49-F238E27FC236}">
                  <a16:creationId xmlns:a16="http://schemas.microsoft.com/office/drawing/2014/main" id="{D5AC0A4A-F3C4-4D5C-BC2B-8E414C928ED9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633980">
              <a:off x="7228380" y="4709186"/>
              <a:ext cx="1187791" cy="1559501"/>
            </a:xfrm>
            <a:prstGeom prst="rect">
              <a:avLst/>
            </a:prstGeom>
          </p:spPr>
        </p:pic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725E40D7-E93B-4595-BDD8-533F21F5A2C4}"/>
                </a:ext>
              </a:extLst>
            </p:cNvPr>
            <p:cNvSpPr txBox="1"/>
            <p:nvPr/>
          </p:nvSpPr>
          <p:spPr>
            <a:xfrm>
              <a:off x="7293302" y="5112542"/>
              <a:ext cx="112546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3200" b="1" dirty="0">
                  <a:solidFill>
                    <a:schemeClr val="bg1"/>
                  </a:solidFill>
                </a:rPr>
                <a:t>right</a:t>
              </a:r>
              <a:endParaRPr lang="en-GB" sz="36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96A52730-DB61-4A99-BA25-8F084DD138D8}"/>
              </a:ext>
            </a:extLst>
          </p:cNvPr>
          <p:cNvGrpSpPr/>
          <p:nvPr/>
        </p:nvGrpSpPr>
        <p:grpSpPr>
          <a:xfrm>
            <a:off x="981097" y="844027"/>
            <a:ext cx="3289313" cy="1945896"/>
            <a:chOff x="981097" y="844027"/>
            <a:chExt cx="3289313" cy="1945896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A63E9848-DC04-43BA-B2BE-0EFE06CB1F1D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81097" y="844027"/>
              <a:ext cx="3289313" cy="1945896"/>
            </a:xfrm>
            <a:prstGeom prst="rect">
              <a:avLst/>
            </a:prstGeom>
          </p:spPr>
        </p:pic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10210635-D73C-4E5F-83F5-827057FBFDA3}"/>
                </a:ext>
              </a:extLst>
            </p:cNvPr>
            <p:cNvSpPr txBox="1"/>
            <p:nvPr/>
          </p:nvSpPr>
          <p:spPr>
            <a:xfrm>
              <a:off x="1709449" y="1416610"/>
              <a:ext cx="1526568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7200" b="1" dirty="0" err="1">
                  <a:solidFill>
                    <a:srgbClr val="1C1C1C"/>
                  </a:solidFill>
                  <a:ea typeface="+mj-ea"/>
                  <a:cs typeface="+mj-cs"/>
                </a:rPr>
                <a:t>igh</a:t>
              </a:r>
              <a:endParaRPr lang="en-GB" dirty="0"/>
            </a:p>
          </p:txBody>
        </p:sp>
      </p:grpSp>
      <p:grpSp>
        <p:nvGrpSpPr>
          <p:cNvPr id="41" name="Group 40">
            <a:extLst>
              <a:ext uri="{FF2B5EF4-FFF2-40B4-BE49-F238E27FC236}">
                <a16:creationId xmlns:a16="http://schemas.microsoft.com/office/drawing/2014/main" id="{D2728155-B98A-4402-88A4-4F7D57A078BC}"/>
              </a:ext>
            </a:extLst>
          </p:cNvPr>
          <p:cNvGrpSpPr/>
          <p:nvPr/>
        </p:nvGrpSpPr>
        <p:grpSpPr>
          <a:xfrm>
            <a:off x="6166605" y="3986024"/>
            <a:ext cx="1306352" cy="1559501"/>
            <a:chOff x="2652278" y="3111136"/>
            <a:chExt cx="1306352" cy="1559501"/>
          </a:xfrm>
        </p:grpSpPr>
        <p:pic>
          <p:nvPicPr>
            <p:cNvPr id="42" name="Picture 41">
              <a:extLst>
                <a:ext uri="{FF2B5EF4-FFF2-40B4-BE49-F238E27FC236}">
                  <a16:creationId xmlns:a16="http://schemas.microsoft.com/office/drawing/2014/main" id="{023B0C93-A69B-4B82-AD36-0A25E8247EEB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59828">
              <a:off x="2652278" y="3111136"/>
              <a:ext cx="1187790" cy="1559501"/>
            </a:xfrm>
            <a:prstGeom prst="rect">
              <a:avLst/>
            </a:prstGeom>
          </p:spPr>
        </p:pic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2DF5157E-80BF-41E4-AA92-8B0420E68FF9}"/>
                </a:ext>
              </a:extLst>
            </p:cNvPr>
            <p:cNvSpPr txBox="1"/>
            <p:nvPr/>
          </p:nvSpPr>
          <p:spPr>
            <a:xfrm>
              <a:off x="2699021" y="3519509"/>
              <a:ext cx="1259609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3200" b="1" dirty="0">
                  <a:solidFill>
                    <a:schemeClr val="bg1"/>
                  </a:solidFill>
                </a:rPr>
                <a:t>thigh</a:t>
              </a:r>
              <a:endParaRPr lang="en-GB" sz="36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44" name="Group 43">
            <a:extLst>
              <a:ext uri="{FF2B5EF4-FFF2-40B4-BE49-F238E27FC236}">
                <a16:creationId xmlns:a16="http://schemas.microsoft.com/office/drawing/2014/main" id="{3857C740-A999-4BD8-BAC3-C5EA001DD8BD}"/>
              </a:ext>
            </a:extLst>
          </p:cNvPr>
          <p:cNvGrpSpPr/>
          <p:nvPr/>
        </p:nvGrpSpPr>
        <p:grpSpPr>
          <a:xfrm rot="979029">
            <a:off x="2953691" y="4504648"/>
            <a:ext cx="1677598" cy="1741623"/>
            <a:chOff x="4444827" y="2394731"/>
            <a:chExt cx="1502170" cy="1559500"/>
          </a:xfrm>
        </p:grpSpPr>
        <p:pic>
          <p:nvPicPr>
            <p:cNvPr id="45" name="Picture 44">
              <a:extLst>
                <a:ext uri="{FF2B5EF4-FFF2-40B4-BE49-F238E27FC236}">
                  <a16:creationId xmlns:a16="http://schemas.microsoft.com/office/drawing/2014/main" id="{76CD5D3E-15C1-4155-9410-AC77411D236E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18211">
              <a:off x="4444827" y="2394731"/>
              <a:ext cx="1187791" cy="1559500"/>
            </a:xfrm>
            <a:prstGeom prst="rect">
              <a:avLst/>
            </a:prstGeom>
          </p:spPr>
        </p:pic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id="{CB72A0C2-CC85-4F74-A7EC-85374D3F5A2D}"/>
                </a:ext>
              </a:extLst>
            </p:cNvPr>
            <p:cNvSpPr txBox="1"/>
            <p:nvPr/>
          </p:nvSpPr>
          <p:spPr>
            <a:xfrm rot="20620971">
              <a:off x="4517797" y="2840706"/>
              <a:ext cx="1429200" cy="41338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2400" b="1" dirty="0">
                  <a:solidFill>
                    <a:schemeClr val="bg1"/>
                  </a:solidFill>
                </a:rPr>
                <a:t>fighters</a:t>
              </a:r>
              <a:endParaRPr lang="en-GB" sz="36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47" name="Group 46">
            <a:extLst>
              <a:ext uri="{FF2B5EF4-FFF2-40B4-BE49-F238E27FC236}">
                <a16:creationId xmlns:a16="http://schemas.microsoft.com/office/drawing/2014/main" id="{987E8588-5BB6-4824-ADC6-68CE6C114DE6}"/>
              </a:ext>
            </a:extLst>
          </p:cNvPr>
          <p:cNvGrpSpPr/>
          <p:nvPr/>
        </p:nvGrpSpPr>
        <p:grpSpPr>
          <a:xfrm>
            <a:off x="704730" y="2886529"/>
            <a:ext cx="1215798" cy="1559501"/>
            <a:chOff x="6694889" y="2639994"/>
            <a:chExt cx="1215798" cy="1559501"/>
          </a:xfrm>
        </p:grpSpPr>
        <p:pic>
          <p:nvPicPr>
            <p:cNvPr id="48" name="Picture 47">
              <a:extLst>
                <a:ext uri="{FF2B5EF4-FFF2-40B4-BE49-F238E27FC236}">
                  <a16:creationId xmlns:a16="http://schemas.microsoft.com/office/drawing/2014/main" id="{E44A26B0-54E4-4793-965D-48A4D09B065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213498">
              <a:off x="6694889" y="2639994"/>
              <a:ext cx="1187790" cy="1559501"/>
            </a:xfrm>
            <a:prstGeom prst="rect">
              <a:avLst/>
            </a:prstGeom>
          </p:spPr>
        </p:pic>
        <p:sp>
          <p:nvSpPr>
            <p:cNvPr id="49" name="TextBox 48">
              <a:extLst>
                <a:ext uri="{FF2B5EF4-FFF2-40B4-BE49-F238E27FC236}">
                  <a16:creationId xmlns:a16="http://schemas.microsoft.com/office/drawing/2014/main" id="{7BAC46C4-171B-47E5-8C98-C0936786C8EB}"/>
                </a:ext>
              </a:extLst>
            </p:cNvPr>
            <p:cNvSpPr txBox="1"/>
            <p:nvPr/>
          </p:nvSpPr>
          <p:spPr>
            <a:xfrm>
              <a:off x="6718675" y="3044747"/>
              <a:ext cx="1192012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3200" b="1" dirty="0">
                  <a:solidFill>
                    <a:schemeClr val="bg1"/>
                  </a:solidFill>
                </a:rPr>
                <a:t>night</a:t>
              </a:r>
              <a:endParaRPr lang="en-GB" sz="3600" b="1" dirty="0">
                <a:solidFill>
                  <a:schemeClr val="bg1"/>
                </a:solidFill>
              </a:endParaRPr>
            </a:p>
          </p:txBody>
        </p:sp>
      </p:grpSp>
      <p:sp>
        <p:nvSpPr>
          <p:cNvPr id="50" name="Rectangle: Rounded Corners 49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1CF529D6-F647-4389-A8BA-1AF3C7145E20}"/>
              </a:ext>
            </a:extLst>
          </p:cNvPr>
          <p:cNvSpPr/>
          <p:nvPr/>
        </p:nvSpPr>
        <p:spPr>
          <a:xfrm>
            <a:off x="6876323" y="5634424"/>
            <a:ext cx="1519745" cy="466790"/>
          </a:xfrm>
          <a:prstGeom prst="roundRect">
            <a:avLst/>
          </a:prstGeom>
          <a:solidFill>
            <a:srgbClr val="3459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/>
              <a:t>Next</a:t>
            </a:r>
          </a:p>
        </p:txBody>
      </p:sp>
    </p:spTree>
    <p:extLst>
      <p:ext uri="{BB962C8B-B14F-4D97-AF65-F5344CB8AC3E}">
        <p14:creationId xmlns:p14="http://schemas.microsoft.com/office/powerpoint/2010/main" val="10676114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" presetID="1" presetClass="exit" presetSubtype="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" dur="250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6" presetID="1" presetClass="exit" presetSubtype="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3" dur="2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4" presetID="1" presetClass="exit" presetSubtype="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1" dur="25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2" presetID="1" presetClass="exit" presetSubtype="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9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0" presetID="1" presetClass="exit" presetSubtype="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 tmFilter="0, 0; .2, .5; .8, .5; 1, 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7" dur="250" autoRev="1" fill="hold"/>
                                        <p:tgtEl>
                                          <p:spTgt spid="1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8" presetID="1" presetClass="exit" presetSubtype="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5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56" presetID="1" presetClass="exit" presetSubtype="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" dur="500" tmFilter="0, 0; .2, .5; .8, .5; 1, 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3" dur="250" autoRev="1" fill="hold"/>
                                        <p:tgtEl>
                                          <p:spTgt spid="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64" presetID="1" presetClass="exit" presetSubtype="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66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7" fill="hold">
                      <p:stCondLst>
                        <p:cond delay="0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500" tmFilter="0, 0; .2, .5; .8, .5; 1, 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1" dur="250" autoRev="1" fill="hold"/>
                                        <p:tgtEl>
                                          <p:spTgt spid="4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72" presetID="1" presetClass="exit" presetSubtype="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500" tmFilter="0, 0; .2, .5; .8, .5; 1, 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9" dur="250" autoRev="1" fill="hold"/>
                                        <p:tgtEl>
                                          <p:spTgt spid="4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0" presetID="1" presetClass="exit" presetSubtype="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  <p:seq concurrent="1" nextAc="seek">
              <p:cTn id="82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3" fill="hold">
                      <p:stCondLst>
                        <p:cond delay="0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6" dur="500" tmFilter="0, 0; .2, .5; .8, .5; 1, 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7" dur="250" autoRev="1" fill="hold"/>
                                        <p:tgtEl>
                                          <p:spTgt spid="4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8" presetID="1" presetClass="exit" presetSubtype="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94418F33-E60E-40B6-8186-C988E8E1ED7F}"/>
              </a:ext>
            </a:extLst>
          </p:cNvPr>
          <p:cNvGrpSpPr/>
          <p:nvPr/>
        </p:nvGrpSpPr>
        <p:grpSpPr>
          <a:xfrm rot="1472014">
            <a:off x="1167303" y="3162536"/>
            <a:ext cx="1679860" cy="1712192"/>
            <a:chOff x="2629186" y="3258935"/>
            <a:chExt cx="1514891" cy="1544048"/>
          </a:xfrm>
        </p:grpSpPr>
        <p:pic>
          <p:nvPicPr>
            <p:cNvPr id="22" name="Picture 21">
              <a:extLst>
                <a:ext uri="{FF2B5EF4-FFF2-40B4-BE49-F238E27FC236}">
                  <a16:creationId xmlns:a16="http://schemas.microsoft.com/office/drawing/2014/main" id="{8394DD21-45DC-4BEB-B640-39FE8B784E9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59828">
              <a:off x="2629186" y="3258935"/>
              <a:ext cx="1176021" cy="1544048"/>
            </a:xfrm>
            <a:prstGeom prst="rect">
              <a:avLst/>
            </a:prstGeom>
          </p:spPr>
        </p:pic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64B17B44-0450-4389-B749-D834A2AFB552}"/>
                </a:ext>
              </a:extLst>
            </p:cNvPr>
            <p:cNvSpPr txBox="1"/>
            <p:nvPr/>
          </p:nvSpPr>
          <p:spPr>
            <a:xfrm rot="20127986">
              <a:off x="2772353" y="3577260"/>
              <a:ext cx="1371724" cy="52734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3200" b="1" dirty="0">
                  <a:solidFill>
                    <a:schemeClr val="bg1"/>
                  </a:solidFill>
                </a:rPr>
                <a:t>loaf</a:t>
              </a:r>
              <a:endParaRPr lang="en-GB" sz="36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id="{A49817ED-4FE1-4ED5-AD42-A8FA50017D75}"/>
              </a:ext>
            </a:extLst>
          </p:cNvPr>
          <p:cNvGrpSpPr/>
          <p:nvPr/>
        </p:nvGrpSpPr>
        <p:grpSpPr>
          <a:xfrm rot="892853">
            <a:off x="2407524" y="4526220"/>
            <a:ext cx="1298234" cy="1559501"/>
            <a:chOff x="3882141" y="4525055"/>
            <a:chExt cx="1298234" cy="1559501"/>
          </a:xfrm>
        </p:grpSpPr>
        <p:pic>
          <p:nvPicPr>
            <p:cNvPr id="23" name="Picture 22">
              <a:extLst>
                <a:ext uri="{FF2B5EF4-FFF2-40B4-BE49-F238E27FC236}">
                  <a16:creationId xmlns:a16="http://schemas.microsoft.com/office/drawing/2014/main" id="{8C7E5D2D-DBA7-4847-B6EF-B499EB0CA74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82141" y="4525055"/>
              <a:ext cx="1187790" cy="1559501"/>
            </a:xfrm>
            <a:prstGeom prst="rect">
              <a:avLst/>
            </a:prstGeom>
          </p:spPr>
        </p:pic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EF73D5E6-32D6-4009-8F22-4660CB1970AE}"/>
                </a:ext>
              </a:extLst>
            </p:cNvPr>
            <p:cNvSpPr txBox="1"/>
            <p:nvPr/>
          </p:nvSpPr>
          <p:spPr>
            <a:xfrm rot="20707147">
              <a:off x="3965417" y="4905554"/>
              <a:ext cx="1214958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3200" b="1" dirty="0">
                  <a:solidFill>
                    <a:schemeClr val="bg1"/>
                  </a:solidFill>
                </a:rPr>
                <a:t>coat</a:t>
              </a:r>
              <a:endParaRPr lang="en-GB" sz="36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7D9B1AE4-C901-4467-9CDC-AEB649CB083B}"/>
              </a:ext>
            </a:extLst>
          </p:cNvPr>
          <p:cNvGrpSpPr/>
          <p:nvPr/>
        </p:nvGrpSpPr>
        <p:grpSpPr>
          <a:xfrm rot="1976322">
            <a:off x="6727230" y="4109845"/>
            <a:ext cx="1312329" cy="1559501"/>
            <a:chOff x="5536215" y="4067695"/>
            <a:chExt cx="1312329" cy="1559501"/>
          </a:xfrm>
        </p:grpSpPr>
        <p:pic>
          <p:nvPicPr>
            <p:cNvPr id="25" name="Picture 24">
              <a:extLst>
                <a:ext uri="{FF2B5EF4-FFF2-40B4-BE49-F238E27FC236}">
                  <a16:creationId xmlns:a16="http://schemas.microsoft.com/office/drawing/2014/main" id="{FD4BDC6B-6A74-4810-AC9A-F6231F42889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42748">
              <a:off x="5536215" y="4067695"/>
              <a:ext cx="1187790" cy="1559501"/>
            </a:xfrm>
            <a:prstGeom prst="rect">
              <a:avLst/>
            </a:prstGeom>
          </p:spPr>
        </p:pic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E0247E91-8B86-46A0-9D86-F1735965BEC3}"/>
                </a:ext>
              </a:extLst>
            </p:cNvPr>
            <p:cNvSpPr txBox="1"/>
            <p:nvPr/>
          </p:nvSpPr>
          <p:spPr>
            <a:xfrm rot="19623678">
              <a:off x="5591126" y="4373730"/>
              <a:ext cx="1257418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3200" b="1" dirty="0">
                  <a:solidFill>
                    <a:schemeClr val="bg1"/>
                  </a:solidFill>
                </a:rPr>
                <a:t>soap</a:t>
              </a:r>
              <a:endParaRPr lang="en-GB" sz="36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03B42101-0C09-4273-B3AB-125BC1A43D3A}"/>
              </a:ext>
            </a:extLst>
          </p:cNvPr>
          <p:cNvGrpSpPr/>
          <p:nvPr/>
        </p:nvGrpSpPr>
        <p:grpSpPr>
          <a:xfrm>
            <a:off x="5594012" y="2320684"/>
            <a:ext cx="1217104" cy="1559501"/>
            <a:chOff x="6763043" y="2722981"/>
            <a:chExt cx="1217104" cy="1559501"/>
          </a:xfrm>
        </p:grpSpPr>
        <p:pic>
          <p:nvPicPr>
            <p:cNvPr id="26" name="Picture 25">
              <a:extLst>
                <a:ext uri="{FF2B5EF4-FFF2-40B4-BE49-F238E27FC236}">
                  <a16:creationId xmlns:a16="http://schemas.microsoft.com/office/drawing/2014/main" id="{1D34DA44-9EBF-4F35-AB29-44282F945CD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0089698">
              <a:off x="6763043" y="2722981"/>
              <a:ext cx="1187790" cy="1559501"/>
            </a:xfrm>
            <a:prstGeom prst="rect">
              <a:avLst/>
            </a:prstGeom>
          </p:spPr>
        </p:pic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EB8D3F9A-6A0C-4AAE-8E9E-86A768C81FB7}"/>
                </a:ext>
              </a:extLst>
            </p:cNvPr>
            <p:cNvSpPr txBox="1"/>
            <p:nvPr/>
          </p:nvSpPr>
          <p:spPr>
            <a:xfrm>
              <a:off x="6788135" y="3113773"/>
              <a:ext cx="1192012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3200" b="1" dirty="0">
                  <a:solidFill>
                    <a:schemeClr val="bg1"/>
                  </a:solidFill>
                </a:rPr>
                <a:t>goal</a:t>
              </a:r>
              <a:endParaRPr lang="en-GB" sz="36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7A675CC6-14EF-44DA-B55D-F0B9E9C590E5}"/>
              </a:ext>
            </a:extLst>
          </p:cNvPr>
          <p:cNvGrpSpPr/>
          <p:nvPr/>
        </p:nvGrpSpPr>
        <p:grpSpPr>
          <a:xfrm>
            <a:off x="4344183" y="625212"/>
            <a:ext cx="1407870" cy="1687988"/>
            <a:chOff x="5395965" y="821973"/>
            <a:chExt cx="1407870" cy="1687988"/>
          </a:xfrm>
        </p:grpSpPr>
        <p:pic>
          <p:nvPicPr>
            <p:cNvPr id="27" name="Picture 26">
              <a:extLst>
                <a:ext uri="{FF2B5EF4-FFF2-40B4-BE49-F238E27FC236}">
                  <a16:creationId xmlns:a16="http://schemas.microsoft.com/office/drawing/2014/main" id="{B5527850-63C2-4880-A9A6-69BF9AB030DB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358176">
              <a:off x="5395965" y="821973"/>
              <a:ext cx="1285652" cy="1687988"/>
            </a:xfrm>
            <a:prstGeom prst="rect">
              <a:avLst/>
            </a:prstGeom>
          </p:spPr>
        </p:pic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0F5B95F2-9BD5-4EDF-BCF9-2745A61BD01D}"/>
                </a:ext>
              </a:extLst>
            </p:cNvPr>
            <p:cNvSpPr txBox="1"/>
            <p:nvPr/>
          </p:nvSpPr>
          <p:spPr>
            <a:xfrm>
              <a:off x="5546295" y="1302104"/>
              <a:ext cx="125754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3200" b="1" dirty="0">
                  <a:solidFill>
                    <a:schemeClr val="bg1"/>
                  </a:solidFill>
                </a:rPr>
                <a:t>boat</a:t>
              </a:r>
              <a:endParaRPr lang="en-GB" sz="36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17936A4E-6B5B-4528-903F-4ACA425DE018}"/>
              </a:ext>
            </a:extLst>
          </p:cNvPr>
          <p:cNvGrpSpPr/>
          <p:nvPr/>
        </p:nvGrpSpPr>
        <p:grpSpPr>
          <a:xfrm>
            <a:off x="7232167" y="2448123"/>
            <a:ext cx="1243764" cy="1559501"/>
            <a:chOff x="7228380" y="4709186"/>
            <a:chExt cx="1243764" cy="1559501"/>
          </a:xfrm>
        </p:grpSpPr>
        <p:pic>
          <p:nvPicPr>
            <p:cNvPr id="29" name="Picture 28">
              <a:extLst>
                <a:ext uri="{FF2B5EF4-FFF2-40B4-BE49-F238E27FC236}">
                  <a16:creationId xmlns:a16="http://schemas.microsoft.com/office/drawing/2014/main" id="{D5AC0A4A-F3C4-4D5C-BC2B-8E414C928ED9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633980">
              <a:off x="7228380" y="4709186"/>
              <a:ext cx="1187791" cy="1559501"/>
            </a:xfrm>
            <a:prstGeom prst="rect">
              <a:avLst/>
            </a:prstGeom>
          </p:spPr>
        </p:pic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725E40D7-E93B-4595-BDD8-533F21F5A2C4}"/>
                </a:ext>
              </a:extLst>
            </p:cNvPr>
            <p:cNvSpPr txBox="1"/>
            <p:nvPr/>
          </p:nvSpPr>
          <p:spPr>
            <a:xfrm>
              <a:off x="7327347" y="5145290"/>
              <a:ext cx="1144797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3200" b="1" dirty="0">
                  <a:solidFill>
                    <a:schemeClr val="bg1"/>
                  </a:solidFill>
                </a:rPr>
                <a:t>toad</a:t>
              </a:r>
              <a:endParaRPr lang="en-GB" sz="36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590DF74E-5B28-4B54-8F5E-AF1407972CEE}"/>
              </a:ext>
            </a:extLst>
          </p:cNvPr>
          <p:cNvGrpSpPr/>
          <p:nvPr/>
        </p:nvGrpSpPr>
        <p:grpSpPr>
          <a:xfrm>
            <a:off x="6503470" y="789129"/>
            <a:ext cx="1265205" cy="1559501"/>
            <a:chOff x="7146845" y="657692"/>
            <a:chExt cx="1265205" cy="1559501"/>
          </a:xfrm>
        </p:grpSpPr>
        <p:pic>
          <p:nvPicPr>
            <p:cNvPr id="28" name="Picture 27">
              <a:extLst>
                <a:ext uri="{FF2B5EF4-FFF2-40B4-BE49-F238E27FC236}">
                  <a16:creationId xmlns:a16="http://schemas.microsoft.com/office/drawing/2014/main" id="{CAB2D121-32D7-443D-9034-FFB3535AF20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84100">
              <a:off x="7146845" y="657692"/>
              <a:ext cx="1187790" cy="1559501"/>
            </a:xfrm>
            <a:prstGeom prst="rect">
              <a:avLst/>
            </a:prstGeom>
          </p:spPr>
        </p:pic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998A9A5C-DDD6-42AE-A2D7-7BF47863D8BC}"/>
                </a:ext>
              </a:extLst>
            </p:cNvPr>
            <p:cNvSpPr txBox="1"/>
            <p:nvPr/>
          </p:nvSpPr>
          <p:spPr>
            <a:xfrm>
              <a:off x="7223633" y="1072222"/>
              <a:ext cx="1188417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3200" b="1" dirty="0">
                  <a:solidFill>
                    <a:schemeClr val="bg1"/>
                  </a:solidFill>
                </a:rPr>
                <a:t>road</a:t>
              </a:r>
              <a:endParaRPr lang="en-GB" sz="36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96A52730-DB61-4A99-BA25-8F084DD138D8}"/>
              </a:ext>
            </a:extLst>
          </p:cNvPr>
          <p:cNvGrpSpPr/>
          <p:nvPr/>
        </p:nvGrpSpPr>
        <p:grpSpPr>
          <a:xfrm>
            <a:off x="981097" y="844027"/>
            <a:ext cx="3289313" cy="1945896"/>
            <a:chOff x="981097" y="844027"/>
            <a:chExt cx="3289313" cy="1945896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A63E9848-DC04-43BA-B2BE-0EFE06CB1F1D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81097" y="844027"/>
              <a:ext cx="3289313" cy="1945896"/>
            </a:xfrm>
            <a:prstGeom prst="rect">
              <a:avLst/>
            </a:prstGeom>
          </p:spPr>
        </p:pic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10210635-D73C-4E5F-83F5-827057FBFDA3}"/>
                </a:ext>
              </a:extLst>
            </p:cNvPr>
            <p:cNvSpPr txBox="1"/>
            <p:nvPr/>
          </p:nvSpPr>
          <p:spPr>
            <a:xfrm>
              <a:off x="1882964" y="1346637"/>
              <a:ext cx="1223909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7200" b="1" dirty="0" err="1">
                  <a:solidFill>
                    <a:srgbClr val="1C1C1C"/>
                  </a:solidFill>
                  <a:ea typeface="+mj-ea"/>
                  <a:cs typeface="+mj-cs"/>
                </a:rPr>
                <a:t>oa</a:t>
              </a:r>
              <a:endParaRPr lang="en-GB" dirty="0"/>
            </a:p>
          </p:txBody>
        </p:sp>
      </p:grpSp>
      <p:grpSp>
        <p:nvGrpSpPr>
          <p:cNvPr id="41" name="Group 40">
            <a:extLst>
              <a:ext uri="{FF2B5EF4-FFF2-40B4-BE49-F238E27FC236}">
                <a16:creationId xmlns:a16="http://schemas.microsoft.com/office/drawing/2014/main" id="{D2728155-B98A-4402-88A4-4F7D57A078BC}"/>
              </a:ext>
            </a:extLst>
          </p:cNvPr>
          <p:cNvGrpSpPr/>
          <p:nvPr/>
        </p:nvGrpSpPr>
        <p:grpSpPr>
          <a:xfrm>
            <a:off x="4817840" y="4246017"/>
            <a:ext cx="1461731" cy="1559501"/>
            <a:chOff x="2652278" y="3111136"/>
            <a:chExt cx="1461731" cy="1559501"/>
          </a:xfrm>
        </p:grpSpPr>
        <p:pic>
          <p:nvPicPr>
            <p:cNvPr id="42" name="Picture 41">
              <a:extLst>
                <a:ext uri="{FF2B5EF4-FFF2-40B4-BE49-F238E27FC236}">
                  <a16:creationId xmlns:a16="http://schemas.microsoft.com/office/drawing/2014/main" id="{023B0C93-A69B-4B82-AD36-0A25E8247EEB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59828">
              <a:off x="2652278" y="3111136"/>
              <a:ext cx="1187790" cy="1559501"/>
            </a:xfrm>
            <a:prstGeom prst="rect">
              <a:avLst/>
            </a:prstGeom>
          </p:spPr>
        </p:pic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2DF5157E-80BF-41E4-AA92-8B0420E68FF9}"/>
                </a:ext>
              </a:extLst>
            </p:cNvPr>
            <p:cNvSpPr txBox="1"/>
            <p:nvPr/>
          </p:nvSpPr>
          <p:spPr>
            <a:xfrm>
              <a:off x="2854400" y="3531249"/>
              <a:ext cx="1259609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3200" b="1" dirty="0">
                  <a:solidFill>
                    <a:schemeClr val="bg1"/>
                  </a:solidFill>
                </a:rPr>
                <a:t>oak</a:t>
              </a:r>
              <a:endParaRPr lang="en-GB" sz="36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44" name="Group 43">
            <a:extLst>
              <a:ext uri="{FF2B5EF4-FFF2-40B4-BE49-F238E27FC236}">
                <a16:creationId xmlns:a16="http://schemas.microsoft.com/office/drawing/2014/main" id="{3857C740-A999-4BD8-BAC3-C5EA001DD8BD}"/>
              </a:ext>
            </a:extLst>
          </p:cNvPr>
          <p:cNvGrpSpPr/>
          <p:nvPr/>
        </p:nvGrpSpPr>
        <p:grpSpPr>
          <a:xfrm rot="979029">
            <a:off x="3440804" y="2827402"/>
            <a:ext cx="1596725" cy="1741623"/>
            <a:chOff x="4444827" y="2394731"/>
            <a:chExt cx="1429754" cy="1559500"/>
          </a:xfrm>
        </p:grpSpPr>
        <p:pic>
          <p:nvPicPr>
            <p:cNvPr id="45" name="Picture 44">
              <a:extLst>
                <a:ext uri="{FF2B5EF4-FFF2-40B4-BE49-F238E27FC236}">
                  <a16:creationId xmlns:a16="http://schemas.microsoft.com/office/drawing/2014/main" id="{76CD5D3E-15C1-4155-9410-AC77411D236E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492901">
              <a:off x="4444827" y="2394731"/>
              <a:ext cx="1187791" cy="1559500"/>
            </a:xfrm>
            <a:prstGeom prst="rect">
              <a:avLst/>
            </a:prstGeom>
          </p:spPr>
        </p:pic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id="{CB72A0C2-CC85-4F74-A7EC-85374D3F5A2D}"/>
                </a:ext>
              </a:extLst>
            </p:cNvPr>
            <p:cNvSpPr txBox="1"/>
            <p:nvPr/>
          </p:nvSpPr>
          <p:spPr>
            <a:xfrm rot="20620971">
              <a:off x="4613545" y="2784954"/>
              <a:ext cx="1261036" cy="52362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3200" b="1" dirty="0">
                  <a:solidFill>
                    <a:schemeClr val="bg1"/>
                  </a:solidFill>
                </a:rPr>
                <a:t>goat</a:t>
              </a:r>
              <a:endParaRPr lang="en-GB" sz="3600" b="1" dirty="0">
                <a:solidFill>
                  <a:schemeClr val="bg1"/>
                </a:solidFill>
              </a:endParaRPr>
            </a:p>
          </p:txBody>
        </p:sp>
      </p:grpSp>
      <p:sp>
        <p:nvSpPr>
          <p:cNvPr id="51" name="Rectangle: Rounded Corners 50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60AA9216-0C34-4EC4-9CCA-D82024E767DB}"/>
              </a:ext>
            </a:extLst>
          </p:cNvPr>
          <p:cNvSpPr/>
          <p:nvPr/>
        </p:nvSpPr>
        <p:spPr>
          <a:xfrm>
            <a:off x="6876323" y="5634424"/>
            <a:ext cx="1519745" cy="466790"/>
          </a:xfrm>
          <a:prstGeom prst="roundRect">
            <a:avLst/>
          </a:prstGeom>
          <a:solidFill>
            <a:srgbClr val="3459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/>
              <a:t>Next</a:t>
            </a:r>
          </a:p>
        </p:txBody>
      </p:sp>
    </p:spTree>
    <p:extLst>
      <p:ext uri="{BB962C8B-B14F-4D97-AF65-F5344CB8AC3E}">
        <p14:creationId xmlns:p14="http://schemas.microsoft.com/office/powerpoint/2010/main" val="36587577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" presetID="1" presetClass="exit" presetSubtype="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" dur="25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6" presetID="1" presetClass="exit" presetSubtype="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3" dur="2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4" presetID="1" presetClass="exit" presetSubtype="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1" dur="25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2" presetID="1" presetClass="exit" presetSubtype="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9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0" presetID="1" presetClass="exit" presetSubtype="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7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8" presetID="1" presetClass="exit" presetSubtype="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 tmFilter="0, 0; .2, .5; .8, .5; 1, 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5" dur="250" autoRev="1" fill="hold"/>
                                        <p:tgtEl>
                                          <p:spTgt spid="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56" presetID="1" presetClass="exit" presetSubtype="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" dur="500" tmFilter="0, 0; .2, .5; .8, .5; 1, 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3" dur="250" autoRev="1" fill="hold"/>
                                        <p:tgtEl>
                                          <p:spTgt spid="4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64" presetID="1" presetClass="exit" presetSubtype="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66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7" fill="hold">
                      <p:stCondLst>
                        <p:cond delay="0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500" tmFilter="0, 0; .2, .5; .8, .5; 1, 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1" dur="250" autoRev="1" fill="hold"/>
                                        <p:tgtEl>
                                          <p:spTgt spid="4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72" presetID="1" presetClass="exit" presetSubtype="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94418F33-E60E-40B6-8186-C988E8E1ED7F}"/>
              </a:ext>
            </a:extLst>
          </p:cNvPr>
          <p:cNvGrpSpPr/>
          <p:nvPr/>
        </p:nvGrpSpPr>
        <p:grpSpPr>
          <a:xfrm rot="1472014">
            <a:off x="2455157" y="3062353"/>
            <a:ext cx="1642478" cy="1712192"/>
            <a:chOff x="2629186" y="3258935"/>
            <a:chExt cx="1481180" cy="1544048"/>
          </a:xfrm>
        </p:grpSpPr>
        <p:pic>
          <p:nvPicPr>
            <p:cNvPr id="22" name="Picture 21">
              <a:extLst>
                <a:ext uri="{FF2B5EF4-FFF2-40B4-BE49-F238E27FC236}">
                  <a16:creationId xmlns:a16="http://schemas.microsoft.com/office/drawing/2014/main" id="{8394DD21-45DC-4BEB-B640-39FE8B784E9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1537424">
              <a:off x="2629186" y="3258935"/>
              <a:ext cx="1176021" cy="1544048"/>
            </a:xfrm>
            <a:prstGeom prst="rect">
              <a:avLst/>
            </a:prstGeom>
          </p:spPr>
        </p:pic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64B17B44-0450-4389-B749-D834A2AFB552}"/>
                </a:ext>
              </a:extLst>
            </p:cNvPr>
            <p:cNvSpPr txBox="1"/>
            <p:nvPr/>
          </p:nvSpPr>
          <p:spPr>
            <a:xfrm rot="20127986">
              <a:off x="2738642" y="3585153"/>
              <a:ext cx="1371724" cy="52734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3200" b="1" dirty="0">
                  <a:solidFill>
                    <a:schemeClr val="bg1"/>
                  </a:solidFill>
                </a:rPr>
                <a:t>food</a:t>
              </a:r>
              <a:endParaRPr lang="en-GB" sz="36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id="{9F1586F1-2BD5-474A-AE96-2A9EA82A2526}"/>
              </a:ext>
            </a:extLst>
          </p:cNvPr>
          <p:cNvGrpSpPr/>
          <p:nvPr/>
        </p:nvGrpSpPr>
        <p:grpSpPr>
          <a:xfrm>
            <a:off x="2801400" y="4879045"/>
            <a:ext cx="1437380" cy="1213780"/>
            <a:chOff x="1116106" y="4279148"/>
            <a:chExt cx="1437380" cy="1213780"/>
          </a:xfrm>
        </p:grpSpPr>
        <p:pic>
          <p:nvPicPr>
            <p:cNvPr id="20" name="Picture 19">
              <a:extLst>
                <a:ext uri="{FF2B5EF4-FFF2-40B4-BE49-F238E27FC236}">
                  <a16:creationId xmlns:a16="http://schemas.microsoft.com/office/drawing/2014/main" id="{D4B4B803-6692-4E70-933B-B36244A5C1D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22182">
              <a:off x="1116106" y="4279148"/>
              <a:ext cx="924474" cy="1213780"/>
            </a:xfrm>
            <a:prstGeom prst="rect">
              <a:avLst/>
            </a:prstGeom>
          </p:spPr>
        </p:pic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26E9E4EE-A46D-4894-86D7-0B8C8C053512}"/>
                </a:ext>
              </a:extLst>
            </p:cNvPr>
            <p:cNvSpPr txBox="1"/>
            <p:nvPr/>
          </p:nvSpPr>
          <p:spPr>
            <a:xfrm>
              <a:off x="1161769" y="4528350"/>
              <a:ext cx="1391717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3200" b="1" dirty="0">
                  <a:solidFill>
                    <a:schemeClr val="bg1"/>
                  </a:solidFill>
                </a:rPr>
                <a:t>zoo</a:t>
              </a:r>
              <a:endParaRPr lang="en-GB" sz="36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id="{A49817ED-4FE1-4ED5-AD42-A8FA50017D75}"/>
              </a:ext>
            </a:extLst>
          </p:cNvPr>
          <p:cNvGrpSpPr/>
          <p:nvPr/>
        </p:nvGrpSpPr>
        <p:grpSpPr>
          <a:xfrm rot="892853">
            <a:off x="5428419" y="4445589"/>
            <a:ext cx="1493293" cy="1783352"/>
            <a:chOff x="3882141" y="4525055"/>
            <a:chExt cx="1374102" cy="1559501"/>
          </a:xfrm>
        </p:grpSpPr>
        <p:pic>
          <p:nvPicPr>
            <p:cNvPr id="23" name="Picture 22">
              <a:extLst>
                <a:ext uri="{FF2B5EF4-FFF2-40B4-BE49-F238E27FC236}">
                  <a16:creationId xmlns:a16="http://schemas.microsoft.com/office/drawing/2014/main" id="{8C7E5D2D-DBA7-4847-B6EF-B499EB0CA74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82141" y="4525055"/>
              <a:ext cx="1187790" cy="1559501"/>
            </a:xfrm>
            <a:prstGeom prst="rect">
              <a:avLst/>
            </a:prstGeom>
          </p:spPr>
        </p:pic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EF73D5E6-32D6-4009-8F22-4660CB1970AE}"/>
                </a:ext>
              </a:extLst>
            </p:cNvPr>
            <p:cNvSpPr txBox="1"/>
            <p:nvPr/>
          </p:nvSpPr>
          <p:spPr>
            <a:xfrm rot="20707147">
              <a:off x="3917983" y="4957318"/>
              <a:ext cx="133826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3200" b="1" dirty="0">
                  <a:solidFill>
                    <a:schemeClr val="bg1"/>
                  </a:solidFill>
                </a:rPr>
                <a:t>booth</a:t>
              </a:r>
              <a:endParaRPr lang="en-GB" sz="36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813ED305-B482-41CB-ACBA-983351318273}"/>
              </a:ext>
            </a:extLst>
          </p:cNvPr>
          <p:cNvGrpSpPr/>
          <p:nvPr/>
        </p:nvGrpSpPr>
        <p:grpSpPr>
          <a:xfrm>
            <a:off x="4328810" y="2572171"/>
            <a:ext cx="1345115" cy="1415430"/>
            <a:chOff x="4449153" y="2526830"/>
            <a:chExt cx="1345115" cy="1415430"/>
          </a:xfrm>
        </p:grpSpPr>
        <p:pic>
          <p:nvPicPr>
            <p:cNvPr id="24" name="Picture 23">
              <a:extLst>
                <a:ext uri="{FF2B5EF4-FFF2-40B4-BE49-F238E27FC236}">
                  <a16:creationId xmlns:a16="http://schemas.microsoft.com/office/drawing/2014/main" id="{D5D0407A-AC92-4E7E-87B4-7312DE2ADE43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49153" y="2526830"/>
              <a:ext cx="1078060" cy="1415430"/>
            </a:xfrm>
            <a:prstGeom prst="rect">
              <a:avLst/>
            </a:prstGeom>
          </p:spPr>
        </p:pic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29746CCB-25E6-4CD5-9553-E4BCF4D48E47}"/>
                </a:ext>
              </a:extLst>
            </p:cNvPr>
            <p:cNvSpPr txBox="1"/>
            <p:nvPr/>
          </p:nvSpPr>
          <p:spPr>
            <a:xfrm>
              <a:off x="4490376" y="2875620"/>
              <a:ext cx="1303892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3200" b="1" dirty="0">
                  <a:solidFill>
                    <a:schemeClr val="bg1"/>
                  </a:solidFill>
                </a:rPr>
                <a:t>pool</a:t>
              </a:r>
              <a:endParaRPr lang="en-GB" sz="36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7D9B1AE4-C901-4467-9CDC-AEB649CB083B}"/>
              </a:ext>
            </a:extLst>
          </p:cNvPr>
          <p:cNvGrpSpPr/>
          <p:nvPr/>
        </p:nvGrpSpPr>
        <p:grpSpPr>
          <a:xfrm rot="1976322">
            <a:off x="7223547" y="4164007"/>
            <a:ext cx="1272952" cy="1429346"/>
            <a:chOff x="5585780" y="4132772"/>
            <a:chExt cx="1272952" cy="1429346"/>
          </a:xfrm>
        </p:grpSpPr>
        <p:pic>
          <p:nvPicPr>
            <p:cNvPr id="25" name="Picture 24">
              <a:extLst>
                <a:ext uri="{FF2B5EF4-FFF2-40B4-BE49-F238E27FC236}">
                  <a16:creationId xmlns:a16="http://schemas.microsoft.com/office/drawing/2014/main" id="{FD4BDC6B-6A74-4810-AC9A-F6231F42889B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0644907">
              <a:off x="5585780" y="4132772"/>
              <a:ext cx="1088658" cy="1429346"/>
            </a:xfrm>
            <a:prstGeom prst="rect">
              <a:avLst/>
            </a:prstGeom>
          </p:spPr>
        </p:pic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E0247E91-8B86-46A0-9D86-F1735965BEC3}"/>
                </a:ext>
              </a:extLst>
            </p:cNvPr>
            <p:cNvSpPr txBox="1"/>
            <p:nvPr/>
          </p:nvSpPr>
          <p:spPr>
            <a:xfrm rot="19623678">
              <a:off x="5601314" y="4389454"/>
              <a:ext cx="1257418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3200" b="1" dirty="0">
                  <a:solidFill>
                    <a:schemeClr val="bg1"/>
                  </a:solidFill>
                </a:rPr>
                <a:t>loop</a:t>
              </a:r>
              <a:endParaRPr lang="en-GB" sz="36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03B42101-0C09-4273-B3AB-125BC1A43D3A}"/>
              </a:ext>
            </a:extLst>
          </p:cNvPr>
          <p:cNvGrpSpPr/>
          <p:nvPr/>
        </p:nvGrpSpPr>
        <p:grpSpPr>
          <a:xfrm>
            <a:off x="5998415" y="905207"/>
            <a:ext cx="1217104" cy="1559501"/>
            <a:chOff x="6763043" y="2722981"/>
            <a:chExt cx="1217104" cy="1559501"/>
          </a:xfrm>
        </p:grpSpPr>
        <p:pic>
          <p:nvPicPr>
            <p:cNvPr id="26" name="Picture 25">
              <a:extLst>
                <a:ext uri="{FF2B5EF4-FFF2-40B4-BE49-F238E27FC236}">
                  <a16:creationId xmlns:a16="http://schemas.microsoft.com/office/drawing/2014/main" id="{1D34DA44-9EBF-4F35-AB29-44282F945CD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0089698">
              <a:off x="6763043" y="2722981"/>
              <a:ext cx="1187790" cy="1559501"/>
            </a:xfrm>
            <a:prstGeom prst="rect">
              <a:avLst/>
            </a:prstGeom>
          </p:spPr>
        </p:pic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EB8D3F9A-6A0C-4AAE-8E9E-86A768C81FB7}"/>
                </a:ext>
              </a:extLst>
            </p:cNvPr>
            <p:cNvSpPr txBox="1"/>
            <p:nvPr/>
          </p:nvSpPr>
          <p:spPr>
            <a:xfrm>
              <a:off x="6788135" y="3113773"/>
              <a:ext cx="1192012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3200" b="1" dirty="0">
                  <a:solidFill>
                    <a:schemeClr val="bg1"/>
                  </a:solidFill>
                </a:rPr>
                <a:t>roof</a:t>
              </a:r>
              <a:endParaRPr lang="en-GB" sz="36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7A675CC6-14EF-44DA-B55D-F0B9E9C590E5}"/>
              </a:ext>
            </a:extLst>
          </p:cNvPr>
          <p:cNvGrpSpPr/>
          <p:nvPr/>
        </p:nvGrpSpPr>
        <p:grpSpPr>
          <a:xfrm>
            <a:off x="4344183" y="625212"/>
            <a:ext cx="1352083" cy="1687988"/>
            <a:chOff x="5395965" y="821973"/>
            <a:chExt cx="1352083" cy="1687988"/>
          </a:xfrm>
        </p:grpSpPr>
        <p:pic>
          <p:nvPicPr>
            <p:cNvPr id="27" name="Picture 26">
              <a:extLst>
                <a:ext uri="{FF2B5EF4-FFF2-40B4-BE49-F238E27FC236}">
                  <a16:creationId xmlns:a16="http://schemas.microsoft.com/office/drawing/2014/main" id="{B5527850-63C2-4880-A9A6-69BF9AB030DB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358176">
              <a:off x="5395965" y="821973"/>
              <a:ext cx="1285652" cy="1687988"/>
            </a:xfrm>
            <a:prstGeom prst="rect">
              <a:avLst/>
            </a:prstGeom>
          </p:spPr>
        </p:pic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0F5B95F2-9BD5-4EDF-BCF9-2745A61BD01D}"/>
                </a:ext>
              </a:extLst>
            </p:cNvPr>
            <p:cNvSpPr txBox="1"/>
            <p:nvPr/>
          </p:nvSpPr>
          <p:spPr>
            <a:xfrm>
              <a:off x="5490508" y="1232200"/>
              <a:ext cx="125754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3200" b="1" dirty="0">
                  <a:solidFill>
                    <a:schemeClr val="bg1"/>
                  </a:solidFill>
                </a:rPr>
                <a:t>doom</a:t>
              </a:r>
              <a:endParaRPr lang="en-GB" sz="36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17936A4E-6B5B-4528-903F-4ACA425DE018}"/>
              </a:ext>
            </a:extLst>
          </p:cNvPr>
          <p:cNvGrpSpPr/>
          <p:nvPr/>
        </p:nvGrpSpPr>
        <p:grpSpPr>
          <a:xfrm>
            <a:off x="7232167" y="2448123"/>
            <a:ext cx="1456662" cy="1559501"/>
            <a:chOff x="7228380" y="4709186"/>
            <a:chExt cx="1456662" cy="1559501"/>
          </a:xfrm>
        </p:grpSpPr>
        <p:pic>
          <p:nvPicPr>
            <p:cNvPr id="29" name="Picture 28">
              <a:extLst>
                <a:ext uri="{FF2B5EF4-FFF2-40B4-BE49-F238E27FC236}">
                  <a16:creationId xmlns:a16="http://schemas.microsoft.com/office/drawing/2014/main" id="{D5AC0A4A-F3C4-4D5C-BC2B-8E414C928ED9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633980">
              <a:off x="7228380" y="4709186"/>
              <a:ext cx="1187791" cy="1559501"/>
            </a:xfrm>
            <a:prstGeom prst="rect">
              <a:avLst/>
            </a:prstGeom>
          </p:spPr>
        </p:pic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725E40D7-E93B-4595-BDD8-533F21F5A2C4}"/>
                </a:ext>
              </a:extLst>
            </p:cNvPr>
            <p:cNvSpPr txBox="1"/>
            <p:nvPr/>
          </p:nvSpPr>
          <p:spPr>
            <a:xfrm>
              <a:off x="7269439" y="5096173"/>
              <a:ext cx="1415603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3200" b="1" dirty="0">
                  <a:solidFill>
                    <a:schemeClr val="bg1"/>
                  </a:solidFill>
                </a:rPr>
                <a:t>zoom</a:t>
              </a:r>
              <a:endParaRPr lang="en-GB" sz="36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590DF74E-5B28-4B54-8F5E-AF1407972CEE}"/>
              </a:ext>
            </a:extLst>
          </p:cNvPr>
          <p:cNvGrpSpPr/>
          <p:nvPr/>
        </p:nvGrpSpPr>
        <p:grpSpPr>
          <a:xfrm>
            <a:off x="7388553" y="587576"/>
            <a:ext cx="1265205" cy="1559501"/>
            <a:chOff x="7146845" y="657692"/>
            <a:chExt cx="1265205" cy="1559501"/>
          </a:xfrm>
        </p:grpSpPr>
        <p:pic>
          <p:nvPicPr>
            <p:cNvPr id="28" name="Picture 27">
              <a:extLst>
                <a:ext uri="{FF2B5EF4-FFF2-40B4-BE49-F238E27FC236}">
                  <a16:creationId xmlns:a16="http://schemas.microsoft.com/office/drawing/2014/main" id="{CAB2D121-32D7-443D-9034-FFB3535AF206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84100">
              <a:off x="7146845" y="657692"/>
              <a:ext cx="1187790" cy="1559501"/>
            </a:xfrm>
            <a:prstGeom prst="rect">
              <a:avLst/>
            </a:prstGeom>
          </p:spPr>
        </p:pic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998A9A5C-DDD6-42AE-A2D7-7BF47863D8BC}"/>
                </a:ext>
              </a:extLst>
            </p:cNvPr>
            <p:cNvSpPr txBox="1"/>
            <p:nvPr/>
          </p:nvSpPr>
          <p:spPr>
            <a:xfrm>
              <a:off x="7223633" y="1072222"/>
              <a:ext cx="1188417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3200" b="1" dirty="0">
                  <a:solidFill>
                    <a:schemeClr val="bg1"/>
                  </a:solidFill>
                </a:rPr>
                <a:t>hoof</a:t>
              </a:r>
              <a:endParaRPr lang="en-GB" sz="36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96A52730-DB61-4A99-BA25-8F084DD138D8}"/>
              </a:ext>
            </a:extLst>
          </p:cNvPr>
          <p:cNvGrpSpPr/>
          <p:nvPr/>
        </p:nvGrpSpPr>
        <p:grpSpPr>
          <a:xfrm>
            <a:off x="981097" y="844027"/>
            <a:ext cx="4414738" cy="1945896"/>
            <a:chOff x="981097" y="844027"/>
            <a:chExt cx="4414738" cy="1945896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A63E9848-DC04-43BA-B2BE-0EFE06CB1F1D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81097" y="844027"/>
              <a:ext cx="3289313" cy="1945896"/>
            </a:xfrm>
            <a:prstGeom prst="rect">
              <a:avLst/>
            </a:prstGeom>
          </p:spPr>
        </p:pic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10210635-D73C-4E5F-83F5-827057FBFDA3}"/>
                </a:ext>
              </a:extLst>
            </p:cNvPr>
            <p:cNvSpPr txBox="1"/>
            <p:nvPr/>
          </p:nvSpPr>
          <p:spPr>
            <a:xfrm>
              <a:off x="1509643" y="1658823"/>
              <a:ext cx="3886192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4400" b="1" dirty="0">
                  <a:solidFill>
                    <a:srgbClr val="1C1C1C"/>
                  </a:solidFill>
                  <a:ea typeface="+mj-ea"/>
                  <a:cs typeface="+mj-cs"/>
                </a:rPr>
                <a:t>long </a:t>
              </a:r>
              <a:r>
                <a:rPr lang="en-GB" sz="4400" b="1" dirty="0" err="1">
                  <a:solidFill>
                    <a:srgbClr val="1C1C1C"/>
                  </a:solidFill>
                  <a:ea typeface="+mj-ea"/>
                  <a:cs typeface="+mj-cs"/>
                </a:rPr>
                <a:t>oo</a:t>
              </a:r>
              <a:endParaRPr lang="en-GB" sz="1050" dirty="0"/>
            </a:p>
          </p:txBody>
        </p:sp>
      </p:grpSp>
      <p:grpSp>
        <p:nvGrpSpPr>
          <p:cNvPr id="41" name="Group 40">
            <a:extLst>
              <a:ext uri="{FF2B5EF4-FFF2-40B4-BE49-F238E27FC236}">
                <a16:creationId xmlns:a16="http://schemas.microsoft.com/office/drawing/2014/main" id="{D2728155-B98A-4402-88A4-4F7D57A078BC}"/>
              </a:ext>
            </a:extLst>
          </p:cNvPr>
          <p:cNvGrpSpPr/>
          <p:nvPr/>
        </p:nvGrpSpPr>
        <p:grpSpPr>
          <a:xfrm>
            <a:off x="5723800" y="2524503"/>
            <a:ext cx="1339243" cy="1732130"/>
            <a:chOff x="2568730" y="2837187"/>
            <a:chExt cx="1339243" cy="1732130"/>
          </a:xfrm>
        </p:grpSpPr>
        <p:pic>
          <p:nvPicPr>
            <p:cNvPr id="42" name="Picture 41">
              <a:extLst>
                <a:ext uri="{FF2B5EF4-FFF2-40B4-BE49-F238E27FC236}">
                  <a16:creationId xmlns:a16="http://schemas.microsoft.com/office/drawing/2014/main" id="{023B0C93-A69B-4B82-AD36-0A25E8247EEB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59828">
              <a:off x="2568730" y="2837187"/>
              <a:ext cx="1319272" cy="1732130"/>
            </a:xfrm>
            <a:prstGeom prst="rect">
              <a:avLst/>
            </a:prstGeom>
          </p:spPr>
        </p:pic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2DF5157E-80BF-41E4-AA92-8B0420E68FF9}"/>
                </a:ext>
              </a:extLst>
            </p:cNvPr>
            <p:cNvSpPr txBox="1"/>
            <p:nvPr/>
          </p:nvSpPr>
          <p:spPr>
            <a:xfrm>
              <a:off x="2648364" y="3345594"/>
              <a:ext cx="1259609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3200" b="1" dirty="0">
                  <a:solidFill>
                    <a:schemeClr val="bg1"/>
                  </a:solidFill>
                </a:rPr>
                <a:t>moon</a:t>
              </a:r>
              <a:endParaRPr lang="en-GB" sz="36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44" name="Group 43">
            <a:extLst>
              <a:ext uri="{FF2B5EF4-FFF2-40B4-BE49-F238E27FC236}">
                <a16:creationId xmlns:a16="http://schemas.microsoft.com/office/drawing/2014/main" id="{3857C740-A999-4BD8-BAC3-C5EA001DD8BD}"/>
              </a:ext>
            </a:extLst>
          </p:cNvPr>
          <p:cNvGrpSpPr/>
          <p:nvPr/>
        </p:nvGrpSpPr>
        <p:grpSpPr>
          <a:xfrm rot="979029">
            <a:off x="4049851" y="4271394"/>
            <a:ext cx="1543602" cy="1516666"/>
            <a:chOff x="4463863" y="2512329"/>
            <a:chExt cx="1382185" cy="1358067"/>
          </a:xfrm>
        </p:grpSpPr>
        <p:pic>
          <p:nvPicPr>
            <p:cNvPr id="45" name="Picture 44">
              <a:extLst>
                <a:ext uri="{FF2B5EF4-FFF2-40B4-BE49-F238E27FC236}">
                  <a16:creationId xmlns:a16="http://schemas.microsoft.com/office/drawing/2014/main" id="{76CD5D3E-15C1-4155-9410-AC77411D236E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385812">
              <a:off x="4463863" y="2512329"/>
              <a:ext cx="1034371" cy="1358067"/>
            </a:xfrm>
            <a:prstGeom prst="rect">
              <a:avLst/>
            </a:prstGeom>
          </p:spPr>
        </p:pic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id="{CB72A0C2-CC85-4F74-A7EC-85374D3F5A2D}"/>
                </a:ext>
              </a:extLst>
            </p:cNvPr>
            <p:cNvSpPr txBox="1"/>
            <p:nvPr/>
          </p:nvSpPr>
          <p:spPr>
            <a:xfrm rot="20620971">
              <a:off x="4585012" y="2808045"/>
              <a:ext cx="1261036" cy="52362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3200" b="1" dirty="0">
                  <a:solidFill>
                    <a:schemeClr val="bg1"/>
                  </a:solidFill>
                </a:rPr>
                <a:t>tool</a:t>
              </a:r>
              <a:endParaRPr lang="en-GB" sz="36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47" name="Group 46">
            <a:extLst>
              <a:ext uri="{FF2B5EF4-FFF2-40B4-BE49-F238E27FC236}">
                <a16:creationId xmlns:a16="http://schemas.microsoft.com/office/drawing/2014/main" id="{987E8588-5BB6-4824-ADC6-68CE6C114DE6}"/>
              </a:ext>
            </a:extLst>
          </p:cNvPr>
          <p:cNvGrpSpPr/>
          <p:nvPr/>
        </p:nvGrpSpPr>
        <p:grpSpPr>
          <a:xfrm>
            <a:off x="867978" y="2985395"/>
            <a:ext cx="1321106" cy="1369556"/>
            <a:chOff x="6660389" y="2767165"/>
            <a:chExt cx="1321106" cy="1369556"/>
          </a:xfrm>
        </p:grpSpPr>
        <p:pic>
          <p:nvPicPr>
            <p:cNvPr id="48" name="Picture 47">
              <a:extLst>
                <a:ext uri="{FF2B5EF4-FFF2-40B4-BE49-F238E27FC236}">
                  <a16:creationId xmlns:a16="http://schemas.microsoft.com/office/drawing/2014/main" id="{E44A26B0-54E4-4793-965D-48A4D09B065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213498">
              <a:off x="6660389" y="2767165"/>
              <a:ext cx="1043118" cy="1369556"/>
            </a:xfrm>
            <a:prstGeom prst="rect">
              <a:avLst/>
            </a:prstGeom>
          </p:spPr>
        </p:pic>
        <p:sp>
          <p:nvSpPr>
            <p:cNvPr id="49" name="TextBox 48">
              <a:extLst>
                <a:ext uri="{FF2B5EF4-FFF2-40B4-BE49-F238E27FC236}">
                  <a16:creationId xmlns:a16="http://schemas.microsoft.com/office/drawing/2014/main" id="{7BAC46C4-171B-47E5-8C98-C0936786C8EB}"/>
                </a:ext>
              </a:extLst>
            </p:cNvPr>
            <p:cNvSpPr txBox="1"/>
            <p:nvPr/>
          </p:nvSpPr>
          <p:spPr>
            <a:xfrm>
              <a:off x="6789483" y="3048838"/>
              <a:ext cx="1192012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3200" b="1" dirty="0">
                  <a:solidFill>
                    <a:schemeClr val="bg1"/>
                  </a:solidFill>
                </a:rPr>
                <a:t>goo</a:t>
              </a:r>
              <a:endParaRPr lang="en-GB" sz="3600" b="1" dirty="0">
                <a:solidFill>
                  <a:schemeClr val="bg1"/>
                </a:solidFill>
              </a:endParaRPr>
            </a:p>
          </p:txBody>
        </p:sp>
      </p:grpSp>
      <p:sp>
        <p:nvSpPr>
          <p:cNvPr id="50" name="Rectangle: Rounded Corners 49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D9CF768F-D213-4C4B-8243-62607FD9404D}"/>
              </a:ext>
            </a:extLst>
          </p:cNvPr>
          <p:cNvSpPr/>
          <p:nvPr/>
        </p:nvSpPr>
        <p:spPr>
          <a:xfrm>
            <a:off x="6876323" y="5634424"/>
            <a:ext cx="1519745" cy="466790"/>
          </a:xfrm>
          <a:prstGeom prst="roundRect">
            <a:avLst/>
          </a:prstGeom>
          <a:solidFill>
            <a:srgbClr val="3459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/>
              <a:t>Next</a:t>
            </a:r>
          </a:p>
        </p:txBody>
      </p:sp>
      <p:grpSp>
        <p:nvGrpSpPr>
          <p:cNvPr id="51" name="Group 50">
            <a:extLst>
              <a:ext uri="{FF2B5EF4-FFF2-40B4-BE49-F238E27FC236}">
                <a16:creationId xmlns:a16="http://schemas.microsoft.com/office/drawing/2014/main" id="{19CAFA56-6255-47E0-BAA9-6ED8C8B70397}"/>
              </a:ext>
            </a:extLst>
          </p:cNvPr>
          <p:cNvGrpSpPr/>
          <p:nvPr/>
        </p:nvGrpSpPr>
        <p:grpSpPr>
          <a:xfrm>
            <a:off x="1226585" y="4476217"/>
            <a:ext cx="1265205" cy="1559501"/>
            <a:chOff x="7146845" y="657692"/>
            <a:chExt cx="1265205" cy="1559501"/>
          </a:xfrm>
        </p:grpSpPr>
        <p:pic>
          <p:nvPicPr>
            <p:cNvPr id="52" name="Picture 51">
              <a:extLst>
                <a:ext uri="{FF2B5EF4-FFF2-40B4-BE49-F238E27FC236}">
                  <a16:creationId xmlns:a16="http://schemas.microsoft.com/office/drawing/2014/main" id="{A0788F9B-C77E-41A5-A9D9-909B52F0BD51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84100">
              <a:off x="7146845" y="657692"/>
              <a:ext cx="1187790" cy="1559501"/>
            </a:xfrm>
            <a:prstGeom prst="rect">
              <a:avLst/>
            </a:prstGeom>
          </p:spPr>
        </p:pic>
        <p:sp>
          <p:nvSpPr>
            <p:cNvPr id="53" name="TextBox 52">
              <a:extLst>
                <a:ext uri="{FF2B5EF4-FFF2-40B4-BE49-F238E27FC236}">
                  <a16:creationId xmlns:a16="http://schemas.microsoft.com/office/drawing/2014/main" id="{FA1B0878-0A63-4D74-A43F-60C4D57C9616}"/>
                </a:ext>
              </a:extLst>
            </p:cNvPr>
            <p:cNvSpPr txBox="1"/>
            <p:nvPr/>
          </p:nvSpPr>
          <p:spPr>
            <a:xfrm>
              <a:off x="7223633" y="1072222"/>
              <a:ext cx="1188417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3200" b="1" dirty="0">
                  <a:solidFill>
                    <a:schemeClr val="bg1"/>
                  </a:solidFill>
                </a:rPr>
                <a:t>boot</a:t>
              </a:r>
              <a:endParaRPr lang="en-GB" sz="3600" b="1" dirty="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144908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" presetID="1" presetClass="exit" presetSubtype="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" dur="250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6" presetID="1" presetClass="exit" presetSubtype="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3" dur="25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4" presetID="1" presetClass="exit" presetSubtype="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1" dur="2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2" presetID="1" presetClass="exit" presetSubtype="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9" dur="25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0" presetID="1" presetClass="exit" presetSubtype="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7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8" presetID="1" presetClass="exit" presetSubtype="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 tmFilter="0, 0; .2, .5; .8, .5; 1, 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5" dur="250" autoRev="1" fill="hold"/>
                                        <p:tgtEl>
                                          <p:spTgt spid="1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56" presetID="1" presetClass="exit" presetSubtype="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3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64" presetID="1" presetClass="exit" presetSubtype="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66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7" fill="hold">
                      <p:stCondLst>
                        <p:cond delay="0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500" tmFilter="0, 0; .2, .5; .8, .5; 1, 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1" dur="250" autoRev="1" fill="hold"/>
                                        <p:tgtEl>
                                          <p:spTgt spid="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72" presetID="1" presetClass="exit" presetSubtype="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500" tmFilter="0, 0; .2, .5; .8, .5; 1, 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9" dur="250" autoRev="1" fill="hold"/>
                                        <p:tgtEl>
                                          <p:spTgt spid="4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0" presetID="1" presetClass="exit" presetSubtype="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82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3" fill="hold">
                      <p:stCondLst>
                        <p:cond delay="0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6" dur="500" tmFilter="0, 0; .2, .5; .8, .5; 1, 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7" dur="250" autoRev="1" fill="hold"/>
                                        <p:tgtEl>
                                          <p:spTgt spid="4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8" presetID="1" presetClass="exit" presetSubtype="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  <p:seq concurrent="1" nextAc="seek">
              <p:cTn id="90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1" fill="hold">
                      <p:stCondLst>
                        <p:cond delay="0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4" dur="500" tmFilter="0, 0; .2, .5; .8, .5; 1, 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5" dur="250" autoRev="1" fill="hold"/>
                                        <p:tgtEl>
                                          <p:spTgt spid="4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96" presetID="1" presetClass="exit" presetSubtype="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  <p:seq concurrent="1" nextAc="seek">
              <p:cTn id="98" restart="whenNotActive" fill="hold" evtFilter="cancelBubble" nodeType="interactiveSeq">
                <p:stCondLst>
                  <p:cond evt="onClick" delay="0">
                    <p:tgtEl>
                      <p:spTgt spid="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9" fill="hold">
                      <p:stCondLst>
                        <p:cond delay="0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2" dur="500" tmFilter="0, 0; .2, .5; .8, .5; 1, 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3" dur="250" autoRev="1" fill="hold"/>
                                        <p:tgtEl>
                                          <p:spTgt spid="5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04" presetID="1" presetClass="exit" presetSubtype="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"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94418F33-E60E-40B6-8186-C988E8E1ED7F}"/>
              </a:ext>
            </a:extLst>
          </p:cNvPr>
          <p:cNvGrpSpPr/>
          <p:nvPr/>
        </p:nvGrpSpPr>
        <p:grpSpPr>
          <a:xfrm rot="1472014">
            <a:off x="2775719" y="2896981"/>
            <a:ext cx="1609023" cy="1712192"/>
            <a:chOff x="2629186" y="3258935"/>
            <a:chExt cx="1451010" cy="1544048"/>
          </a:xfrm>
        </p:grpSpPr>
        <p:pic>
          <p:nvPicPr>
            <p:cNvPr id="22" name="Picture 21">
              <a:extLst>
                <a:ext uri="{FF2B5EF4-FFF2-40B4-BE49-F238E27FC236}">
                  <a16:creationId xmlns:a16="http://schemas.microsoft.com/office/drawing/2014/main" id="{8394DD21-45DC-4BEB-B640-39FE8B784E9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1537424">
              <a:off x="2629186" y="3258935"/>
              <a:ext cx="1176021" cy="1544048"/>
            </a:xfrm>
            <a:prstGeom prst="rect">
              <a:avLst/>
            </a:prstGeom>
          </p:spPr>
        </p:pic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64B17B44-0450-4389-B749-D834A2AFB552}"/>
                </a:ext>
              </a:extLst>
            </p:cNvPr>
            <p:cNvSpPr txBox="1"/>
            <p:nvPr/>
          </p:nvSpPr>
          <p:spPr>
            <a:xfrm rot="20127986">
              <a:off x="2708472" y="3612621"/>
              <a:ext cx="1371724" cy="52734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3200" b="1" dirty="0">
                  <a:solidFill>
                    <a:schemeClr val="bg1"/>
                  </a:solidFill>
                </a:rPr>
                <a:t>hood</a:t>
              </a:r>
              <a:endParaRPr lang="en-GB" sz="36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id="{9F1586F1-2BD5-474A-AE96-2A9EA82A2526}"/>
              </a:ext>
            </a:extLst>
          </p:cNvPr>
          <p:cNvGrpSpPr/>
          <p:nvPr/>
        </p:nvGrpSpPr>
        <p:grpSpPr>
          <a:xfrm>
            <a:off x="4032480" y="3907695"/>
            <a:ext cx="1413097" cy="1668028"/>
            <a:chOff x="1006788" y="3832002"/>
            <a:chExt cx="1413097" cy="1668028"/>
          </a:xfrm>
        </p:grpSpPr>
        <p:pic>
          <p:nvPicPr>
            <p:cNvPr id="20" name="Picture 19">
              <a:extLst>
                <a:ext uri="{FF2B5EF4-FFF2-40B4-BE49-F238E27FC236}">
                  <a16:creationId xmlns:a16="http://schemas.microsoft.com/office/drawing/2014/main" id="{D4B4B803-6692-4E70-933B-B36244A5C1D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22182">
              <a:off x="1006788" y="3832002"/>
              <a:ext cx="1270451" cy="1668028"/>
            </a:xfrm>
            <a:prstGeom prst="rect">
              <a:avLst/>
            </a:prstGeom>
          </p:spPr>
        </p:pic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26E9E4EE-A46D-4894-86D7-0B8C8C053512}"/>
                </a:ext>
              </a:extLst>
            </p:cNvPr>
            <p:cNvSpPr txBox="1"/>
            <p:nvPr/>
          </p:nvSpPr>
          <p:spPr>
            <a:xfrm>
              <a:off x="1028168" y="4287098"/>
              <a:ext cx="1391717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3200" b="1" dirty="0">
                  <a:solidFill>
                    <a:schemeClr val="bg1"/>
                  </a:solidFill>
                </a:rPr>
                <a:t>shook</a:t>
              </a:r>
              <a:endParaRPr lang="en-GB" sz="36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id="{A49817ED-4FE1-4ED5-AD42-A8FA50017D75}"/>
              </a:ext>
            </a:extLst>
          </p:cNvPr>
          <p:cNvGrpSpPr/>
          <p:nvPr/>
        </p:nvGrpSpPr>
        <p:grpSpPr>
          <a:xfrm rot="892853">
            <a:off x="5597371" y="4512578"/>
            <a:ext cx="1482515" cy="1783352"/>
            <a:chOff x="3882141" y="4525055"/>
            <a:chExt cx="1364184" cy="1559501"/>
          </a:xfrm>
        </p:grpSpPr>
        <p:pic>
          <p:nvPicPr>
            <p:cNvPr id="23" name="Picture 22">
              <a:extLst>
                <a:ext uri="{FF2B5EF4-FFF2-40B4-BE49-F238E27FC236}">
                  <a16:creationId xmlns:a16="http://schemas.microsoft.com/office/drawing/2014/main" id="{8C7E5D2D-DBA7-4847-B6EF-B499EB0CA74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82141" y="4525055"/>
              <a:ext cx="1187790" cy="1559501"/>
            </a:xfrm>
            <a:prstGeom prst="rect">
              <a:avLst/>
            </a:prstGeom>
          </p:spPr>
        </p:pic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EF73D5E6-32D6-4009-8F22-4660CB1970AE}"/>
                </a:ext>
              </a:extLst>
            </p:cNvPr>
            <p:cNvSpPr txBox="1"/>
            <p:nvPr/>
          </p:nvSpPr>
          <p:spPr>
            <a:xfrm rot="20707147">
              <a:off x="3908065" y="4958549"/>
              <a:ext cx="1338260" cy="51137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3200" b="1" dirty="0">
                  <a:solidFill>
                    <a:schemeClr val="bg1"/>
                  </a:solidFill>
                </a:rPr>
                <a:t>woof</a:t>
              </a:r>
              <a:endParaRPr lang="en-GB" sz="36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813ED305-B482-41CB-ACBA-983351318273}"/>
              </a:ext>
            </a:extLst>
          </p:cNvPr>
          <p:cNvGrpSpPr/>
          <p:nvPr/>
        </p:nvGrpSpPr>
        <p:grpSpPr>
          <a:xfrm>
            <a:off x="5323919" y="2539513"/>
            <a:ext cx="1345115" cy="1512791"/>
            <a:chOff x="4449153" y="2507169"/>
            <a:chExt cx="1345115" cy="1512791"/>
          </a:xfrm>
        </p:grpSpPr>
        <p:pic>
          <p:nvPicPr>
            <p:cNvPr id="24" name="Picture 23">
              <a:extLst>
                <a:ext uri="{FF2B5EF4-FFF2-40B4-BE49-F238E27FC236}">
                  <a16:creationId xmlns:a16="http://schemas.microsoft.com/office/drawing/2014/main" id="{D5D0407A-AC92-4E7E-87B4-7312DE2ADE43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49153" y="2507169"/>
              <a:ext cx="1152215" cy="1512791"/>
            </a:xfrm>
            <a:prstGeom prst="rect">
              <a:avLst/>
            </a:prstGeom>
          </p:spPr>
        </p:pic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29746CCB-25E6-4CD5-9553-E4BCF4D48E47}"/>
                </a:ext>
              </a:extLst>
            </p:cNvPr>
            <p:cNvSpPr txBox="1"/>
            <p:nvPr/>
          </p:nvSpPr>
          <p:spPr>
            <a:xfrm>
              <a:off x="4490376" y="2875620"/>
              <a:ext cx="1303892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3200" b="1" dirty="0">
                  <a:solidFill>
                    <a:schemeClr val="bg1"/>
                  </a:solidFill>
                </a:rPr>
                <a:t>book</a:t>
              </a:r>
              <a:endParaRPr lang="en-GB" sz="36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03B42101-0C09-4273-B3AB-125BC1A43D3A}"/>
              </a:ext>
            </a:extLst>
          </p:cNvPr>
          <p:cNvGrpSpPr/>
          <p:nvPr/>
        </p:nvGrpSpPr>
        <p:grpSpPr>
          <a:xfrm>
            <a:off x="5863845" y="848003"/>
            <a:ext cx="1351674" cy="1559501"/>
            <a:chOff x="6628473" y="2665777"/>
            <a:chExt cx="1351674" cy="1559501"/>
          </a:xfrm>
        </p:grpSpPr>
        <p:pic>
          <p:nvPicPr>
            <p:cNvPr id="26" name="Picture 25">
              <a:extLst>
                <a:ext uri="{FF2B5EF4-FFF2-40B4-BE49-F238E27FC236}">
                  <a16:creationId xmlns:a16="http://schemas.microsoft.com/office/drawing/2014/main" id="{1D34DA44-9EBF-4F35-AB29-44282F945CD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306375">
              <a:off x="6628473" y="2665777"/>
              <a:ext cx="1187790" cy="1559501"/>
            </a:xfrm>
            <a:prstGeom prst="rect">
              <a:avLst/>
            </a:prstGeom>
          </p:spPr>
        </p:pic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EB8D3F9A-6A0C-4AAE-8E9E-86A768C81FB7}"/>
                </a:ext>
              </a:extLst>
            </p:cNvPr>
            <p:cNvSpPr txBox="1"/>
            <p:nvPr/>
          </p:nvSpPr>
          <p:spPr>
            <a:xfrm>
              <a:off x="6788135" y="3113773"/>
              <a:ext cx="1192012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3200" b="1" dirty="0">
                  <a:solidFill>
                    <a:schemeClr val="bg1"/>
                  </a:solidFill>
                </a:rPr>
                <a:t>look</a:t>
              </a:r>
              <a:endParaRPr lang="en-GB" sz="36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7A675CC6-14EF-44DA-B55D-F0B9E9C590E5}"/>
              </a:ext>
            </a:extLst>
          </p:cNvPr>
          <p:cNvGrpSpPr/>
          <p:nvPr/>
        </p:nvGrpSpPr>
        <p:grpSpPr>
          <a:xfrm>
            <a:off x="4322113" y="589591"/>
            <a:ext cx="1374153" cy="1596479"/>
            <a:chOff x="5373895" y="786352"/>
            <a:chExt cx="1374153" cy="1596479"/>
          </a:xfrm>
        </p:grpSpPr>
        <p:pic>
          <p:nvPicPr>
            <p:cNvPr id="27" name="Picture 26">
              <a:extLst>
                <a:ext uri="{FF2B5EF4-FFF2-40B4-BE49-F238E27FC236}">
                  <a16:creationId xmlns:a16="http://schemas.microsoft.com/office/drawing/2014/main" id="{B5527850-63C2-4880-A9A6-69BF9AB030DB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358176">
              <a:off x="5373895" y="786352"/>
              <a:ext cx="1215954" cy="1596479"/>
            </a:xfrm>
            <a:prstGeom prst="rect">
              <a:avLst/>
            </a:prstGeom>
          </p:spPr>
        </p:pic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0F5B95F2-9BD5-4EDF-BCF9-2745A61BD01D}"/>
                </a:ext>
              </a:extLst>
            </p:cNvPr>
            <p:cNvSpPr txBox="1"/>
            <p:nvPr/>
          </p:nvSpPr>
          <p:spPr>
            <a:xfrm>
              <a:off x="5490508" y="1232200"/>
              <a:ext cx="125754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3200" b="1" dirty="0">
                  <a:solidFill>
                    <a:schemeClr val="bg1"/>
                  </a:solidFill>
                </a:rPr>
                <a:t>hook</a:t>
              </a:r>
              <a:endParaRPr lang="en-GB" sz="36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17936A4E-6B5B-4528-903F-4ACA425DE018}"/>
              </a:ext>
            </a:extLst>
          </p:cNvPr>
          <p:cNvGrpSpPr/>
          <p:nvPr/>
        </p:nvGrpSpPr>
        <p:grpSpPr>
          <a:xfrm>
            <a:off x="7189718" y="3650102"/>
            <a:ext cx="1456662" cy="1559501"/>
            <a:chOff x="7228380" y="4709186"/>
            <a:chExt cx="1456662" cy="1559501"/>
          </a:xfrm>
        </p:grpSpPr>
        <p:pic>
          <p:nvPicPr>
            <p:cNvPr id="29" name="Picture 28">
              <a:extLst>
                <a:ext uri="{FF2B5EF4-FFF2-40B4-BE49-F238E27FC236}">
                  <a16:creationId xmlns:a16="http://schemas.microsoft.com/office/drawing/2014/main" id="{D5AC0A4A-F3C4-4D5C-BC2B-8E414C928ED9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633980">
              <a:off x="7228380" y="4709186"/>
              <a:ext cx="1187791" cy="1559501"/>
            </a:xfrm>
            <a:prstGeom prst="rect">
              <a:avLst/>
            </a:prstGeom>
          </p:spPr>
        </p:pic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725E40D7-E93B-4595-BDD8-533F21F5A2C4}"/>
                </a:ext>
              </a:extLst>
            </p:cNvPr>
            <p:cNvSpPr txBox="1"/>
            <p:nvPr/>
          </p:nvSpPr>
          <p:spPr>
            <a:xfrm>
              <a:off x="7269439" y="5096173"/>
              <a:ext cx="1415603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3200" b="1" dirty="0">
                  <a:solidFill>
                    <a:schemeClr val="bg1"/>
                  </a:solidFill>
                </a:rPr>
                <a:t>wood</a:t>
              </a:r>
              <a:endParaRPr lang="en-GB" sz="36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590DF74E-5B28-4B54-8F5E-AF1407972CEE}"/>
              </a:ext>
            </a:extLst>
          </p:cNvPr>
          <p:cNvGrpSpPr/>
          <p:nvPr/>
        </p:nvGrpSpPr>
        <p:grpSpPr>
          <a:xfrm>
            <a:off x="7388553" y="587576"/>
            <a:ext cx="1265205" cy="1559501"/>
            <a:chOff x="7146845" y="657692"/>
            <a:chExt cx="1265205" cy="1559501"/>
          </a:xfrm>
        </p:grpSpPr>
        <p:pic>
          <p:nvPicPr>
            <p:cNvPr id="28" name="Picture 27">
              <a:extLst>
                <a:ext uri="{FF2B5EF4-FFF2-40B4-BE49-F238E27FC236}">
                  <a16:creationId xmlns:a16="http://schemas.microsoft.com/office/drawing/2014/main" id="{CAB2D121-32D7-443D-9034-FFB3535AF206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84100">
              <a:off x="7146845" y="657692"/>
              <a:ext cx="1187790" cy="1559501"/>
            </a:xfrm>
            <a:prstGeom prst="rect">
              <a:avLst/>
            </a:prstGeom>
          </p:spPr>
        </p:pic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998A9A5C-DDD6-42AE-A2D7-7BF47863D8BC}"/>
                </a:ext>
              </a:extLst>
            </p:cNvPr>
            <p:cNvSpPr txBox="1"/>
            <p:nvPr/>
          </p:nvSpPr>
          <p:spPr>
            <a:xfrm>
              <a:off x="7223633" y="1072222"/>
              <a:ext cx="1188417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3200" b="1" dirty="0">
                  <a:solidFill>
                    <a:schemeClr val="bg1"/>
                  </a:solidFill>
                </a:rPr>
                <a:t>took</a:t>
              </a:r>
              <a:endParaRPr lang="en-GB" sz="36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96A52730-DB61-4A99-BA25-8F084DD138D8}"/>
              </a:ext>
            </a:extLst>
          </p:cNvPr>
          <p:cNvGrpSpPr/>
          <p:nvPr/>
        </p:nvGrpSpPr>
        <p:grpSpPr>
          <a:xfrm>
            <a:off x="978502" y="846405"/>
            <a:ext cx="3289313" cy="1945896"/>
            <a:chOff x="981097" y="844027"/>
            <a:chExt cx="3289313" cy="1945896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A63E9848-DC04-43BA-B2BE-0EFE06CB1F1D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81097" y="844027"/>
              <a:ext cx="3289313" cy="1945896"/>
            </a:xfrm>
            <a:prstGeom prst="rect">
              <a:avLst/>
            </a:prstGeom>
          </p:spPr>
        </p:pic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10210635-D73C-4E5F-83F5-827057FBFDA3}"/>
                </a:ext>
              </a:extLst>
            </p:cNvPr>
            <p:cNvSpPr txBox="1"/>
            <p:nvPr/>
          </p:nvSpPr>
          <p:spPr>
            <a:xfrm>
              <a:off x="1509643" y="1658823"/>
              <a:ext cx="2713499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4400" b="1" dirty="0">
                  <a:solidFill>
                    <a:srgbClr val="1C1C1C"/>
                  </a:solidFill>
                  <a:ea typeface="+mj-ea"/>
                  <a:cs typeface="+mj-cs"/>
                </a:rPr>
                <a:t>short </a:t>
              </a:r>
              <a:r>
                <a:rPr lang="en-GB" sz="4400" b="1" dirty="0" err="1">
                  <a:solidFill>
                    <a:srgbClr val="1C1C1C"/>
                  </a:solidFill>
                  <a:ea typeface="+mj-ea"/>
                  <a:cs typeface="+mj-cs"/>
                </a:rPr>
                <a:t>oo</a:t>
              </a:r>
              <a:endParaRPr lang="en-GB" sz="1050" dirty="0"/>
            </a:p>
          </p:txBody>
        </p:sp>
      </p:grpSp>
      <p:grpSp>
        <p:nvGrpSpPr>
          <p:cNvPr id="41" name="Group 40">
            <a:extLst>
              <a:ext uri="{FF2B5EF4-FFF2-40B4-BE49-F238E27FC236}">
                <a16:creationId xmlns:a16="http://schemas.microsoft.com/office/drawing/2014/main" id="{D2728155-B98A-4402-88A4-4F7D57A078BC}"/>
              </a:ext>
            </a:extLst>
          </p:cNvPr>
          <p:cNvGrpSpPr/>
          <p:nvPr/>
        </p:nvGrpSpPr>
        <p:grpSpPr>
          <a:xfrm>
            <a:off x="6767367" y="2193441"/>
            <a:ext cx="1388187" cy="1614555"/>
            <a:chOff x="2519786" y="2925291"/>
            <a:chExt cx="1388187" cy="1614555"/>
          </a:xfrm>
        </p:grpSpPr>
        <p:pic>
          <p:nvPicPr>
            <p:cNvPr id="42" name="Picture 41">
              <a:extLst>
                <a:ext uri="{FF2B5EF4-FFF2-40B4-BE49-F238E27FC236}">
                  <a16:creationId xmlns:a16="http://schemas.microsoft.com/office/drawing/2014/main" id="{023B0C93-A69B-4B82-AD36-0A25E8247EEB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59828">
              <a:off x="2519786" y="2925291"/>
              <a:ext cx="1229721" cy="1614555"/>
            </a:xfrm>
            <a:prstGeom prst="rect">
              <a:avLst/>
            </a:prstGeom>
          </p:spPr>
        </p:pic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2DF5157E-80BF-41E4-AA92-8B0420E68FF9}"/>
                </a:ext>
              </a:extLst>
            </p:cNvPr>
            <p:cNvSpPr txBox="1"/>
            <p:nvPr/>
          </p:nvSpPr>
          <p:spPr>
            <a:xfrm>
              <a:off x="2648364" y="3345594"/>
              <a:ext cx="1259609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3200" b="1" dirty="0">
                  <a:solidFill>
                    <a:schemeClr val="bg1"/>
                  </a:solidFill>
                </a:rPr>
                <a:t>cook</a:t>
              </a:r>
              <a:endParaRPr lang="en-GB" sz="36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44" name="Group 43">
            <a:extLst>
              <a:ext uri="{FF2B5EF4-FFF2-40B4-BE49-F238E27FC236}">
                <a16:creationId xmlns:a16="http://schemas.microsoft.com/office/drawing/2014/main" id="{3857C740-A999-4BD8-BAC3-C5EA001DD8BD}"/>
              </a:ext>
            </a:extLst>
          </p:cNvPr>
          <p:cNvGrpSpPr/>
          <p:nvPr/>
        </p:nvGrpSpPr>
        <p:grpSpPr>
          <a:xfrm rot="979029">
            <a:off x="2462754" y="4681343"/>
            <a:ext cx="1516755" cy="1516666"/>
            <a:chOff x="4463863" y="2512329"/>
            <a:chExt cx="1358145" cy="1358067"/>
          </a:xfrm>
        </p:grpSpPr>
        <p:pic>
          <p:nvPicPr>
            <p:cNvPr id="45" name="Picture 44">
              <a:extLst>
                <a:ext uri="{FF2B5EF4-FFF2-40B4-BE49-F238E27FC236}">
                  <a16:creationId xmlns:a16="http://schemas.microsoft.com/office/drawing/2014/main" id="{76CD5D3E-15C1-4155-9410-AC77411D236E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385812">
              <a:off x="4463863" y="2512329"/>
              <a:ext cx="1034371" cy="1358067"/>
            </a:xfrm>
            <a:prstGeom prst="rect">
              <a:avLst/>
            </a:prstGeom>
          </p:spPr>
        </p:pic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id="{CB72A0C2-CC85-4F74-A7EC-85374D3F5A2D}"/>
                </a:ext>
              </a:extLst>
            </p:cNvPr>
            <p:cNvSpPr txBox="1"/>
            <p:nvPr/>
          </p:nvSpPr>
          <p:spPr>
            <a:xfrm rot="20620971">
              <a:off x="4560972" y="2788007"/>
              <a:ext cx="1261036" cy="52362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3200" b="1" dirty="0">
                  <a:solidFill>
                    <a:schemeClr val="bg1"/>
                  </a:solidFill>
                </a:rPr>
                <a:t>soot</a:t>
              </a:r>
              <a:endParaRPr lang="en-GB" sz="36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47" name="Group 46">
            <a:extLst>
              <a:ext uri="{FF2B5EF4-FFF2-40B4-BE49-F238E27FC236}">
                <a16:creationId xmlns:a16="http://schemas.microsoft.com/office/drawing/2014/main" id="{987E8588-5BB6-4824-ADC6-68CE6C114DE6}"/>
              </a:ext>
            </a:extLst>
          </p:cNvPr>
          <p:cNvGrpSpPr/>
          <p:nvPr/>
        </p:nvGrpSpPr>
        <p:grpSpPr>
          <a:xfrm>
            <a:off x="1135663" y="4606062"/>
            <a:ext cx="1200957" cy="1369556"/>
            <a:chOff x="6660389" y="2767165"/>
            <a:chExt cx="1200957" cy="1369556"/>
          </a:xfrm>
        </p:grpSpPr>
        <p:pic>
          <p:nvPicPr>
            <p:cNvPr id="48" name="Picture 47">
              <a:extLst>
                <a:ext uri="{FF2B5EF4-FFF2-40B4-BE49-F238E27FC236}">
                  <a16:creationId xmlns:a16="http://schemas.microsoft.com/office/drawing/2014/main" id="{E44A26B0-54E4-4793-965D-48A4D09B065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213498">
              <a:off x="6660389" y="2767165"/>
              <a:ext cx="1043118" cy="1369556"/>
            </a:xfrm>
            <a:prstGeom prst="rect">
              <a:avLst/>
            </a:prstGeom>
          </p:spPr>
        </p:pic>
        <p:sp>
          <p:nvSpPr>
            <p:cNvPr id="49" name="TextBox 48">
              <a:extLst>
                <a:ext uri="{FF2B5EF4-FFF2-40B4-BE49-F238E27FC236}">
                  <a16:creationId xmlns:a16="http://schemas.microsoft.com/office/drawing/2014/main" id="{7BAC46C4-171B-47E5-8C98-C0936786C8EB}"/>
                </a:ext>
              </a:extLst>
            </p:cNvPr>
            <p:cNvSpPr txBox="1"/>
            <p:nvPr/>
          </p:nvSpPr>
          <p:spPr>
            <a:xfrm>
              <a:off x="6669334" y="3061656"/>
              <a:ext cx="1192012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3200" b="1" dirty="0">
                  <a:solidFill>
                    <a:schemeClr val="bg1"/>
                  </a:solidFill>
                </a:rPr>
                <a:t>wool</a:t>
              </a:r>
              <a:endParaRPr lang="en-GB" sz="3600" b="1" dirty="0">
                <a:solidFill>
                  <a:schemeClr val="bg1"/>
                </a:solidFill>
              </a:endParaRPr>
            </a:p>
          </p:txBody>
        </p:sp>
      </p:grpSp>
      <p:sp>
        <p:nvSpPr>
          <p:cNvPr id="50" name="Rectangle: Rounded Corners 49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D9CF768F-D213-4C4B-8243-62607FD9404D}"/>
              </a:ext>
            </a:extLst>
          </p:cNvPr>
          <p:cNvSpPr/>
          <p:nvPr/>
        </p:nvSpPr>
        <p:spPr>
          <a:xfrm>
            <a:off x="6876323" y="5634424"/>
            <a:ext cx="1519745" cy="466790"/>
          </a:xfrm>
          <a:prstGeom prst="roundRect">
            <a:avLst/>
          </a:prstGeom>
          <a:solidFill>
            <a:srgbClr val="3459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/>
              <a:t>Next</a:t>
            </a:r>
          </a:p>
        </p:txBody>
      </p:sp>
      <p:grpSp>
        <p:nvGrpSpPr>
          <p:cNvPr id="51" name="Group 50">
            <a:extLst>
              <a:ext uri="{FF2B5EF4-FFF2-40B4-BE49-F238E27FC236}">
                <a16:creationId xmlns:a16="http://schemas.microsoft.com/office/drawing/2014/main" id="{19CAFA56-6255-47E0-BAA9-6ED8C8B70397}"/>
              </a:ext>
            </a:extLst>
          </p:cNvPr>
          <p:cNvGrpSpPr/>
          <p:nvPr/>
        </p:nvGrpSpPr>
        <p:grpSpPr>
          <a:xfrm>
            <a:off x="911087" y="2921068"/>
            <a:ext cx="1357647" cy="1559501"/>
            <a:chOff x="7146845" y="657692"/>
            <a:chExt cx="1357647" cy="1559501"/>
          </a:xfrm>
        </p:grpSpPr>
        <p:pic>
          <p:nvPicPr>
            <p:cNvPr id="52" name="Picture 51">
              <a:extLst>
                <a:ext uri="{FF2B5EF4-FFF2-40B4-BE49-F238E27FC236}">
                  <a16:creationId xmlns:a16="http://schemas.microsoft.com/office/drawing/2014/main" id="{A0788F9B-C77E-41A5-A9D9-909B52F0BD51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84100">
              <a:off x="7146845" y="657692"/>
              <a:ext cx="1187790" cy="1559501"/>
            </a:xfrm>
            <a:prstGeom prst="rect">
              <a:avLst/>
            </a:prstGeom>
          </p:spPr>
        </p:pic>
        <p:sp>
          <p:nvSpPr>
            <p:cNvPr id="53" name="TextBox 52">
              <a:extLst>
                <a:ext uri="{FF2B5EF4-FFF2-40B4-BE49-F238E27FC236}">
                  <a16:creationId xmlns:a16="http://schemas.microsoft.com/office/drawing/2014/main" id="{FA1B0878-0A63-4D74-A43F-60C4D57C9616}"/>
                </a:ext>
              </a:extLst>
            </p:cNvPr>
            <p:cNvSpPr txBox="1"/>
            <p:nvPr/>
          </p:nvSpPr>
          <p:spPr>
            <a:xfrm>
              <a:off x="7316075" y="1060392"/>
              <a:ext cx="1188417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3200" b="1" dirty="0">
                  <a:solidFill>
                    <a:schemeClr val="bg1"/>
                  </a:solidFill>
                </a:rPr>
                <a:t>foot</a:t>
              </a:r>
              <a:endParaRPr lang="en-GB" sz="3600" b="1" dirty="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8557241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" presetID="1" presetClass="exit" presetSubtype="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" dur="250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6" presetID="1" presetClass="exit" presetSubtype="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3" dur="25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4" presetID="1" presetClass="exit" presetSubtype="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1" dur="2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2" presetID="1" presetClass="exit" presetSubtype="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9" dur="25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0" presetID="1" presetClass="exit" presetSubtype="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 tmFilter="0, 0; .2, .5; .8, .5; 1, 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7" dur="250" autoRev="1" fill="hold"/>
                                        <p:tgtEl>
                                          <p:spTgt spid="1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8" presetID="1" presetClass="exit" presetSubtype="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5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56" presetID="1" presetClass="exit" presetSubtype="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" dur="500" tmFilter="0, 0; .2, .5; .8, .5; 1, 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3" dur="250" autoRev="1" fill="hold"/>
                                        <p:tgtEl>
                                          <p:spTgt spid="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64" presetID="1" presetClass="exit" presetSubtype="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66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7" fill="hold">
                      <p:stCondLst>
                        <p:cond delay="0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500" tmFilter="0, 0; .2, .5; .8, .5; 1, 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1" dur="250" autoRev="1" fill="hold"/>
                                        <p:tgtEl>
                                          <p:spTgt spid="4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72" presetID="1" presetClass="exit" presetSubtype="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500" tmFilter="0, 0; .2, .5; .8, .5; 1, 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9" dur="250" autoRev="1" fill="hold"/>
                                        <p:tgtEl>
                                          <p:spTgt spid="4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0" presetID="1" presetClass="exit" presetSubtype="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  <p:seq concurrent="1" nextAc="seek">
              <p:cTn id="82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3" fill="hold">
                      <p:stCondLst>
                        <p:cond delay="0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6" dur="500" tmFilter="0, 0; .2, .5; .8, .5; 1, 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7" dur="250" autoRev="1" fill="hold"/>
                                        <p:tgtEl>
                                          <p:spTgt spid="4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8" presetID="1" presetClass="exit" presetSubtype="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  <p:seq concurrent="1" nextAc="seek">
              <p:cTn id="90" restart="whenNotActive" fill="hold" evtFilter="cancelBubble" nodeType="interactiveSeq">
                <p:stCondLst>
                  <p:cond evt="onClick" delay="0">
                    <p:tgtEl>
                      <p:spTgt spid="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1" fill="hold">
                      <p:stCondLst>
                        <p:cond delay="0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4" dur="500" tmFilter="0, 0; .2, .5; .8, .5; 1, 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5" dur="250" autoRev="1" fill="hold"/>
                                        <p:tgtEl>
                                          <p:spTgt spid="5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96" presetID="1" presetClass="exit" presetSubtype="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"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94418F33-E60E-40B6-8186-C988E8E1ED7F}"/>
              </a:ext>
            </a:extLst>
          </p:cNvPr>
          <p:cNvGrpSpPr/>
          <p:nvPr/>
        </p:nvGrpSpPr>
        <p:grpSpPr>
          <a:xfrm>
            <a:off x="2532141" y="3113586"/>
            <a:ext cx="1306352" cy="1559501"/>
            <a:chOff x="2652278" y="3111136"/>
            <a:chExt cx="1306352" cy="1559501"/>
          </a:xfrm>
        </p:grpSpPr>
        <p:pic>
          <p:nvPicPr>
            <p:cNvPr id="22" name="Picture 21">
              <a:extLst>
                <a:ext uri="{FF2B5EF4-FFF2-40B4-BE49-F238E27FC236}">
                  <a16:creationId xmlns:a16="http://schemas.microsoft.com/office/drawing/2014/main" id="{8394DD21-45DC-4BEB-B640-39FE8B784E9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59828">
              <a:off x="2652278" y="3111136"/>
              <a:ext cx="1187790" cy="1559501"/>
            </a:xfrm>
            <a:prstGeom prst="rect">
              <a:avLst/>
            </a:prstGeom>
          </p:spPr>
        </p:pic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64B17B44-0450-4389-B749-D834A2AFB552}"/>
                </a:ext>
              </a:extLst>
            </p:cNvPr>
            <p:cNvSpPr txBox="1"/>
            <p:nvPr/>
          </p:nvSpPr>
          <p:spPr>
            <a:xfrm>
              <a:off x="2942994" y="3519509"/>
              <a:ext cx="1015636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3200" b="1" dirty="0">
                  <a:solidFill>
                    <a:schemeClr val="bg1"/>
                  </a:solidFill>
                </a:rPr>
                <a:t>jar</a:t>
              </a:r>
              <a:endParaRPr lang="en-GB" sz="36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id="{9F1586F1-2BD5-474A-AE96-2A9EA82A2526}"/>
              </a:ext>
            </a:extLst>
          </p:cNvPr>
          <p:cNvGrpSpPr/>
          <p:nvPr/>
        </p:nvGrpSpPr>
        <p:grpSpPr>
          <a:xfrm>
            <a:off x="849181" y="4027737"/>
            <a:ext cx="1313646" cy="1724741"/>
            <a:chOff x="921520" y="4023667"/>
            <a:chExt cx="1313646" cy="1724741"/>
          </a:xfrm>
        </p:grpSpPr>
        <p:pic>
          <p:nvPicPr>
            <p:cNvPr id="20" name="Picture 19">
              <a:extLst>
                <a:ext uri="{FF2B5EF4-FFF2-40B4-BE49-F238E27FC236}">
                  <a16:creationId xmlns:a16="http://schemas.microsoft.com/office/drawing/2014/main" id="{D4B4B803-6692-4E70-933B-B36244A5C1D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22182">
              <a:off x="921520" y="4023667"/>
              <a:ext cx="1313646" cy="1724741"/>
            </a:xfrm>
            <a:prstGeom prst="rect">
              <a:avLst/>
            </a:prstGeom>
          </p:spPr>
        </p:pic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26E9E4EE-A46D-4894-86D7-0B8C8C053512}"/>
                </a:ext>
              </a:extLst>
            </p:cNvPr>
            <p:cNvSpPr txBox="1"/>
            <p:nvPr/>
          </p:nvSpPr>
          <p:spPr>
            <a:xfrm>
              <a:off x="1179689" y="4477816"/>
              <a:ext cx="1015636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3200" b="1" dirty="0">
                  <a:solidFill>
                    <a:schemeClr val="bg1"/>
                  </a:solidFill>
                </a:rPr>
                <a:t>jam</a:t>
              </a:r>
              <a:endParaRPr lang="en-GB" sz="36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id="{A49817ED-4FE1-4ED5-AD42-A8FA50017D75}"/>
              </a:ext>
            </a:extLst>
          </p:cNvPr>
          <p:cNvGrpSpPr/>
          <p:nvPr/>
        </p:nvGrpSpPr>
        <p:grpSpPr>
          <a:xfrm rot="892853">
            <a:off x="3173277" y="4601078"/>
            <a:ext cx="1187790" cy="1559501"/>
            <a:chOff x="3882141" y="4525055"/>
            <a:chExt cx="1187790" cy="1559501"/>
          </a:xfrm>
        </p:grpSpPr>
        <p:pic>
          <p:nvPicPr>
            <p:cNvPr id="23" name="Picture 22">
              <a:extLst>
                <a:ext uri="{FF2B5EF4-FFF2-40B4-BE49-F238E27FC236}">
                  <a16:creationId xmlns:a16="http://schemas.microsoft.com/office/drawing/2014/main" id="{8C7E5D2D-DBA7-4847-B6EF-B499EB0CA74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82141" y="4525055"/>
              <a:ext cx="1187790" cy="1559501"/>
            </a:xfrm>
            <a:prstGeom prst="rect">
              <a:avLst/>
            </a:prstGeom>
          </p:spPr>
        </p:pic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EF73D5E6-32D6-4009-8F22-4660CB1970AE}"/>
                </a:ext>
              </a:extLst>
            </p:cNvPr>
            <p:cNvSpPr txBox="1"/>
            <p:nvPr/>
          </p:nvSpPr>
          <p:spPr>
            <a:xfrm rot="20707147">
              <a:off x="4049447" y="4937718"/>
              <a:ext cx="1015636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3200" b="1" dirty="0">
                  <a:solidFill>
                    <a:schemeClr val="bg1"/>
                  </a:solidFill>
                </a:rPr>
                <a:t>jazz</a:t>
              </a:r>
              <a:endParaRPr lang="en-GB" sz="36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813ED305-B482-41CB-ACBA-983351318273}"/>
              </a:ext>
            </a:extLst>
          </p:cNvPr>
          <p:cNvGrpSpPr/>
          <p:nvPr/>
        </p:nvGrpSpPr>
        <p:grpSpPr>
          <a:xfrm>
            <a:off x="4455284" y="2374709"/>
            <a:ext cx="1301152" cy="1559501"/>
            <a:chOff x="4455284" y="2374709"/>
            <a:chExt cx="1301152" cy="1559501"/>
          </a:xfrm>
        </p:grpSpPr>
        <p:pic>
          <p:nvPicPr>
            <p:cNvPr id="24" name="Picture 23">
              <a:extLst>
                <a:ext uri="{FF2B5EF4-FFF2-40B4-BE49-F238E27FC236}">
                  <a16:creationId xmlns:a16="http://schemas.microsoft.com/office/drawing/2014/main" id="{D5D0407A-AC92-4E7E-87B4-7312DE2ADE43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55284" y="2374709"/>
              <a:ext cx="1187791" cy="1559501"/>
            </a:xfrm>
            <a:prstGeom prst="rect">
              <a:avLst/>
            </a:prstGeom>
          </p:spPr>
        </p:pic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29746CCB-25E6-4CD5-9553-E4BCF4D48E47}"/>
                </a:ext>
              </a:extLst>
            </p:cNvPr>
            <p:cNvSpPr txBox="1"/>
            <p:nvPr/>
          </p:nvSpPr>
          <p:spPr>
            <a:xfrm>
              <a:off x="4740800" y="2773055"/>
              <a:ext cx="1015636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3200" b="1" dirty="0">
                  <a:solidFill>
                    <a:schemeClr val="bg1"/>
                  </a:solidFill>
                </a:rPr>
                <a:t>jet</a:t>
              </a:r>
              <a:endParaRPr lang="en-GB" sz="36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7D9B1AE4-C901-4467-9CDC-AEB649CB083B}"/>
              </a:ext>
            </a:extLst>
          </p:cNvPr>
          <p:cNvGrpSpPr/>
          <p:nvPr/>
        </p:nvGrpSpPr>
        <p:grpSpPr>
          <a:xfrm rot="232988">
            <a:off x="5205355" y="4020969"/>
            <a:ext cx="1275855" cy="1559501"/>
            <a:chOff x="5536215" y="4067696"/>
            <a:chExt cx="1275855" cy="1559501"/>
          </a:xfrm>
        </p:grpSpPr>
        <p:pic>
          <p:nvPicPr>
            <p:cNvPr id="25" name="Picture 24">
              <a:extLst>
                <a:ext uri="{FF2B5EF4-FFF2-40B4-BE49-F238E27FC236}">
                  <a16:creationId xmlns:a16="http://schemas.microsoft.com/office/drawing/2014/main" id="{FD4BDC6B-6A74-4810-AC9A-F6231F42889B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42748">
              <a:off x="5536215" y="4067696"/>
              <a:ext cx="1187790" cy="1559501"/>
            </a:xfrm>
            <a:prstGeom prst="rect">
              <a:avLst/>
            </a:prstGeom>
          </p:spPr>
        </p:pic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E0247E91-8B86-46A0-9D86-F1735965BEC3}"/>
                </a:ext>
              </a:extLst>
            </p:cNvPr>
            <p:cNvSpPr txBox="1"/>
            <p:nvPr/>
          </p:nvSpPr>
          <p:spPr>
            <a:xfrm rot="21367012">
              <a:off x="5796434" y="4449518"/>
              <a:ext cx="1015636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3200" b="1" dirty="0">
                  <a:solidFill>
                    <a:schemeClr val="bg1"/>
                  </a:solidFill>
                </a:rPr>
                <a:t>jog</a:t>
              </a:r>
              <a:endParaRPr lang="en-GB" sz="36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03B42101-0C09-4273-B3AB-125BC1A43D3A}"/>
              </a:ext>
            </a:extLst>
          </p:cNvPr>
          <p:cNvGrpSpPr/>
          <p:nvPr/>
        </p:nvGrpSpPr>
        <p:grpSpPr>
          <a:xfrm>
            <a:off x="6255225" y="2050512"/>
            <a:ext cx="1210770" cy="1559501"/>
            <a:chOff x="6763043" y="2722981"/>
            <a:chExt cx="1210770" cy="1559501"/>
          </a:xfrm>
        </p:grpSpPr>
        <p:pic>
          <p:nvPicPr>
            <p:cNvPr id="26" name="Picture 25">
              <a:extLst>
                <a:ext uri="{FF2B5EF4-FFF2-40B4-BE49-F238E27FC236}">
                  <a16:creationId xmlns:a16="http://schemas.microsoft.com/office/drawing/2014/main" id="{1D34DA44-9EBF-4F35-AB29-44282F945CD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0089698">
              <a:off x="6763043" y="2722981"/>
              <a:ext cx="1187790" cy="1559501"/>
            </a:xfrm>
            <a:prstGeom prst="rect">
              <a:avLst/>
            </a:prstGeom>
          </p:spPr>
        </p:pic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EB8D3F9A-6A0C-4AAE-8E9E-86A768C81FB7}"/>
                </a:ext>
              </a:extLst>
            </p:cNvPr>
            <p:cNvSpPr txBox="1"/>
            <p:nvPr/>
          </p:nvSpPr>
          <p:spPr>
            <a:xfrm>
              <a:off x="6958177" y="3094667"/>
              <a:ext cx="1015636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3200" b="1" dirty="0">
                  <a:solidFill>
                    <a:schemeClr val="bg1"/>
                  </a:solidFill>
                </a:rPr>
                <a:t>jug</a:t>
              </a:r>
              <a:endParaRPr lang="en-GB" sz="36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7A675CC6-14EF-44DA-B55D-F0B9E9C590E5}"/>
              </a:ext>
            </a:extLst>
          </p:cNvPr>
          <p:cNvGrpSpPr/>
          <p:nvPr/>
        </p:nvGrpSpPr>
        <p:grpSpPr>
          <a:xfrm>
            <a:off x="4937501" y="735939"/>
            <a:ext cx="1304173" cy="1559501"/>
            <a:chOff x="5424460" y="808089"/>
            <a:chExt cx="1304173" cy="1559501"/>
          </a:xfrm>
        </p:grpSpPr>
        <p:pic>
          <p:nvPicPr>
            <p:cNvPr id="27" name="Picture 26">
              <a:extLst>
                <a:ext uri="{FF2B5EF4-FFF2-40B4-BE49-F238E27FC236}">
                  <a16:creationId xmlns:a16="http://schemas.microsoft.com/office/drawing/2014/main" id="{B5527850-63C2-4880-A9A6-69BF9AB030D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358176">
              <a:off x="5424460" y="808089"/>
              <a:ext cx="1187790" cy="1559501"/>
            </a:xfrm>
            <a:prstGeom prst="rect">
              <a:avLst/>
            </a:prstGeom>
          </p:spPr>
        </p:pic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0F5B95F2-9BD5-4EDF-BCF9-2745A61BD01D}"/>
                </a:ext>
              </a:extLst>
            </p:cNvPr>
            <p:cNvSpPr txBox="1"/>
            <p:nvPr/>
          </p:nvSpPr>
          <p:spPr>
            <a:xfrm>
              <a:off x="5712997" y="1232200"/>
              <a:ext cx="1015636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3200" b="1" dirty="0">
                  <a:solidFill>
                    <a:schemeClr val="bg1"/>
                  </a:solidFill>
                </a:rPr>
                <a:t>jab</a:t>
              </a:r>
              <a:endParaRPr lang="en-GB" sz="36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17936A4E-6B5B-4528-903F-4ACA425DE018}"/>
              </a:ext>
            </a:extLst>
          </p:cNvPr>
          <p:cNvGrpSpPr/>
          <p:nvPr/>
        </p:nvGrpSpPr>
        <p:grpSpPr>
          <a:xfrm>
            <a:off x="7084505" y="3752302"/>
            <a:ext cx="1303756" cy="1559501"/>
            <a:chOff x="7228380" y="4709186"/>
            <a:chExt cx="1303756" cy="1559501"/>
          </a:xfrm>
        </p:grpSpPr>
        <p:pic>
          <p:nvPicPr>
            <p:cNvPr id="29" name="Picture 28">
              <a:extLst>
                <a:ext uri="{FF2B5EF4-FFF2-40B4-BE49-F238E27FC236}">
                  <a16:creationId xmlns:a16="http://schemas.microsoft.com/office/drawing/2014/main" id="{D5AC0A4A-F3C4-4D5C-BC2B-8E414C928ED9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633980">
              <a:off x="7228380" y="4709186"/>
              <a:ext cx="1187791" cy="1559501"/>
            </a:xfrm>
            <a:prstGeom prst="rect">
              <a:avLst/>
            </a:prstGeom>
          </p:spPr>
        </p:pic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725E40D7-E93B-4595-BDD8-533F21F5A2C4}"/>
                </a:ext>
              </a:extLst>
            </p:cNvPr>
            <p:cNvSpPr txBox="1"/>
            <p:nvPr/>
          </p:nvSpPr>
          <p:spPr>
            <a:xfrm>
              <a:off x="7516500" y="5082381"/>
              <a:ext cx="1015636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3200" b="1" dirty="0">
                  <a:solidFill>
                    <a:schemeClr val="bg1"/>
                  </a:solidFill>
                </a:rPr>
                <a:t>job</a:t>
              </a:r>
              <a:endParaRPr lang="en-GB" sz="36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590DF74E-5B28-4B54-8F5E-AF1407972CEE}"/>
              </a:ext>
            </a:extLst>
          </p:cNvPr>
          <p:cNvGrpSpPr/>
          <p:nvPr/>
        </p:nvGrpSpPr>
        <p:grpSpPr>
          <a:xfrm>
            <a:off x="7146845" y="657692"/>
            <a:ext cx="1334786" cy="1559501"/>
            <a:chOff x="7146845" y="657692"/>
            <a:chExt cx="1334786" cy="1559501"/>
          </a:xfrm>
        </p:grpSpPr>
        <p:pic>
          <p:nvPicPr>
            <p:cNvPr id="28" name="Picture 27">
              <a:extLst>
                <a:ext uri="{FF2B5EF4-FFF2-40B4-BE49-F238E27FC236}">
                  <a16:creationId xmlns:a16="http://schemas.microsoft.com/office/drawing/2014/main" id="{CAB2D121-32D7-443D-9034-FFB3535AF206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84100">
              <a:off x="7146845" y="657692"/>
              <a:ext cx="1187790" cy="1559501"/>
            </a:xfrm>
            <a:prstGeom prst="rect">
              <a:avLst/>
            </a:prstGeom>
          </p:spPr>
        </p:pic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998A9A5C-DDD6-42AE-A2D7-7BF47863D8BC}"/>
                </a:ext>
              </a:extLst>
            </p:cNvPr>
            <p:cNvSpPr txBox="1"/>
            <p:nvPr/>
          </p:nvSpPr>
          <p:spPr>
            <a:xfrm>
              <a:off x="7465995" y="1038940"/>
              <a:ext cx="1015636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3200" b="1" dirty="0">
                  <a:solidFill>
                    <a:schemeClr val="bg1"/>
                  </a:solidFill>
                </a:rPr>
                <a:t>jig</a:t>
              </a:r>
              <a:endParaRPr lang="en-GB" sz="36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96A52730-DB61-4A99-BA25-8F084DD138D8}"/>
              </a:ext>
            </a:extLst>
          </p:cNvPr>
          <p:cNvGrpSpPr/>
          <p:nvPr/>
        </p:nvGrpSpPr>
        <p:grpSpPr>
          <a:xfrm>
            <a:off x="981097" y="844027"/>
            <a:ext cx="3289313" cy="1945896"/>
            <a:chOff x="981097" y="844027"/>
            <a:chExt cx="3289313" cy="1945896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A63E9848-DC04-43BA-B2BE-0EFE06CB1F1D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81097" y="844027"/>
              <a:ext cx="3289313" cy="1945896"/>
            </a:xfrm>
            <a:prstGeom prst="rect">
              <a:avLst/>
            </a:prstGeom>
          </p:spPr>
        </p:pic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10210635-D73C-4E5F-83F5-827057FBFDA3}"/>
                </a:ext>
              </a:extLst>
            </p:cNvPr>
            <p:cNvSpPr txBox="1"/>
            <p:nvPr/>
          </p:nvSpPr>
          <p:spPr>
            <a:xfrm>
              <a:off x="2386548" y="1189290"/>
              <a:ext cx="581613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7200" b="1" dirty="0">
                  <a:solidFill>
                    <a:srgbClr val="1C1C1C"/>
                  </a:solidFill>
                  <a:ea typeface="+mj-ea"/>
                  <a:cs typeface="+mj-cs"/>
                </a:rPr>
                <a:t>j</a:t>
              </a:r>
              <a:endParaRPr lang="en-GB" dirty="0"/>
            </a:p>
          </p:txBody>
        </p:sp>
      </p:grpSp>
      <p:sp>
        <p:nvSpPr>
          <p:cNvPr id="40" name="Rectangle: Rounded Corners 39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59DB8F5C-6201-48CB-A650-E97B7622FF31}"/>
              </a:ext>
            </a:extLst>
          </p:cNvPr>
          <p:cNvSpPr/>
          <p:nvPr/>
        </p:nvSpPr>
        <p:spPr>
          <a:xfrm>
            <a:off x="6876323" y="5634424"/>
            <a:ext cx="1519745" cy="466790"/>
          </a:xfrm>
          <a:prstGeom prst="roundRect">
            <a:avLst/>
          </a:prstGeom>
          <a:solidFill>
            <a:srgbClr val="3459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/>
              <a:t>Next</a:t>
            </a:r>
          </a:p>
        </p:txBody>
      </p:sp>
    </p:spTree>
    <p:extLst>
      <p:ext uri="{BB962C8B-B14F-4D97-AF65-F5344CB8AC3E}">
        <p14:creationId xmlns:p14="http://schemas.microsoft.com/office/powerpoint/2010/main" val="32818449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" presetID="1" presetClass="exit" presetSubtype="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" dur="250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6" presetID="1" presetClass="exit" presetSubtype="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3" dur="25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4" presetID="1" presetClass="exit" presetSubtype="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1" dur="2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2" presetID="1" presetClass="exit" presetSubtype="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9" dur="25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0" presetID="1" presetClass="exit" presetSubtype="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7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8" presetID="1" presetClass="exit" presetSubtype="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 tmFilter="0, 0; .2, .5; .8, .5; 1, 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5" dur="250" autoRev="1" fill="hold"/>
                                        <p:tgtEl>
                                          <p:spTgt spid="1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56" presetID="1" presetClass="exit" presetSubtype="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3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64" presetID="1" presetClass="exit" presetSubtype="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66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7" fill="hold">
                      <p:stCondLst>
                        <p:cond delay="0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500" tmFilter="0, 0; .2, .5; .8, .5; 1, 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1" dur="250" autoRev="1" fill="hold"/>
                                        <p:tgtEl>
                                          <p:spTgt spid="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72" presetID="1" presetClass="exit" presetSubtype="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94418F33-E60E-40B6-8186-C988E8E1ED7F}"/>
              </a:ext>
            </a:extLst>
          </p:cNvPr>
          <p:cNvGrpSpPr/>
          <p:nvPr/>
        </p:nvGrpSpPr>
        <p:grpSpPr>
          <a:xfrm rot="1472014">
            <a:off x="2514478" y="2973579"/>
            <a:ext cx="1585574" cy="1712192"/>
            <a:chOff x="2629186" y="3258935"/>
            <a:chExt cx="1429863" cy="1544048"/>
          </a:xfrm>
        </p:grpSpPr>
        <p:pic>
          <p:nvPicPr>
            <p:cNvPr id="22" name="Picture 21">
              <a:extLst>
                <a:ext uri="{FF2B5EF4-FFF2-40B4-BE49-F238E27FC236}">
                  <a16:creationId xmlns:a16="http://schemas.microsoft.com/office/drawing/2014/main" id="{8394DD21-45DC-4BEB-B640-39FE8B784E9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59828">
              <a:off x="2629186" y="3258935"/>
              <a:ext cx="1176021" cy="1544048"/>
            </a:xfrm>
            <a:prstGeom prst="rect">
              <a:avLst/>
            </a:prstGeom>
          </p:spPr>
        </p:pic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64B17B44-0450-4389-B749-D834A2AFB552}"/>
                </a:ext>
              </a:extLst>
            </p:cNvPr>
            <p:cNvSpPr txBox="1"/>
            <p:nvPr/>
          </p:nvSpPr>
          <p:spPr>
            <a:xfrm rot="20127986">
              <a:off x="2687325" y="3600260"/>
              <a:ext cx="1371724" cy="52734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3200" b="1" dirty="0">
                  <a:solidFill>
                    <a:schemeClr val="bg1"/>
                  </a:solidFill>
                </a:rPr>
                <a:t>shark</a:t>
              </a:r>
              <a:endParaRPr lang="en-GB" sz="36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id="{9F1586F1-2BD5-474A-AE96-2A9EA82A2526}"/>
              </a:ext>
            </a:extLst>
          </p:cNvPr>
          <p:cNvGrpSpPr/>
          <p:nvPr/>
        </p:nvGrpSpPr>
        <p:grpSpPr>
          <a:xfrm>
            <a:off x="981097" y="4488197"/>
            <a:ext cx="1542967" cy="1724741"/>
            <a:chOff x="921520" y="4023667"/>
            <a:chExt cx="1542967" cy="1724741"/>
          </a:xfrm>
        </p:grpSpPr>
        <p:pic>
          <p:nvPicPr>
            <p:cNvPr id="20" name="Picture 19">
              <a:extLst>
                <a:ext uri="{FF2B5EF4-FFF2-40B4-BE49-F238E27FC236}">
                  <a16:creationId xmlns:a16="http://schemas.microsoft.com/office/drawing/2014/main" id="{D4B4B803-6692-4E70-933B-B36244A5C1D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924041">
              <a:off x="921520" y="4023667"/>
              <a:ext cx="1313646" cy="1724741"/>
            </a:xfrm>
            <a:prstGeom prst="rect">
              <a:avLst/>
            </a:prstGeom>
          </p:spPr>
        </p:pic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26E9E4EE-A46D-4894-86D7-0B8C8C053512}"/>
                </a:ext>
              </a:extLst>
            </p:cNvPr>
            <p:cNvSpPr txBox="1"/>
            <p:nvPr/>
          </p:nvSpPr>
          <p:spPr>
            <a:xfrm>
              <a:off x="1072770" y="4502719"/>
              <a:ext cx="1391717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3200" b="1" dirty="0">
                  <a:solidFill>
                    <a:schemeClr val="bg1"/>
                  </a:solidFill>
                </a:rPr>
                <a:t>bark</a:t>
              </a:r>
              <a:endParaRPr lang="en-GB" sz="36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id="{A49817ED-4FE1-4ED5-AD42-A8FA50017D75}"/>
              </a:ext>
            </a:extLst>
          </p:cNvPr>
          <p:cNvGrpSpPr/>
          <p:nvPr/>
        </p:nvGrpSpPr>
        <p:grpSpPr>
          <a:xfrm rot="892853">
            <a:off x="4347964" y="4641059"/>
            <a:ext cx="1279365" cy="1559501"/>
            <a:chOff x="3837039" y="4615361"/>
            <a:chExt cx="1279365" cy="1559501"/>
          </a:xfrm>
        </p:grpSpPr>
        <p:pic>
          <p:nvPicPr>
            <p:cNvPr id="23" name="Picture 22">
              <a:extLst>
                <a:ext uri="{FF2B5EF4-FFF2-40B4-BE49-F238E27FC236}">
                  <a16:creationId xmlns:a16="http://schemas.microsoft.com/office/drawing/2014/main" id="{8C7E5D2D-DBA7-4847-B6EF-B499EB0CA74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37039" y="4615361"/>
              <a:ext cx="1187790" cy="1559501"/>
            </a:xfrm>
            <a:prstGeom prst="rect">
              <a:avLst/>
            </a:prstGeom>
          </p:spPr>
        </p:pic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EF73D5E6-32D6-4009-8F22-4660CB1970AE}"/>
                </a:ext>
              </a:extLst>
            </p:cNvPr>
            <p:cNvSpPr txBox="1"/>
            <p:nvPr/>
          </p:nvSpPr>
          <p:spPr>
            <a:xfrm rot="20707147">
              <a:off x="3901446" y="4954858"/>
              <a:ext cx="1214958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3200" b="1" dirty="0">
                  <a:solidFill>
                    <a:schemeClr val="bg1"/>
                  </a:solidFill>
                </a:rPr>
                <a:t>park</a:t>
              </a:r>
              <a:endParaRPr lang="en-GB" sz="36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813ED305-B482-41CB-ACBA-983351318273}"/>
              </a:ext>
            </a:extLst>
          </p:cNvPr>
          <p:cNvGrpSpPr/>
          <p:nvPr/>
        </p:nvGrpSpPr>
        <p:grpSpPr>
          <a:xfrm>
            <a:off x="4159716" y="2553176"/>
            <a:ext cx="1476999" cy="1849022"/>
            <a:chOff x="4328405" y="2374709"/>
            <a:chExt cx="1476999" cy="1849022"/>
          </a:xfrm>
        </p:grpSpPr>
        <p:pic>
          <p:nvPicPr>
            <p:cNvPr id="24" name="Picture 23">
              <a:extLst>
                <a:ext uri="{FF2B5EF4-FFF2-40B4-BE49-F238E27FC236}">
                  <a16:creationId xmlns:a16="http://schemas.microsoft.com/office/drawing/2014/main" id="{D5D0407A-AC92-4E7E-87B4-7312DE2ADE43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33290" y="2374709"/>
              <a:ext cx="1408304" cy="1849022"/>
            </a:xfrm>
            <a:prstGeom prst="rect">
              <a:avLst/>
            </a:prstGeom>
          </p:spPr>
        </p:pic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29746CCB-25E6-4CD5-9553-E4BCF4D48E47}"/>
                </a:ext>
              </a:extLst>
            </p:cNvPr>
            <p:cNvSpPr txBox="1"/>
            <p:nvPr/>
          </p:nvSpPr>
          <p:spPr>
            <a:xfrm>
              <a:off x="4328405" y="2890638"/>
              <a:ext cx="1476999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3200" b="1" dirty="0">
                  <a:solidFill>
                    <a:schemeClr val="bg1"/>
                  </a:solidFill>
                </a:rPr>
                <a:t>march</a:t>
              </a:r>
              <a:endParaRPr lang="en-GB" sz="36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7D9B1AE4-C901-4467-9CDC-AEB649CB083B}"/>
              </a:ext>
            </a:extLst>
          </p:cNvPr>
          <p:cNvGrpSpPr/>
          <p:nvPr/>
        </p:nvGrpSpPr>
        <p:grpSpPr>
          <a:xfrm rot="1976322">
            <a:off x="5776740" y="3832219"/>
            <a:ext cx="1276132" cy="1559501"/>
            <a:chOff x="5536215" y="4067695"/>
            <a:chExt cx="1276132" cy="1559501"/>
          </a:xfrm>
        </p:grpSpPr>
        <p:pic>
          <p:nvPicPr>
            <p:cNvPr id="25" name="Picture 24">
              <a:extLst>
                <a:ext uri="{FF2B5EF4-FFF2-40B4-BE49-F238E27FC236}">
                  <a16:creationId xmlns:a16="http://schemas.microsoft.com/office/drawing/2014/main" id="{FD4BDC6B-6A74-4810-AC9A-F6231F42889B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42748">
              <a:off x="5536215" y="4067695"/>
              <a:ext cx="1187790" cy="1559501"/>
            </a:xfrm>
            <a:prstGeom prst="rect">
              <a:avLst/>
            </a:prstGeom>
          </p:spPr>
        </p:pic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E0247E91-8B86-46A0-9D86-F1735965BEC3}"/>
                </a:ext>
              </a:extLst>
            </p:cNvPr>
            <p:cNvSpPr txBox="1"/>
            <p:nvPr/>
          </p:nvSpPr>
          <p:spPr>
            <a:xfrm rot="19623678">
              <a:off x="5554929" y="4457705"/>
              <a:ext cx="1257418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3200" b="1" dirty="0">
                  <a:solidFill>
                    <a:schemeClr val="bg1"/>
                  </a:solidFill>
                </a:rPr>
                <a:t>sharp</a:t>
              </a:r>
              <a:endParaRPr lang="en-GB" sz="36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03B42101-0C09-4273-B3AB-125BC1A43D3A}"/>
              </a:ext>
            </a:extLst>
          </p:cNvPr>
          <p:cNvGrpSpPr/>
          <p:nvPr/>
        </p:nvGrpSpPr>
        <p:grpSpPr>
          <a:xfrm>
            <a:off x="5992126" y="698873"/>
            <a:ext cx="1248846" cy="1309858"/>
            <a:chOff x="6731301" y="2819059"/>
            <a:chExt cx="1248846" cy="1309858"/>
          </a:xfrm>
        </p:grpSpPr>
        <p:pic>
          <p:nvPicPr>
            <p:cNvPr id="26" name="Picture 25">
              <a:extLst>
                <a:ext uri="{FF2B5EF4-FFF2-40B4-BE49-F238E27FC236}">
                  <a16:creationId xmlns:a16="http://schemas.microsoft.com/office/drawing/2014/main" id="{1D34DA44-9EBF-4F35-AB29-44282F945CD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0089698">
              <a:off x="6731301" y="2819059"/>
              <a:ext cx="997650" cy="1309858"/>
            </a:xfrm>
            <a:prstGeom prst="rect">
              <a:avLst/>
            </a:prstGeom>
          </p:spPr>
        </p:pic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EB8D3F9A-6A0C-4AAE-8E9E-86A768C81FB7}"/>
                </a:ext>
              </a:extLst>
            </p:cNvPr>
            <p:cNvSpPr txBox="1"/>
            <p:nvPr/>
          </p:nvSpPr>
          <p:spPr>
            <a:xfrm>
              <a:off x="6788135" y="3113773"/>
              <a:ext cx="1192012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3200" b="1" dirty="0">
                  <a:solidFill>
                    <a:schemeClr val="bg1"/>
                  </a:solidFill>
                </a:rPr>
                <a:t>art</a:t>
              </a:r>
              <a:endParaRPr lang="en-GB" sz="36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7A675CC6-14EF-44DA-B55D-F0B9E9C590E5}"/>
              </a:ext>
            </a:extLst>
          </p:cNvPr>
          <p:cNvGrpSpPr/>
          <p:nvPr/>
        </p:nvGrpSpPr>
        <p:grpSpPr>
          <a:xfrm>
            <a:off x="4309320" y="752425"/>
            <a:ext cx="1352083" cy="1687988"/>
            <a:chOff x="5395965" y="821973"/>
            <a:chExt cx="1352083" cy="1687988"/>
          </a:xfrm>
        </p:grpSpPr>
        <p:pic>
          <p:nvPicPr>
            <p:cNvPr id="27" name="Picture 26">
              <a:extLst>
                <a:ext uri="{FF2B5EF4-FFF2-40B4-BE49-F238E27FC236}">
                  <a16:creationId xmlns:a16="http://schemas.microsoft.com/office/drawing/2014/main" id="{B5527850-63C2-4880-A9A6-69BF9AB030DB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358176">
              <a:off x="5395965" y="821973"/>
              <a:ext cx="1285652" cy="1687988"/>
            </a:xfrm>
            <a:prstGeom prst="rect">
              <a:avLst/>
            </a:prstGeom>
          </p:spPr>
        </p:pic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0F5B95F2-9BD5-4EDF-BCF9-2745A61BD01D}"/>
                </a:ext>
              </a:extLst>
            </p:cNvPr>
            <p:cNvSpPr txBox="1"/>
            <p:nvPr/>
          </p:nvSpPr>
          <p:spPr>
            <a:xfrm>
              <a:off x="5490508" y="1232200"/>
              <a:ext cx="125754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3200" b="1" dirty="0">
                  <a:solidFill>
                    <a:schemeClr val="bg1"/>
                  </a:solidFill>
                </a:rPr>
                <a:t>farm</a:t>
              </a:r>
              <a:endParaRPr lang="en-GB" sz="36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17936A4E-6B5B-4528-903F-4ACA425DE018}"/>
              </a:ext>
            </a:extLst>
          </p:cNvPr>
          <p:cNvGrpSpPr/>
          <p:nvPr/>
        </p:nvGrpSpPr>
        <p:grpSpPr>
          <a:xfrm>
            <a:off x="7232167" y="2489622"/>
            <a:ext cx="1156183" cy="1518002"/>
            <a:chOff x="7228380" y="4709186"/>
            <a:chExt cx="1187791" cy="1559501"/>
          </a:xfrm>
        </p:grpSpPr>
        <p:pic>
          <p:nvPicPr>
            <p:cNvPr id="29" name="Picture 28">
              <a:extLst>
                <a:ext uri="{FF2B5EF4-FFF2-40B4-BE49-F238E27FC236}">
                  <a16:creationId xmlns:a16="http://schemas.microsoft.com/office/drawing/2014/main" id="{D5AC0A4A-F3C4-4D5C-BC2B-8E414C928ED9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633980">
              <a:off x="7228380" y="4709186"/>
              <a:ext cx="1187791" cy="1559501"/>
            </a:xfrm>
            <a:prstGeom prst="rect">
              <a:avLst/>
            </a:prstGeom>
          </p:spPr>
        </p:pic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725E40D7-E93B-4595-BDD8-533F21F5A2C4}"/>
                </a:ext>
              </a:extLst>
            </p:cNvPr>
            <p:cNvSpPr txBox="1"/>
            <p:nvPr/>
          </p:nvSpPr>
          <p:spPr>
            <a:xfrm>
              <a:off x="7352665" y="5127066"/>
              <a:ext cx="1015636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3200" b="1" dirty="0">
                  <a:solidFill>
                    <a:schemeClr val="bg1"/>
                  </a:solidFill>
                </a:rPr>
                <a:t>tart</a:t>
              </a:r>
              <a:endParaRPr lang="en-GB" sz="36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590DF74E-5B28-4B54-8F5E-AF1407972CEE}"/>
              </a:ext>
            </a:extLst>
          </p:cNvPr>
          <p:cNvGrpSpPr/>
          <p:nvPr/>
        </p:nvGrpSpPr>
        <p:grpSpPr>
          <a:xfrm>
            <a:off x="7388553" y="587576"/>
            <a:ext cx="1265205" cy="1559501"/>
            <a:chOff x="7146845" y="657692"/>
            <a:chExt cx="1265205" cy="1559501"/>
          </a:xfrm>
        </p:grpSpPr>
        <p:pic>
          <p:nvPicPr>
            <p:cNvPr id="28" name="Picture 27">
              <a:extLst>
                <a:ext uri="{FF2B5EF4-FFF2-40B4-BE49-F238E27FC236}">
                  <a16:creationId xmlns:a16="http://schemas.microsoft.com/office/drawing/2014/main" id="{CAB2D121-32D7-443D-9034-FFB3535AF206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84100">
              <a:off x="7146845" y="657692"/>
              <a:ext cx="1187790" cy="1559501"/>
            </a:xfrm>
            <a:prstGeom prst="rect">
              <a:avLst/>
            </a:prstGeom>
          </p:spPr>
        </p:pic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998A9A5C-DDD6-42AE-A2D7-7BF47863D8BC}"/>
                </a:ext>
              </a:extLst>
            </p:cNvPr>
            <p:cNvSpPr txBox="1"/>
            <p:nvPr/>
          </p:nvSpPr>
          <p:spPr>
            <a:xfrm>
              <a:off x="7223633" y="1072222"/>
              <a:ext cx="1188417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3200" b="1" dirty="0">
                  <a:solidFill>
                    <a:schemeClr val="bg1"/>
                  </a:solidFill>
                </a:rPr>
                <a:t>dark</a:t>
              </a:r>
              <a:endParaRPr lang="en-GB" sz="36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96A52730-DB61-4A99-BA25-8F084DD138D8}"/>
              </a:ext>
            </a:extLst>
          </p:cNvPr>
          <p:cNvGrpSpPr/>
          <p:nvPr/>
        </p:nvGrpSpPr>
        <p:grpSpPr>
          <a:xfrm>
            <a:off x="981097" y="844027"/>
            <a:ext cx="3289313" cy="1945896"/>
            <a:chOff x="981097" y="844027"/>
            <a:chExt cx="3289313" cy="1945896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A63E9848-DC04-43BA-B2BE-0EFE06CB1F1D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81097" y="844027"/>
              <a:ext cx="3289313" cy="1945896"/>
            </a:xfrm>
            <a:prstGeom prst="rect">
              <a:avLst/>
            </a:prstGeom>
          </p:spPr>
        </p:pic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10210635-D73C-4E5F-83F5-827057FBFDA3}"/>
                </a:ext>
              </a:extLst>
            </p:cNvPr>
            <p:cNvSpPr txBox="1"/>
            <p:nvPr/>
          </p:nvSpPr>
          <p:spPr>
            <a:xfrm>
              <a:off x="1981318" y="1381826"/>
              <a:ext cx="1223909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7200" b="1" dirty="0" err="1">
                  <a:solidFill>
                    <a:srgbClr val="1C1C1C"/>
                  </a:solidFill>
                  <a:ea typeface="+mj-ea"/>
                  <a:cs typeface="+mj-cs"/>
                </a:rPr>
                <a:t>ar</a:t>
              </a:r>
              <a:endParaRPr lang="en-GB" dirty="0"/>
            </a:p>
          </p:txBody>
        </p:sp>
      </p:grpSp>
      <p:grpSp>
        <p:nvGrpSpPr>
          <p:cNvPr id="41" name="Group 40">
            <a:extLst>
              <a:ext uri="{FF2B5EF4-FFF2-40B4-BE49-F238E27FC236}">
                <a16:creationId xmlns:a16="http://schemas.microsoft.com/office/drawing/2014/main" id="{D2728155-B98A-4402-88A4-4F7D57A078BC}"/>
              </a:ext>
            </a:extLst>
          </p:cNvPr>
          <p:cNvGrpSpPr/>
          <p:nvPr/>
        </p:nvGrpSpPr>
        <p:grpSpPr>
          <a:xfrm>
            <a:off x="5870290" y="2248848"/>
            <a:ext cx="1356041" cy="1309155"/>
            <a:chOff x="2633245" y="3344369"/>
            <a:chExt cx="1356041" cy="1309155"/>
          </a:xfrm>
        </p:grpSpPr>
        <p:pic>
          <p:nvPicPr>
            <p:cNvPr id="42" name="Picture 41">
              <a:extLst>
                <a:ext uri="{FF2B5EF4-FFF2-40B4-BE49-F238E27FC236}">
                  <a16:creationId xmlns:a16="http://schemas.microsoft.com/office/drawing/2014/main" id="{023B0C93-A69B-4B82-AD36-0A25E8247EEB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59828">
              <a:off x="2633245" y="3344369"/>
              <a:ext cx="997115" cy="1309155"/>
            </a:xfrm>
            <a:prstGeom prst="rect">
              <a:avLst/>
            </a:prstGeom>
          </p:spPr>
        </p:pic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2DF5157E-80BF-41E4-AA92-8B0420E68FF9}"/>
                </a:ext>
              </a:extLst>
            </p:cNvPr>
            <p:cNvSpPr txBox="1"/>
            <p:nvPr/>
          </p:nvSpPr>
          <p:spPr>
            <a:xfrm>
              <a:off x="2729677" y="3596748"/>
              <a:ext cx="1259609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3200" b="1" dirty="0">
                  <a:solidFill>
                    <a:schemeClr val="bg1"/>
                  </a:solidFill>
                </a:rPr>
                <a:t>car</a:t>
              </a:r>
              <a:endParaRPr lang="en-GB" sz="36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44" name="Group 43">
            <a:extLst>
              <a:ext uri="{FF2B5EF4-FFF2-40B4-BE49-F238E27FC236}">
                <a16:creationId xmlns:a16="http://schemas.microsoft.com/office/drawing/2014/main" id="{3857C740-A999-4BD8-BAC3-C5EA001DD8BD}"/>
              </a:ext>
            </a:extLst>
          </p:cNvPr>
          <p:cNvGrpSpPr/>
          <p:nvPr/>
        </p:nvGrpSpPr>
        <p:grpSpPr>
          <a:xfrm rot="979029">
            <a:off x="797029" y="2871341"/>
            <a:ext cx="1482305" cy="1593200"/>
            <a:chOff x="4518749" y="2485601"/>
            <a:chExt cx="1327299" cy="1426598"/>
          </a:xfrm>
        </p:grpSpPr>
        <p:pic>
          <p:nvPicPr>
            <p:cNvPr id="45" name="Picture 44">
              <a:extLst>
                <a:ext uri="{FF2B5EF4-FFF2-40B4-BE49-F238E27FC236}">
                  <a16:creationId xmlns:a16="http://schemas.microsoft.com/office/drawing/2014/main" id="{76CD5D3E-15C1-4155-9410-AC77411D236E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646824">
              <a:off x="4518749" y="2485601"/>
              <a:ext cx="1086566" cy="1426598"/>
            </a:xfrm>
            <a:prstGeom prst="rect">
              <a:avLst/>
            </a:prstGeom>
          </p:spPr>
        </p:pic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id="{CB72A0C2-CC85-4F74-A7EC-85374D3F5A2D}"/>
                </a:ext>
              </a:extLst>
            </p:cNvPr>
            <p:cNvSpPr txBox="1"/>
            <p:nvPr/>
          </p:nvSpPr>
          <p:spPr>
            <a:xfrm rot="20620971">
              <a:off x="4585012" y="2808045"/>
              <a:ext cx="1261036" cy="52362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3200" b="1" dirty="0">
                  <a:solidFill>
                    <a:schemeClr val="bg1"/>
                  </a:solidFill>
                </a:rPr>
                <a:t>card</a:t>
              </a:r>
              <a:endParaRPr lang="en-GB" sz="36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47" name="Group 46">
            <a:extLst>
              <a:ext uri="{FF2B5EF4-FFF2-40B4-BE49-F238E27FC236}">
                <a16:creationId xmlns:a16="http://schemas.microsoft.com/office/drawing/2014/main" id="{987E8588-5BB6-4824-ADC6-68CE6C114DE6}"/>
              </a:ext>
            </a:extLst>
          </p:cNvPr>
          <p:cNvGrpSpPr/>
          <p:nvPr/>
        </p:nvGrpSpPr>
        <p:grpSpPr>
          <a:xfrm>
            <a:off x="7291590" y="4253274"/>
            <a:ext cx="1349173" cy="1247374"/>
            <a:chOff x="6632322" y="2821292"/>
            <a:chExt cx="1349173" cy="1247374"/>
          </a:xfrm>
        </p:grpSpPr>
        <p:pic>
          <p:nvPicPr>
            <p:cNvPr id="48" name="Picture 47">
              <a:extLst>
                <a:ext uri="{FF2B5EF4-FFF2-40B4-BE49-F238E27FC236}">
                  <a16:creationId xmlns:a16="http://schemas.microsoft.com/office/drawing/2014/main" id="{E44A26B0-54E4-4793-965D-48A4D09B065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213498">
              <a:off x="6632322" y="2821292"/>
              <a:ext cx="950059" cy="1247374"/>
            </a:xfrm>
            <a:prstGeom prst="rect">
              <a:avLst/>
            </a:prstGeom>
          </p:spPr>
        </p:pic>
        <p:sp>
          <p:nvSpPr>
            <p:cNvPr id="49" name="TextBox 48">
              <a:extLst>
                <a:ext uri="{FF2B5EF4-FFF2-40B4-BE49-F238E27FC236}">
                  <a16:creationId xmlns:a16="http://schemas.microsoft.com/office/drawing/2014/main" id="{7BAC46C4-171B-47E5-8C98-C0936786C8EB}"/>
                </a:ext>
              </a:extLst>
            </p:cNvPr>
            <p:cNvSpPr txBox="1"/>
            <p:nvPr/>
          </p:nvSpPr>
          <p:spPr>
            <a:xfrm>
              <a:off x="6789483" y="3048838"/>
              <a:ext cx="1192012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3200" b="1" dirty="0">
                  <a:solidFill>
                    <a:schemeClr val="bg1"/>
                  </a:solidFill>
                </a:rPr>
                <a:t>jar</a:t>
              </a:r>
              <a:endParaRPr lang="en-GB" sz="3600" b="1" dirty="0">
                <a:solidFill>
                  <a:schemeClr val="bg1"/>
                </a:solidFill>
              </a:endParaRPr>
            </a:p>
          </p:txBody>
        </p:sp>
      </p:grpSp>
      <p:sp>
        <p:nvSpPr>
          <p:cNvPr id="50" name="Rectangle: Rounded Corners 49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D9CF768F-D213-4C4B-8243-62607FD9404D}"/>
              </a:ext>
            </a:extLst>
          </p:cNvPr>
          <p:cNvSpPr/>
          <p:nvPr/>
        </p:nvSpPr>
        <p:spPr>
          <a:xfrm>
            <a:off x="6876323" y="5634424"/>
            <a:ext cx="1519745" cy="466790"/>
          </a:xfrm>
          <a:prstGeom prst="roundRect">
            <a:avLst/>
          </a:prstGeom>
          <a:solidFill>
            <a:srgbClr val="3459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/>
              <a:t>Next</a:t>
            </a:r>
          </a:p>
        </p:txBody>
      </p:sp>
      <p:grpSp>
        <p:nvGrpSpPr>
          <p:cNvPr id="51" name="Group 50">
            <a:extLst>
              <a:ext uri="{FF2B5EF4-FFF2-40B4-BE49-F238E27FC236}">
                <a16:creationId xmlns:a16="http://schemas.microsoft.com/office/drawing/2014/main" id="{E41D5E71-933B-4AB2-A4FE-FCA764F97F59}"/>
              </a:ext>
            </a:extLst>
          </p:cNvPr>
          <p:cNvGrpSpPr/>
          <p:nvPr/>
        </p:nvGrpSpPr>
        <p:grpSpPr>
          <a:xfrm>
            <a:off x="2848016" y="4560671"/>
            <a:ext cx="1306352" cy="1559501"/>
            <a:chOff x="2652278" y="3111136"/>
            <a:chExt cx="1306352" cy="1559501"/>
          </a:xfrm>
        </p:grpSpPr>
        <p:pic>
          <p:nvPicPr>
            <p:cNvPr id="52" name="Picture 51">
              <a:extLst>
                <a:ext uri="{FF2B5EF4-FFF2-40B4-BE49-F238E27FC236}">
                  <a16:creationId xmlns:a16="http://schemas.microsoft.com/office/drawing/2014/main" id="{EB0851B4-9681-4100-AB2D-EF5F504B2B15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59828">
              <a:off x="2652278" y="3111136"/>
              <a:ext cx="1187790" cy="1559501"/>
            </a:xfrm>
            <a:prstGeom prst="rect">
              <a:avLst/>
            </a:prstGeom>
          </p:spPr>
        </p:pic>
        <p:sp>
          <p:nvSpPr>
            <p:cNvPr id="53" name="TextBox 52">
              <a:extLst>
                <a:ext uri="{FF2B5EF4-FFF2-40B4-BE49-F238E27FC236}">
                  <a16:creationId xmlns:a16="http://schemas.microsoft.com/office/drawing/2014/main" id="{153318B1-1A12-4F8B-9B48-57C8E8D6FB6B}"/>
                </a:ext>
              </a:extLst>
            </p:cNvPr>
            <p:cNvSpPr txBox="1"/>
            <p:nvPr/>
          </p:nvSpPr>
          <p:spPr>
            <a:xfrm>
              <a:off x="2699021" y="3519509"/>
              <a:ext cx="1259609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3200" b="1" dirty="0">
                  <a:solidFill>
                    <a:schemeClr val="bg1"/>
                  </a:solidFill>
                </a:rPr>
                <a:t>hard</a:t>
              </a:r>
              <a:endParaRPr lang="en-GB" sz="3600" b="1" dirty="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5888568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" presetID="1" presetClass="exit" presetSubtype="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" dur="250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6" presetID="1" presetClass="exit" presetSubtype="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3" dur="25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4" presetID="1" presetClass="exit" presetSubtype="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1" dur="2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2" presetID="1" presetClass="exit" presetSubtype="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9" dur="25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0" presetID="1" presetClass="exit" presetSubtype="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7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8" presetID="1" presetClass="exit" presetSubtype="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 tmFilter="0, 0; .2, .5; .8, .5; 1, 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5" dur="250" autoRev="1" fill="hold"/>
                                        <p:tgtEl>
                                          <p:spTgt spid="1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56" presetID="1" presetClass="exit" presetSubtype="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3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64" presetID="1" presetClass="exit" presetSubtype="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66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7" fill="hold">
                      <p:stCondLst>
                        <p:cond delay="0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500" tmFilter="0, 0; .2, .5; .8, .5; 1, 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1" dur="250" autoRev="1" fill="hold"/>
                                        <p:tgtEl>
                                          <p:spTgt spid="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72" presetID="1" presetClass="exit" presetSubtype="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500" tmFilter="0, 0; .2, .5; .8, .5; 1, 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9" dur="250" autoRev="1" fill="hold"/>
                                        <p:tgtEl>
                                          <p:spTgt spid="4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0" presetID="1" presetClass="exit" presetSubtype="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82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3" fill="hold">
                      <p:stCondLst>
                        <p:cond delay="0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6" dur="500" tmFilter="0, 0; .2, .5; .8, .5; 1, 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7" dur="250" autoRev="1" fill="hold"/>
                                        <p:tgtEl>
                                          <p:spTgt spid="4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8" presetID="1" presetClass="exit" presetSubtype="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  <p:seq concurrent="1" nextAc="seek">
              <p:cTn id="90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1" fill="hold">
                      <p:stCondLst>
                        <p:cond delay="0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4" dur="500" tmFilter="0, 0; .2, .5; .8, .5; 1, 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5" dur="250" autoRev="1" fill="hold"/>
                                        <p:tgtEl>
                                          <p:spTgt spid="4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96" presetID="1" presetClass="exit" presetSubtype="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  <p:seq concurrent="1" nextAc="seek">
              <p:cTn id="98" restart="whenNotActive" fill="hold" evtFilter="cancelBubble" nodeType="interactiveSeq">
                <p:stCondLst>
                  <p:cond evt="onClick" delay="0">
                    <p:tgtEl>
                      <p:spTgt spid="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9" fill="hold">
                      <p:stCondLst>
                        <p:cond delay="0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2" dur="500" tmFilter="0, 0; .2, .5; .8, .5; 1, 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3" dur="250" autoRev="1" fill="hold"/>
                                        <p:tgtEl>
                                          <p:spTgt spid="5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04" presetID="1" presetClass="exit" presetSubtype="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"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94418F33-E60E-40B6-8186-C988E8E1ED7F}"/>
              </a:ext>
            </a:extLst>
          </p:cNvPr>
          <p:cNvGrpSpPr/>
          <p:nvPr/>
        </p:nvGrpSpPr>
        <p:grpSpPr>
          <a:xfrm rot="1472014">
            <a:off x="2730830" y="2916239"/>
            <a:ext cx="1642478" cy="1712192"/>
            <a:chOff x="2629186" y="3258935"/>
            <a:chExt cx="1481180" cy="1544048"/>
          </a:xfrm>
        </p:grpSpPr>
        <p:pic>
          <p:nvPicPr>
            <p:cNvPr id="22" name="Picture 21">
              <a:extLst>
                <a:ext uri="{FF2B5EF4-FFF2-40B4-BE49-F238E27FC236}">
                  <a16:creationId xmlns:a16="http://schemas.microsoft.com/office/drawing/2014/main" id="{8394DD21-45DC-4BEB-B640-39FE8B784E9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59828">
              <a:off x="2629186" y="3258935"/>
              <a:ext cx="1176021" cy="1544048"/>
            </a:xfrm>
            <a:prstGeom prst="rect">
              <a:avLst/>
            </a:prstGeom>
          </p:spPr>
        </p:pic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64B17B44-0450-4389-B749-D834A2AFB552}"/>
                </a:ext>
              </a:extLst>
            </p:cNvPr>
            <p:cNvSpPr txBox="1"/>
            <p:nvPr/>
          </p:nvSpPr>
          <p:spPr>
            <a:xfrm rot="20127986">
              <a:off x="2738642" y="3585153"/>
              <a:ext cx="1371724" cy="52734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3200" b="1" dirty="0">
                  <a:solidFill>
                    <a:schemeClr val="bg1"/>
                  </a:solidFill>
                </a:rPr>
                <a:t>corn</a:t>
              </a:r>
              <a:endParaRPr lang="en-GB" sz="36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id="{9F1586F1-2BD5-474A-AE96-2A9EA82A2526}"/>
              </a:ext>
            </a:extLst>
          </p:cNvPr>
          <p:cNvGrpSpPr/>
          <p:nvPr/>
        </p:nvGrpSpPr>
        <p:grpSpPr>
          <a:xfrm>
            <a:off x="707695" y="4600337"/>
            <a:ext cx="1428200" cy="1625815"/>
            <a:chOff x="914469" y="4116323"/>
            <a:chExt cx="1428200" cy="1625815"/>
          </a:xfrm>
        </p:grpSpPr>
        <p:pic>
          <p:nvPicPr>
            <p:cNvPr id="20" name="Picture 19">
              <a:extLst>
                <a:ext uri="{FF2B5EF4-FFF2-40B4-BE49-F238E27FC236}">
                  <a16:creationId xmlns:a16="http://schemas.microsoft.com/office/drawing/2014/main" id="{D4B4B803-6692-4E70-933B-B36244A5C1D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561976">
              <a:off x="914469" y="4116323"/>
              <a:ext cx="1238299" cy="1625815"/>
            </a:xfrm>
            <a:prstGeom prst="rect">
              <a:avLst/>
            </a:prstGeom>
          </p:spPr>
        </p:pic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26E9E4EE-A46D-4894-86D7-0B8C8C053512}"/>
                </a:ext>
              </a:extLst>
            </p:cNvPr>
            <p:cNvSpPr txBox="1"/>
            <p:nvPr/>
          </p:nvSpPr>
          <p:spPr>
            <a:xfrm>
              <a:off x="950952" y="4552451"/>
              <a:ext cx="1391717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3200" b="1" dirty="0">
                  <a:solidFill>
                    <a:schemeClr val="bg1"/>
                  </a:solidFill>
                </a:rPr>
                <a:t>torch</a:t>
              </a:r>
              <a:endParaRPr lang="en-GB" sz="36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id="{A49817ED-4FE1-4ED5-AD42-A8FA50017D75}"/>
              </a:ext>
            </a:extLst>
          </p:cNvPr>
          <p:cNvGrpSpPr/>
          <p:nvPr/>
        </p:nvGrpSpPr>
        <p:grpSpPr>
          <a:xfrm rot="892853">
            <a:off x="5115708" y="4597861"/>
            <a:ext cx="1473746" cy="1703383"/>
            <a:chOff x="3882141" y="4381172"/>
            <a:chExt cx="1473746" cy="1703383"/>
          </a:xfrm>
        </p:grpSpPr>
        <p:pic>
          <p:nvPicPr>
            <p:cNvPr id="23" name="Picture 22">
              <a:extLst>
                <a:ext uri="{FF2B5EF4-FFF2-40B4-BE49-F238E27FC236}">
                  <a16:creationId xmlns:a16="http://schemas.microsoft.com/office/drawing/2014/main" id="{8C7E5D2D-DBA7-4847-B6EF-B499EB0CA74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82141" y="4381172"/>
              <a:ext cx="1297377" cy="1703383"/>
            </a:xfrm>
            <a:prstGeom prst="rect">
              <a:avLst/>
            </a:prstGeom>
          </p:spPr>
        </p:pic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EF73D5E6-32D6-4009-8F22-4660CB1970AE}"/>
                </a:ext>
              </a:extLst>
            </p:cNvPr>
            <p:cNvSpPr txBox="1"/>
            <p:nvPr/>
          </p:nvSpPr>
          <p:spPr>
            <a:xfrm rot="20707147">
              <a:off x="3930971" y="4816564"/>
              <a:ext cx="1424916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3200" b="1" dirty="0">
                  <a:solidFill>
                    <a:schemeClr val="bg1"/>
                  </a:solidFill>
                </a:rPr>
                <a:t>porch</a:t>
              </a:r>
              <a:endParaRPr lang="en-GB" sz="36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813ED305-B482-41CB-ACBA-983351318273}"/>
              </a:ext>
            </a:extLst>
          </p:cNvPr>
          <p:cNvGrpSpPr/>
          <p:nvPr/>
        </p:nvGrpSpPr>
        <p:grpSpPr>
          <a:xfrm>
            <a:off x="4315692" y="2340685"/>
            <a:ext cx="1343488" cy="1719672"/>
            <a:chOff x="4333290" y="2374709"/>
            <a:chExt cx="1343488" cy="1719672"/>
          </a:xfrm>
        </p:grpSpPr>
        <p:pic>
          <p:nvPicPr>
            <p:cNvPr id="24" name="Picture 23">
              <a:extLst>
                <a:ext uri="{FF2B5EF4-FFF2-40B4-BE49-F238E27FC236}">
                  <a16:creationId xmlns:a16="http://schemas.microsoft.com/office/drawing/2014/main" id="{D5D0407A-AC92-4E7E-87B4-7312DE2ADE43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33290" y="2374709"/>
              <a:ext cx="1309785" cy="1719672"/>
            </a:xfrm>
            <a:prstGeom prst="rect">
              <a:avLst/>
            </a:prstGeom>
          </p:spPr>
        </p:pic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29746CCB-25E6-4CD5-9553-E4BCF4D48E47}"/>
                </a:ext>
              </a:extLst>
            </p:cNvPr>
            <p:cNvSpPr txBox="1"/>
            <p:nvPr/>
          </p:nvSpPr>
          <p:spPr>
            <a:xfrm>
              <a:off x="4372886" y="2814079"/>
              <a:ext cx="1303892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3200" b="1" dirty="0">
                  <a:solidFill>
                    <a:schemeClr val="bg1"/>
                  </a:solidFill>
                </a:rPr>
                <a:t>worn</a:t>
              </a:r>
              <a:endParaRPr lang="en-GB" sz="36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7D9B1AE4-C901-4467-9CDC-AEB649CB083B}"/>
              </a:ext>
            </a:extLst>
          </p:cNvPr>
          <p:cNvGrpSpPr/>
          <p:nvPr/>
        </p:nvGrpSpPr>
        <p:grpSpPr>
          <a:xfrm rot="1976322">
            <a:off x="6730139" y="4100004"/>
            <a:ext cx="1276132" cy="1559501"/>
            <a:chOff x="5536215" y="4067695"/>
            <a:chExt cx="1276132" cy="1559501"/>
          </a:xfrm>
        </p:grpSpPr>
        <p:pic>
          <p:nvPicPr>
            <p:cNvPr id="25" name="Picture 24">
              <a:extLst>
                <a:ext uri="{FF2B5EF4-FFF2-40B4-BE49-F238E27FC236}">
                  <a16:creationId xmlns:a16="http://schemas.microsoft.com/office/drawing/2014/main" id="{FD4BDC6B-6A74-4810-AC9A-F6231F42889B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42748">
              <a:off x="5536215" y="4067695"/>
              <a:ext cx="1187790" cy="1559501"/>
            </a:xfrm>
            <a:prstGeom prst="rect">
              <a:avLst/>
            </a:prstGeom>
          </p:spPr>
        </p:pic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E0247E91-8B86-46A0-9D86-F1735965BEC3}"/>
                </a:ext>
              </a:extLst>
            </p:cNvPr>
            <p:cNvSpPr txBox="1"/>
            <p:nvPr/>
          </p:nvSpPr>
          <p:spPr>
            <a:xfrm rot="19623678">
              <a:off x="5554929" y="4457705"/>
              <a:ext cx="1257418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3200" b="1" dirty="0">
                  <a:solidFill>
                    <a:schemeClr val="bg1"/>
                  </a:solidFill>
                </a:rPr>
                <a:t>cord</a:t>
              </a:r>
              <a:endParaRPr lang="en-GB" sz="36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03B42101-0C09-4273-B3AB-125BC1A43D3A}"/>
              </a:ext>
            </a:extLst>
          </p:cNvPr>
          <p:cNvGrpSpPr/>
          <p:nvPr/>
        </p:nvGrpSpPr>
        <p:grpSpPr>
          <a:xfrm>
            <a:off x="5919368" y="1202239"/>
            <a:ext cx="1217104" cy="1559501"/>
            <a:chOff x="6763043" y="2722981"/>
            <a:chExt cx="1217104" cy="1559501"/>
          </a:xfrm>
        </p:grpSpPr>
        <p:pic>
          <p:nvPicPr>
            <p:cNvPr id="26" name="Picture 25">
              <a:extLst>
                <a:ext uri="{FF2B5EF4-FFF2-40B4-BE49-F238E27FC236}">
                  <a16:creationId xmlns:a16="http://schemas.microsoft.com/office/drawing/2014/main" id="{1D34DA44-9EBF-4F35-AB29-44282F945CD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0089698">
              <a:off x="6763043" y="2722981"/>
              <a:ext cx="1187790" cy="1559501"/>
            </a:xfrm>
            <a:prstGeom prst="rect">
              <a:avLst/>
            </a:prstGeom>
          </p:spPr>
        </p:pic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EB8D3F9A-6A0C-4AAE-8E9E-86A768C81FB7}"/>
                </a:ext>
              </a:extLst>
            </p:cNvPr>
            <p:cNvSpPr txBox="1"/>
            <p:nvPr/>
          </p:nvSpPr>
          <p:spPr>
            <a:xfrm>
              <a:off x="6788135" y="3113773"/>
              <a:ext cx="1192012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3200" b="1" dirty="0">
                  <a:solidFill>
                    <a:schemeClr val="bg1"/>
                  </a:solidFill>
                </a:rPr>
                <a:t>horn</a:t>
              </a:r>
              <a:endParaRPr lang="en-GB" sz="36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7A675CC6-14EF-44DA-B55D-F0B9E9C590E5}"/>
              </a:ext>
            </a:extLst>
          </p:cNvPr>
          <p:cNvGrpSpPr/>
          <p:nvPr/>
        </p:nvGrpSpPr>
        <p:grpSpPr>
          <a:xfrm>
            <a:off x="7322495" y="557329"/>
            <a:ext cx="1368933" cy="1584796"/>
            <a:chOff x="5463452" y="852410"/>
            <a:chExt cx="1368933" cy="1584796"/>
          </a:xfrm>
        </p:grpSpPr>
        <p:pic>
          <p:nvPicPr>
            <p:cNvPr id="27" name="Picture 26">
              <a:extLst>
                <a:ext uri="{FF2B5EF4-FFF2-40B4-BE49-F238E27FC236}">
                  <a16:creationId xmlns:a16="http://schemas.microsoft.com/office/drawing/2014/main" id="{B5527850-63C2-4880-A9A6-69BF9AB030DB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358176">
              <a:off x="5463452" y="852410"/>
              <a:ext cx="1207056" cy="1584796"/>
            </a:xfrm>
            <a:prstGeom prst="rect">
              <a:avLst/>
            </a:prstGeom>
          </p:spPr>
        </p:pic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0F5B95F2-9BD5-4EDF-BCF9-2745A61BD01D}"/>
                </a:ext>
              </a:extLst>
            </p:cNvPr>
            <p:cNvSpPr txBox="1"/>
            <p:nvPr/>
          </p:nvSpPr>
          <p:spPr>
            <a:xfrm>
              <a:off x="5574845" y="1233200"/>
              <a:ext cx="125754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3200" b="1" dirty="0">
                  <a:solidFill>
                    <a:schemeClr val="bg1"/>
                  </a:solidFill>
                </a:rPr>
                <a:t>born</a:t>
              </a:r>
              <a:endParaRPr lang="en-GB" sz="36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17936A4E-6B5B-4528-903F-4ACA425DE018}"/>
              </a:ext>
            </a:extLst>
          </p:cNvPr>
          <p:cNvGrpSpPr/>
          <p:nvPr/>
        </p:nvGrpSpPr>
        <p:grpSpPr>
          <a:xfrm>
            <a:off x="7154940" y="2268249"/>
            <a:ext cx="1364958" cy="1792108"/>
            <a:chOff x="7139797" y="4592883"/>
            <a:chExt cx="1364958" cy="1792108"/>
          </a:xfrm>
        </p:grpSpPr>
        <p:pic>
          <p:nvPicPr>
            <p:cNvPr id="29" name="Picture 28">
              <a:extLst>
                <a:ext uri="{FF2B5EF4-FFF2-40B4-BE49-F238E27FC236}">
                  <a16:creationId xmlns:a16="http://schemas.microsoft.com/office/drawing/2014/main" id="{D5AC0A4A-F3C4-4D5C-BC2B-8E414C928ED9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633980">
              <a:off x="7139797" y="4592883"/>
              <a:ext cx="1364958" cy="1792108"/>
            </a:xfrm>
            <a:prstGeom prst="rect">
              <a:avLst/>
            </a:prstGeom>
          </p:spPr>
        </p:pic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725E40D7-E93B-4595-BDD8-533F21F5A2C4}"/>
                </a:ext>
              </a:extLst>
            </p:cNvPr>
            <p:cNvSpPr txBox="1"/>
            <p:nvPr/>
          </p:nvSpPr>
          <p:spPr>
            <a:xfrm>
              <a:off x="7260153" y="5129354"/>
              <a:ext cx="1240223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3200" b="1" dirty="0">
                  <a:solidFill>
                    <a:schemeClr val="bg1"/>
                  </a:solidFill>
                </a:rPr>
                <a:t>thorn</a:t>
              </a:r>
              <a:endParaRPr lang="en-GB" sz="36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590DF74E-5B28-4B54-8F5E-AF1407972CEE}"/>
              </a:ext>
            </a:extLst>
          </p:cNvPr>
          <p:cNvGrpSpPr/>
          <p:nvPr/>
        </p:nvGrpSpPr>
        <p:grpSpPr>
          <a:xfrm>
            <a:off x="4486953" y="576681"/>
            <a:ext cx="1188417" cy="1559501"/>
            <a:chOff x="7146531" y="657692"/>
            <a:chExt cx="1188417" cy="1559501"/>
          </a:xfrm>
        </p:grpSpPr>
        <p:pic>
          <p:nvPicPr>
            <p:cNvPr id="28" name="Picture 27">
              <a:extLst>
                <a:ext uri="{FF2B5EF4-FFF2-40B4-BE49-F238E27FC236}">
                  <a16:creationId xmlns:a16="http://schemas.microsoft.com/office/drawing/2014/main" id="{CAB2D121-32D7-443D-9034-FFB3535AF206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84100">
              <a:off x="7146845" y="657692"/>
              <a:ext cx="1187790" cy="1559501"/>
            </a:xfrm>
            <a:prstGeom prst="rect">
              <a:avLst/>
            </a:prstGeom>
          </p:spPr>
        </p:pic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998A9A5C-DDD6-42AE-A2D7-7BF47863D8BC}"/>
                </a:ext>
              </a:extLst>
            </p:cNvPr>
            <p:cNvSpPr txBox="1"/>
            <p:nvPr/>
          </p:nvSpPr>
          <p:spPr>
            <a:xfrm>
              <a:off x="7146531" y="1025541"/>
              <a:ext cx="1188417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3200" b="1" dirty="0">
                  <a:solidFill>
                    <a:schemeClr val="bg1"/>
                  </a:solidFill>
                </a:rPr>
                <a:t>short</a:t>
              </a:r>
              <a:endParaRPr lang="en-GB" sz="36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96A52730-DB61-4A99-BA25-8F084DD138D8}"/>
              </a:ext>
            </a:extLst>
          </p:cNvPr>
          <p:cNvGrpSpPr/>
          <p:nvPr/>
        </p:nvGrpSpPr>
        <p:grpSpPr>
          <a:xfrm>
            <a:off x="981097" y="844027"/>
            <a:ext cx="3289313" cy="1945896"/>
            <a:chOff x="981097" y="844027"/>
            <a:chExt cx="3289313" cy="1945896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A63E9848-DC04-43BA-B2BE-0EFE06CB1F1D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81097" y="844027"/>
              <a:ext cx="3289313" cy="1945896"/>
            </a:xfrm>
            <a:prstGeom prst="rect">
              <a:avLst/>
            </a:prstGeom>
          </p:spPr>
        </p:pic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10210635-D73C-4E5F-83F5-827057FBFDA3}"/>
                </a:ext>
              </a:extLst>
            </p:cNvPr>
            <p:cNvSpPr txBox="1"/>
            <p:nvPr/>
          </p:nvSpPr>
          <p:spPr>
            <a:xfrm>
              <a:off x="1981318" y="1381826"/>
              <a:ext cx="1223909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7200" b="1" dirty="0">
                  <a:solidFill>
                    <a:srgbClr val="1C1C1C"/>
                  </a:solidFill>
                  <a:ea typeface="+mj-ea"/>
                  <a:cs typeface="+mj-cs"/>
                </a:rPr>
                <a:t>or</a:t>
              </a:r>
              <a:endParaRPr lang="en-GB" dirty="0"/>
            </a:p>
          </p:txBody>
        </p:sp>
      </p:grpSp>
      <p:grpSp>
        <p:nvGrpSpPr>
          <p:cNvPr id="41" name="Group 40">
            <a:extLst>
              <a:ext uri="{FF2B5EF4-FFF2-40B4-BE49-F238E27FC236}">
                <a16:creationId xmlns:a16="http://schemas.microsoft.com/office/drawing/2014/main" id="{D2728155-B98A-4402-88A4-4F7D57A078BC}"/>
              </a:ext>
            </a:extLst>
          </p:cNvPr>
          <p:cNvGrpSpPr/>
          <p:nvPr/>
        </p:nvGrpSpPr>
        <p:grpSpPr>
          <a:xfrm>
            <a:off x="5742672" y="2963049"/>
            <a:ext cx="1357330" cy="1559501"/>
            <a:chOff x="2601300" y="3111135"/>
            <a:chExt cx="1357330" cy="1559501"/>
          </a:xfrm>
        </p:grpSpPr>
        <p:pic>
          <p:nvPicPr>
            <p:cNvPr id="42" name="Picture 41">
              <a:extLst>
                <a:ext uri="{FF2B5EF4-FFF2-40B4-BE49-F238E27FC236}">
                  <a16:creationId xmlns:a16="http://schemas.microsoft.com/office/drawing/2014/main" id="{023B0C93-A69B-4B82-AD36-0A25E8247EEB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59828">
              <a:off x="2601300" y="3111135"/>
              <a:ext cx="1187790" cy="1559501"/>
            </a:xfrm>
            <a:prstGeom prst="rect">
              <a:avLst/>
            </a:prstGeom>
          </p:spPr>
        </p:pic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2DF5157E-80BF-41E4-AA92-8B0420E68FF9}"/>
                </a:ext>
              </a:extLst>
            </p:cNvPr>
            <p:cNvSpPr txBox="1"/>
            <p:nvPr/>
          </p:nvSpPr>
          <p:spPr>
            <a:xfrm>
              <a:off x="2699021" y="3519509"/>
              <a:ext cx="1259609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3200" b="1" dirty="0">
                  <a:solidFill>
                    <a:schemeClr val="bg1"/>
                  </a:solidFill>
                </a:rPr>
                <a:t>torn</a:t>
              </a:r>
              <a:endParaRPr lang="en-GB" sz="36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44" name="Group 43">
            <a:extLst>
              <a:ext uri="{FF2B5EF4-FFF2-40B4-BE49-F238E27FC236}">
                <a16:creationId xmlns:a16="http://schemas.microsoft.com/office/drawing/2014/main" id="{3857C740-A999-4BD8-BAC3-C5EA001DD8BD}"/>
              </a:ext>
            </a:extLst>
          </p:cNvPr>
          <p:cNvGrpSpPr/>
          <p:nvPr/>
        </p:nvGrpSpPr>
        <p:grpSpPr>
          <a:xfrm rot="979029">
            <a:off x="3603842" y="4112056"/>
            <a:ext cx="1564860" cy="1741623"/>
            <a:chOff x="4444827" y="2394731"/>
            <a:chExt cx="1401221" cy="1559500"/>
          </a:xfrm>
        </p:grpSpPr>
        <p:pic>
          <p:nvPicPr>
            <p:cNvPr id="45" name="Picture 44">
              <a:extLst>
                <a:ext uri="{FF2B5EF4-FFF2-40B4-BE49-F238E27FC236}">
                  <a16:creationId xmlns:a16="http://schemas.microsoft.com/office/drawing/2014/main" id="{76CD5D3E-15C1-4155-9410-AC77411D236E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492901">
              <a:off x="4444827" y="2394731"/>
              <a:ext cx="1187791" cy="1559500"/>
            </a:xfrm>
            <a:prstGeom prst="rect">
              <a:avLst/>
            </a:prstGeom>
          </p:spPr>
        </p:pic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id="{CB72A0C2-CC85-4F74-A7EC-85374D3F5A2D}"/>
                </a:ext>
              </a:extLst>
            </p:cNvPr>
            <p:cNvSpPr txBox="1"/>
            <p:nvPr/>
          </p:nvSpPr>
          <p:spPr>
            <a:xfrm rot="20620971">
              <a:off x="4585012" y="2808045"/>
              <a:ext cx="1261036" cy="52362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3200" b="1" dirty="0">
                  <a:solidFill>
                    <a:schemeClr val="bg1"/>
                  </a:solidFill>
                </a:rPr>
                <a:t>north</a:t>
              </a:r>
              <a:endParaRPr lang="en-GB" sz="36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47" name="Group 46">
            <a:extLst>
              <a:ext uri="{FF2B5EF4-FFF2-40B4-BE49-F238E27FC236}">
                <a16:creationId xmlns:a16="http://schemas.microsoft.com/office/drawing/2014/main" id="{987E8588-5BB6-4824-ADC6-68CE6C114DE6}"/>
              </a:ext>
            </a:extLst>
          </p:cNvPr>
          <p:cNvGrpSpPr/>
          <p:nvPr/>
        </p:nvGrpSpPr>
        <p:grpSpPr>
          <a:xfrm>
            <a:off x="2230295" y="4654113"/>
            <a:ext cx="1345969" cy="1559501"/>
            <a:chOff x="6694889" y="2639994"/>
            <a:chExt cx="1345969" cy="1559501"/>
          </a:xfrm>
        </p:grpSpPr>
        <p:pic>
          <p:nvPicPr>
            <p:cNvPr id="48" name="Picture 47">
              <a:extLst>
                <a:ext uri="{FF2B5EF4-FFF2-40B4-BE49-F238E27FC236}">
                  <a16:creationId xmlns:a16="http://schemas.microsoft.com/office/drawing/2014/main" id="{E44A26B0-54E4-4793-965D-48A4D09B065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213498">
              <a:off x="6694889" y="2639994"/>
              <a:ext cx="1187790" cy="1559501"/>
            </a:xfrm>
            <a:prstGeom prst="rect">
              <a:avLst/>
            </a:prstGeom>
          </p:spPr>
        </p:pic>
        <p:sp>
          <p:nvSpPr>
            <p:cNvPr id="49" name="TextBox 48">
              <a:extLst>
                <a:ext uri="{FF2B5EF4-FFF2-40B4-BE49-F238E27FC236}">
                  <a16:creationId xmlns:a16="http://schemas.microsoft.com/office/drawing/2014/main" id="{7BAC46C4-171B-47E5-8C98-C0936786C8EB}"/>
                </a:ext>
              </a:extLst>
            </p:cNvPr>
            <p:cNvSpPr txBox="1"/>
            <p:nvPr/>
          </p:nvSpPr>
          <p:spPr>
            <a:xfrm>
              <a:off x="6848846" y="3023179"/>
              <a:ext cx="1192012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3200" b="1" dirty="0">
                  <a:solidFill>
                    <a:schemeClr val="bg1"/>
                  </a:solidFill>
                </a:rPr>
                <a:t>fork</a:t>
              </a:r>
              <a:endParaRPr lang="en-GB" sz="3600" b="1" dirty="0">
                <a:solidFill>
                  <a:schemeClr val="bg1"/>
                </a:solidFill>
              </a:endParaRPr>
            </a:p>
          </p:txBody>
        </p:sp>
      </p:grpSp>
      <p:sp>
        <p:nvSpPr>
          <p:cNvPr id="50" name="Rectangle: Rounded Corners 49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D9CF768F-D213-4C4B-8243-62607FD9404D}"/>
              </a:ext>
            </a:extLst>
          </p:cNvPr>
          <p:cNvSpPr/>
          <p:nvPr/>
        </p:nvSpPr>
        <p:spPr>
          <a:xfrm>
            <a:off x="6876323" y="5634424"/>
            <a:ext cx="1519745" cy="466790"/>
          </a:xfrm>
          <a:prstGeom prst="roundRect">
            <a:avLst/>
          </a:prstGeom>
          <a:solidFill>
            <a:srgbClr val="3459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/>
              <a:t>Next</a:t>
            </a:r>
          </a:p>
        </p:txBody>
      </p:sp>
      <p:grpSp>
        <p:nvGrpSpPr>
          <p:cNvPr id="51" name="Group 50">
            <a:extLst>
              <a:ext uri="{FF2B5EF4-FFF2-40B4-BE49-F238E27FC236}">
                <a16:creationId xmlns:a16="http://schemas.microsoft.com/office/drawing/2014/main" id="{112AACA1-1E8A-4F76-B6EB-2974CA86EC08}"/>
              </a:ext>
            </a:extLst>
          </p:cNvPr>
          <p:cNvGrpSpPr/>
          <p:nvPr/>
        </p:nvGrpSpPr>
        <p:grpSpPr>
          <a:xfrm>
            <a:off x="1134145" y="2804833"/>
            <a:ext cx="1573280" cy="1794495"/>
            <a:chOff x="6794974" y="2621855"/>
            <a:chExt cx="1411599" cy="1610079"/>
          </a:xfrm>
        </p:grpSpPr>
        <p:pic>
          <p:nvPicPr>
            <p:cNvPr id="52" name="Picture 51">
              <a:extLst>
                <a:ext uri="{FF2B5EF4-FFF2-40B4-BE49-F238E27FC236}">
                  <a16:creationId xmlns:a16="http://schemas.microsoft.com/office/drawing/2014/main" id="{69AF6D30-6715-4F0D-A0BC-6F80F32AC9B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819098">
              <a:off x="6794974" y="2621855"/>
              <a:ext cx="1226312" cy="1610079"/>
            </a:xfrm>
            <a:prstGeom prst="rect">
              <a:avLst/>
            </a:prstGeom>
          </p:spPr>
        </p:pic>
        <p:sp>
          <p:nvSpPr>
            <p:cNvPr id="53" name="TextBox 52">
              <a:extLst>
                <a:ext uri="{FF2B5EF4-FFF2-40B4-BE49-F238E27FC236}">
                  <a16:creationId xmlns:a16="http://schemas.microsoft.com/office/drawing/2014/main" id="{BCBAF526-FCB6-4D4A-956F-B1870B53C06C}"/>
                </a:ext>
              </a:extLst>
            </p:cNvPr>
            <p:cNvSpPr txBox="1"/>
            <p:nvPr/>
          </p:nvSpPr>
          <p:spPr>
            <a:xfrm>
              <a:off x="6832433" y="3147263"/>
              <a:ext cx="137414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2400" b="1" dirty="0">
                  <a:solidFill>
                    <a:schemeClr val="bg1"/>
                  </a:solidFill>
                </a:rPr>
                <a:t>morning</a:t>
              </a:r>
              <a:endParaRPr lang="en-GB" sz="2800" b="1" dirty="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9252517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" presetID="1" presetClass="exit" presetSubtype="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" dur="250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6" presetID="1" presetClass="exit" presetSubtype="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3" dur="25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4" presetID="1" presetClass="exit" presetSubtype="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1" dur="2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2" presetID="1" presetClass="exit" presetSubtype="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9" dur="25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0" presetID="1" presetClass="exit" presetSubtype="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7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8" presetID="1" presetClass="exit" presetSubtype="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 tmFilter="0, 0; .2, .5; .8, .5; 1, 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5" dur="250" autoRev="1" fill="hold"/>
                                        <p:tgtEl>
                                          <p:spTgt spid="1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56" presetID="1" presetClass="exit" presetSubtype="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3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64" presetID="1" presetClass="exit" presetSubtype="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66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7" fill="hold">
                      <p:stCondLst>
                        <p:cond delay="0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500" tmFilter="0, 0; .2, .5; .8, .5; 1, 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1" dur="250" autoRev="1" fill="hold"/>
                                        <p:tgtEl>
                                          <p:spTgt spid="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72" presetID="1" presetClass="exit" presetSubtype="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500" tmFilter="0, 0; .2, .5; .8, .5; 1, 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9" dur="250" autoRev="1" fill="hold"/>
                                        <p:tgtEl>
                                          <p:spTgt spid="4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0" presetID="1" presetClass="exit" presetSubtype="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82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3" fill="hold">
                      <p:stCondLst>
                        <p:cond delay="0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6" dur="500" tmFilter="0, 0; .2, .5; .8, .5; 1, 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7" dur="250" autoRev="1" fill="hold"/>
                                        <p:tgtEl>
                                          <p:spTgt spid="4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8" presetID="1" presetClass="exit" presetSubtype="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  <p:seq concurrent="1" nextAc="seek">
              <p:cTn id="90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1" fill="hold">
                      <p:stCondLst>
                        <p:cond delay="0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4" dur="500" tmFilter="0, 0; .2, .5; .8, .5; 1, 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5" dur="250" autoRev="1" fill="hold"/>
                                        <p:tgtEl>
                                          <p:spTgt spid="4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96" presetID="1" presetClass="exit" presetSubtype="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  <p:seq concurrent="1" nextAc="seek">
              <p:cTn id="98" restart="whenNotActive" fill="hold" evtFilter="cancelBubble" nodeType="interactiveSeq">
                <p:stCondLst>
                  <p:cond evt="onClick" delay="0">
                    <p:tgtEl>
                      <p:spTgt spid="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9" fill="hold">
                      <p:stCondLst>
                        <p:cond delay="0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2" dur="500" tmFilter="0, 0; .2, .5; .8, .5; 1, 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3" dur="250" autoRev="1" fill="hold"/>
                                        <p:tgtEl>
                                          <p:spTgt spid="5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04" presetID="1" presetClass="exit" presetSubtype="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"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id="{A49817ED-4FE1-4ED5-AD42-A8FA50017D75}"/>
              </a:ext>
            </a:extLst>
          </p:cNvPr>
          <p:cNvGrpSpPr/>
          <p:nvPr/>
        </p:nvGrpSpPr>
        <p:grpSpPr>
          <a:xfrm rot="892853">
            <a:off x="4084091" y="4124184"/>
            <a:ext cx="1926886" cy="2034862"/>
            <a:chOff x="3882141" y="4332069"/>
            <a:chExt cx="1659495" cy="1752487"/>
          </a:xfrm>
        </p:grpSpPr>
        <p:pic>
          <p:nvPicPr>
            <p:cNvPr id="23" name="Picture 22">
              <a:extLst>
                <a:ext uri="{FF2B5EF4-FFF2-40B4-BE49-F238E27FC236}">
                  <a16:creationId xmlns:a16="http://schemas.microsoft.com/office/drawing/2014/main" id="{8C7E5D2D-DBA7-4847-B6EF-B499EB0CA74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82141" y="4332069"/>
              <a:ext cx="1334777" cy="1752487"/>
            </a:xfrm>
            <a:prstGeom prst="rect">
              <a:avLst/>
            </a:prstGeom>
          </p:spPr>
        </p:pic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EF73D5E6-32D6-4009-8F22-4660CB1970AE}"/>
                </a:ext>
              </a:extLst>
            </p:cNvPr>
            <p:cNvSpPr txBox="1"/>
            <p:nvPr/>
          </p:nvSpPr>
          <p:spPr>
            <a:xfrm rot="20707147">
              <a:off x="3958743" y="4833462"/>
              <a:ext cx="1582893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3200" b="1" dirty="0">
                  <a:solidFill>
                    <a:schemeClr val="bg1"/>
                  </a:solidFill>
                </a:rPr>
                <a:t>burger</a:t>
              </a:r>
              <a:endParaRPr lang="en-GB" sz="36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813ED305-B482-41CB-ACBA-983351318273}"/>
              </a:ext>
            </a:extLst>
          </p:cNvPr>
          <p:cNvGrpSpPr/>
          <p:nvPr/>
        </p:nvGrpSpPr>
        <p:grpSpPr>
          <a:xfrm>
            <a:off x="1031814" y="3015910"/>
            <a:ext cx="1561458" cy="1839826"/>
            <a:chOff x="4115320" y="2330620"/>
            <a:chExt cx="1561458" cy="1839826"/>
          </a:xfrm>
        </p:grpSpPr>
        <p:pic>
          <p:nvPicPr>
            <p:cNvPr id="24" name="Picture 23">
              <a:extLst>
                <a:ext uri="{FF2B5EF4-FFF2-40B4-BE49-F238E27FC236}">
                  <a16:creationId xmlns:a16="http://schemas.microsoft.com/office/drawing/2014/main" id="{D5D0407A-AC92-4E7E-87B4-7312DE2ADE4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15320" y="2330620"/>
              <a:ext cx="1401300" cy="1839826"/>
            </a:xfrm>
            <a:prstGeom prst="rect">
              <a:avLst/>
            </a:prstGeom>
          </p:spPr>
        </p:pic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29746CCB-25E6-4CD5-9553-E4BCF4D48E47}"/>
                </a:ext>
              </a:extLst>
            </p:cNvPr>
            <p:cNvSpPr txBox="1"/>
            <p:nvPr/>
          </p:nvSpPr>
          <p:spPr>
            <a:xfrm>
              <a:off x="4128328" y="2814079"/>
              <a:ext cx="154845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3200" b="1" dirty="0">
                  <a:solidFill>
                    <a:schemeClr val="bg1"/>
                  </a:solidFill>
                </a:rPr>
                <a:t>turnip</a:t>
              </a:r>
              <a:endParaRPr lang="en-GB" sz="36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7D9B1AE4-C901-4467-9CDC-AEB649CB083B}"/>
              </a:ext>
            </a:extLst>
          </p:cNvPr>
          <p:cNvGrpSpPr/>
          <p:nvPr/>
        </p:nvGrpSpPr>
        <p:grpSpPr>
          <a:xfrm rot="1976322">
            <a:off x="3653593" y="2696482"/>
            <a:ext cx="1361340" cy="1559501"/>
            <a:chOff x="5536215" y="4067695"/>
            <a:chExt cx="1361340" cy="1559501"/>
          </a:xfrm>
        </p:grpSpPr>
        <p:pic>
          <p:nvPicPr>
            <p:cNvPr id="25" name="Picture 24">
              <a:extLst>
                <a:ext uri="{FF2B5EF4-FFF2-40B4-BE49-F238E27FC236}">
                  <a16:creationId xmlns:a16="http://schemas.microsoft.com/office/drawing/2014/main" id="{FD4BDC6B-6A74-4810-AC9A-F6231F42889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42748">
              <a:off x="5536215" y="4067695"/>
              <a:ext cx="1187790" cy="1559501"/>
            </a:xfrm>
            <a:prstGeom prst="rect">
              <a:avLst/>
            </a:prstGeom>
          </p:spPr>
        </p:pic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E0247E91-8B86-46A0-9D86-F1735965BEC3}"/>
                </a:ext>
              </a:extLst>
            </p:cNvPr>
            <p:cNvSpPr txBox="1"/>
            <p:nvPr/>
          </p:nvSpPr>
          <p:spPr>
            <a:xfrm rot="19623678">
              <a:off x="5640137" y="4374346"/>
              <a:ext cx="1257418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3200" b="1" dirty="0">
                  <a:solidFill>
                    <a:schemeClr val="bg1"/>
                  </a:solidFill>
                </a:rPr>
                <a:t>surf</a:t>
              </a:r>
              <a:endParaRPr lang="en-GB" sz="36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03B42101-0C09-4273-B3AB-125BC1A43D3A}"/>
              </a:ext>
            </a:extLst>
          </p:cNvPr>
          <p:cNvGrpSpPr/>
          <p:nvPr/>
        </p:nvGrpSpPr>
        <p:grpSpPr>
          <a:xfrm>
            <a:off x="5580600" y="1869499"/>
            <a:ext cx="1217104" cy="1559501"/>
            <a:chOff x="6763043" y="2722981"/>
            <a:chExt cx="1217104" cy="1559501"/>
          </a:xfrm>
        </p:grpSpPr>
        <p:pic>
          <p:nvPicPr>
            <p:cNvPr id="26" name="Picture 25">
              <a:extLst>
                <a:ext uri="{FF2B5EF4-FFF2-40B4-BE49-F238E27FC236}">
                  <a16:creationId xmlns:a16="http://schemas.microsoft.com/office/drawing/2014/main" id="{1D34DA44-9EBF-4F35-AB29-44282F945CD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0089698">
              <a:off x="6763043" y="2722981"/>
              <a:ext cx="1187790" cy="1559501"/>
            </a:xfrm>
            <a:prstGeom prst="rect">
              <a:avLst/>
            </a:prstGeom>
          </p:spPr>
        </p:pic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EB8D3F9A-6A0C-4AAE-8E9E-86A768C81FB7}"/>
                </a:ext>
              </a:extLst>
            </p:cNvPr>
            <p:cNvSpPr txBox="1"/>
            <p:nvPr/>
          </p:nvSpPr>
          <p:spPr>
            <a:xfrm>
              <a:off x="6788135" y="3113773"/>
              <a:ext cx="1192012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3200" b="1" dirty="0">
                  <a:solidFill>
                    <a:schemeClr val="bg1"/>
                  </a:solidFill>
                </a:rPr>
                <a:t>turn</a:t>
              </a:r>
              <a:endParaRPr lang="en-GB" sz="36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7A675CC6-14EF-44DA-B55D-F0B9E9C590E5}"/>
              </a:ext>
            </a:extLst>
          </p:cNvPr>
          <p:cNvGrpSpPr/>
          <p:nvPr/>
        </p:nvGrpSpPr>
        <p:grpSpPr>
          <a:xfrm>
            <a:off x="6682296" y="675568"/>
            <a:ext cx="1606997" cy="1687988"/>
            <a:chOff x="5395965" y="821973"/>
            <a:chExt cx="1606997" cy="1687988"/>
          </a:xfrm>
        </p:grpSpPr>
        <p:pic>
          <p:nvPicPr>
            <p:cNvPr id="27" name="Picture 26">
              <a:extLst>
                <a:ext uri="{FF2B5EF4-FFF2-40B4-BE49-F238E27FC236}">
                  <a16:creationId xmlns:a16="http://schemas.microsoft.com/office/drawing/2014/main" id="{B5527850-63C2-4880-A9A6-69BF9AB030DB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358176">
              <a:off x="5395965" y="821973"/>
              <a:ext cx="1285652" cy="1687988"/>
            </a:xfrm>
            <a:prstGeom prst="rect">
              <a:avLst/>
            </a:prstGeom>
          </p:spPr>
        </p:pic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0F5B95F2-9BD5-4EDF-BCF9-2745A61BD01D}"/>
                </a:ext>
              </a:extLst>
            </p:cNvPr>
            <p:cNvSpPr txBox="1"/>
            <p:nvPr/>
          </p:nvSpPr>
          <p:spPr>
            <a:xfrm>
              <a:off x="5745422" y="1223631"/>
              <a:ext cx="125754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3200" b="1" dirty="0">
                  <a:solidFill>
                    <a:schemeClr val="bg1"/>
                  </a:solidFill>
                </a:rPr>
                <a:t>fur</a:t>
              </a:r>
              <a:endParaRPr lang="en-GB" sz="36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17936A4E-6B5B-4528-903F-4ACA425DE018}"/>
              </a:ext>
            </a:extLst>
          </p:cNvPr>
          <p:cNvGrpSpPr/>
          <p:nvPr/>
        </p:nvGrpSpPr>
        <p:grpSpPr>
          <a:xfrm>
            <a:off x="4417901" y="844027"/>
            <a:ext cx="1187791" cy="1559501"/>
            <a:chOff x="7228380" y="4709186"/>
            <a:chExt cx="1187791" cy="1559501"/>
          </a:xfrm>
        </p:grpSpPr>
        <p:pic>
          <p:nvPicPr>
            <p:cNvPr id="29" name="Picture 28">
              <a:extLst>
                <a:ext uri="{FF2B5EF4-FFF2-40B4-BE49-F238E27FC236}">
                  <a16:creationId xmlns:a16="http://schemas.microsoft.com/office/drawing/2014/main" id="{D5AC0A4A-F3C4-4D5C-BC2B-8E414C928ED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633980">
              <a:off x="7228380" y="4709186"/>
              <a:ext cx="1187791" cy="1559501"/>
            </a:xfrm>
            <a:prstGeom prst="rect">
              <a:avLst/>
            </a:prstGeom>
          </p:spPr>
        </p:pic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725E40D7-E93B-4595-BDD8-533F21F5A2C4}"/>
                </a:ext>
              </a:extLst>
            </p:cNvPr>
            <p:cNvSpPr txBox="1"/>
            <p:nvPr/>
          </p:nvSpPr>
          <p:spPr>
            <a:xfrm>
              <a:off x="7363274" y="5129354"/>
              <a:ext cx="1015636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3200" b="1" dirty="0">
                  <a:solidFill>
                    <a:schemeClr val="bg1"/>
                  </a:solidFill>
                </a:rPr>
                <a:t>hurt</a:t>
              </a:r>
              <a:endParaRPr lang="en-GB" sz="36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590DF74E-5B28-4B54-8F5E-AF1407972CEE}"/>
              </a:ext>
            </a:extLst>
          </p:cNvPr>
          <p:cNvGrpSpPr/>
          <p:nvPr/>
        </p:nvGrpSpPr>
        <p:grpSpPr>
          <a:xfrm>
            <a:off x="7323551" y="2207247"/>
            <a:ext cx="1349126" cy="1559501"/>
            <a:chOff x="7146845" y="657692"/>
            <a:chExt cx="1349126" cy="1559501"/>
          </a:xfrm>
        </p:grpSpPr>
        <p:pic>
          <p:nvPicPr>
            <p:cNvPr id="28" name="Picture 27">
              <a:extLst>
                <a:ext uri="{FF2B5EF4-FFF2-40B4-BE49-F238E27FC236}">
                  <a16:creationId xmlns:a16="http://schemas.microsoft.com/office/drawing/2014/main" id="{CAB2D121-32D7-443D-9034-FFB3535AF20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84100">
              <a:off x="7146845" y="657692"/>
              <a:ext cx="1187790" cy="1559501"/>
            </a:xfrm>
            <a:prstGeom prst="rect">
              <a:avLst/>
            </a:prstGeom>
          </p:spPr>
        </p:pic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998A9A5C-DDD6-42AE-A2D7-7BF47863D8BC}"/>
                </a:ext>
              </a:extLst>
            </p:cNvPr>
            <p:cNvSpPr txBox="1"/>
            <p:nvPr/>
          </p:nvSpPr>
          <p:spPr>
            <a:xfrm>
              <a:off x="7307554" y="1072222"/>
              <a:ext cx="1188417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3200" b="1" dirty="0">
                  <a:solidFill>
                    <a:schemeClr val="bg1"/>
                  </a:solidFill>
                </a:rPr>
                <a:t>curl</a:t>
              </a:r>
              <a:endParaRPr lang="en-GB" sz="36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96A52730-DB61-4A99-BA25-8F084DD138D8}"/>
              </a:ext>
            </a:extLst>
          </p:cNvPr>
          <p:cNvGrpSpPr/>
          <p:nvPr/>
        </p:nvGrpSpPr>
        <p:grpSpPr>
          <a:xfrm>
            <a:off x="981097" y="844027"/>
            <a:ext cx="3289313" cy="1945896"/>
            <a:chOff x="981097" y="844027"/>
            <a:chExt cx="3289313" cy="1945896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A63E9848-DC04-43BA-B2BE-0EFE06CB1F1D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81097" y="844027"/>
              <a:ext cx="3289313" cy="1945896"/>
            </a:xfrm>
            <a:prstGeom prst="rect">
              <a:avLst/>
            </a:prstGeom>
          </p:spPr>
        </p:pic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10210635-D73C-4E5F-83F5-827057FBFDA3}"/>
                </a:ext>
              </a:extLst>
            </p:cNvPr>
            <p:cNvSpPr txBox="1"/>
            <p:nvPr/>
          </p:nvSpPr>
          <p:spPr>
            <a:xfrm>
              <a:off x="1981318" y="1381826"/>
              <a:ext cx="1223909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7200" b="1" dirty="0" err="1">
                  <a:solidFill>
                    <a:srgbClr val="1C1C1C"/>
                  </a:solidFill>
                  <a:ea typeface="+mj-ea"/>
                  <a:cs typeface="+mj-cs"/>
                </a:rPr>
                <a:t>ur</a:t>
              </a:r>
              <a:endParaRPr lang="en-GB" dirty="0"/>
            </a:p>
          </p:txBody>
        </p:sp>
      </p:grpSp>
      <p:grpSp>
        <p:nvGrpSpPr>
          <p:cNvPr id="41" name="Group 40">
            <a:extLst>
              <a:ext uri="{FF2B5EF4-FFF2-40B4-BE49-F238E27FC236}">
                <a16:creationId xmlns:a16="http://schemas.microsoft.com/office/drawing/2014/main" id="{D2728155-B98A-4402-88A4-4F7D57A078BC}"/>
              </a:ext>
            </a:extLst>
          </p:cNvPr>
          <p:cNvGrpSpPr/>
          <p:nvPr/>
        </p:nvGrpSpPr>
        <p:grpSpPr>
          <a:xfrm>
            <a:off x="5954944" y="3553137"/>
            <a:ext cx="1681251" cy="1909945"/>
            <a:chOff x="2662128" y="2990432"/>
            <a:chExt cx="1486816" cy="1689062"/>
          </a:xfrm>
        </p:grpSpPr>
        <p:pic>
          <p:nvPicPr>
            <p:cNvPr id="42" name="Picture 41">
              <a:extLst>
                <a:ext uri="{FF2B5EF4-FFF2-40B4-BE49-F238E27FC236}">
                  <a16:creationId xmlns:a16="http://schemas.microsoft.com/office/drawing/2014/main" id="{023B0C93-A69B-4B82-AD36-0A25E8247EEB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59828">
              <a:off x="2662128" y="2990432"/>
              <a:ext cx="1286469" cy="1689062"/>
            </a:xfrm>
            <a:prstGeom prst="rect">
              <a:avLst/>
            </a:prstGeom>
          </p:spPr>
        </p:pic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2DF5157E-80BF-41E4-AA92-8B0420E68FF9}"/>
                </a:ext>
              </a:extLst>
            </p:cNvPr>
            <p:cNvSpPr txBox="1"/>
            <p:nvPr/>
          </p:nvSpPr>
          <p:spPr>
            <a:xfrm>
              <a:off x="2665904" y="3502172"/>
              <a:ext cx="1483040" cy="51714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3200" b="1" dirty="0">
                  <a:solidFill>
                    <a:schemeClr val="bg1"/>
                  </a:solidFill>
                </a:rPr>
                <a:t>church</a:t>
              </a:r>
              <a:endParaRPr lang="en-GB" sz="36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44" name="Group 43">
            <a:extLst>
              <a:ext uri="{FF2B5EF4-FFF2-40B4-BE49-F238E27FC236}">
                <a16:creationId xmlns:a16="http://schemas.microsoft.com/office/drawing/2014/main" id="{3857C740-A999-4BD8-BAC3-C5EA001DD8BD}"/>
              </a:ext>
            </a:extLst>
          </p:cNvPr>
          <p:cNvGrpSpPr/>
          <p:nvPr/>
        </p:nvGrpSpPr>
        <p:grpSpPr>
          <a:xfrm rot="21223617">
            <a:off x="2407244" y="4290328"/>
            <a:ext cx="1564860" cy="1741623"/>
            <a:chOff x="4444827" y="2394731"/>
            <a:chExt cx="1401221" cy="1559500"/>
          </a:xfrm>
        </p:grpSpPr>
        <p:pic>
          <p:nvPicPr>
            <p:cNvPr id="45" name="Picture 44">
              <a:extLst>
                <a:ext uri="{FF2B5EF4-FFF2-40B4-BE49-F238E27FC236}">
                  <a16:creationId xmlns:a16="http://schemas.microsoft.com/office/drawing/2014/main" id="{76CD5D3E-15C1-4155-9410-AC77411D236E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492901">
              <a:off x="4444827" y="2394731"/>
              <a:ext cx="1187791" cy="1559500"/>
            </a:xfrm>
            <a:prstGeom prst="rect">
              <a:avLst/>
            </a:prstGeom>
          </p:spPr>
        </p:pic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id="{CB72A0C2-CC85-4F74-A7EC-85374D3F5A2D}"/>
                </a:ext>
              </a:extLst>
            </p:cNvPr>
            <p:cNvSpPr txBox="1"/>
            <p:nvPr/>
          </p:nvSpPr>
          <p:spPr>
            <a:xfrm rot="376383">
              <a:off x="4585012" y="2808045"/>
              <a:ext cx="1261036" cy="52362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3200" b="1" dirty="0">
                  <a:solidFill>
                    <a:schemeClr val="bg1"/>
                  </a:solidFill>
                </a:rPr>
                <a:t>burn</a:t>
              </a:r>
              <a:endParaRPr lang="en-GB" sz="3600" b="1" dirty="0">
                <a:solidFill>
                  <a:schemeClr val="bg1"/>
                </a:solidFill>
              </a:endParaRPr>
            </a:p>
          </p:txBody>
        </p:sp>
      </p:grpSp>
      <p:sp>
        <p:nvSpPr>
          <p:cNvPr id="50" name="Rectangle: Rounded Corners 49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D9CF768F-D213-4C4B-8243-62607FD9404D}"/>
              </a:ext>
            </a:extLst>
          </p:cNvPr>
          <p:cNvSpPr/>
          <p:nvPr/>
        </p:nvSpPr>
        <p:spPr>
          <a:xfrm>
            <a:off x="6876323" y="5634424"/>
            <a:ext cx="1519745" cy="466790"/>
          </a:xfrm>
          <a:prstGeom prst="roundRect">
            <a:avLst/>
          </a:prstGeom>
          <a:solidFill>
            <a:srgbClr val="3459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/>
              <a:t>Next</a:t>
            </a:r>
          </a:p>
        </p:txBody>
      </p:sp>
    </p:spTree>
    <p:extLst>
      <p:ext uri="{BB962C8B-B14F-4D97-AF65-F5344CB8AC3E}">
        <p14:creationId xmlns:p14="http://schemas.microsoft.com/office/powerpoint/2010/main" val="35230090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" presetID="1" presetClass="exit" presetSubtype="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" dur="25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6" presetID="1" presetClass="exit" presetSubtype="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3" dur="2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4" presetID="1" presetClass="exit" presetSubtype="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1" dur="25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2" presetID="1" presetClass="exit" presetSubtype="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9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0" presetID="1" presetClass="exit" presetSubtype="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 tmFilter="0, 0; .2, .5; .8, .5; 1, 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7" dur="250" autoRev="1" fill="hold"/>
                                        <p:tgtEl>
                                          <p:spTgt spid="1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8" presetID="1" presetClass="exit" presetSubtype="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5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56" presetID="1" presetClass="exit" presetSubtype="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" dur="500" tmFilter="0, 0; .2, .5; .8, .5; 1, 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3" dur="250" autoRev="1" fill="hold"/>
                                        <p:tgtEl>
                                          <p:spTgt spid="4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64" presetID="1" presetClass="exit" presetSubtype="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66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7" fill="hold">
                      <p:stCondLst>
                        <p:cond delay="0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500" tmFilter="0, 0; .2, .5; .8, .5; 1, 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1" dur="250" autoRev="1" fill="hold"/>
                                        <p:tgtEl>
                                          <p:spTgt spid="4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72" presetID="1" presetClass="exit" presetSubtype="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id="{A49817ED-4FE1-4ED5-AD42-A8FA50017D75}"/>
              </a:ext>
            </a:extLst>
          </p:cNvPr>
          <p:cNvGrpSpPr/>
          <p:nvPr/>
        </p:nvGrpSpPr>
        <p:grpSpPr>
          <a:xfrm rot="892853">
            <a:off x="2470320" y="4409379"/>
            <a:ext cx="1234263" cy="1559501"/>
            <a:chOff x="3882141" y="4525055"/>
            <a:chExt cx="1234263" cy="1559501"/>
          </a:xfrm>
        </p:grpSpPr>
        <p:pic>
          <p:nvPicPr>
            <p:cNvPr id="23" name="Picture 22">
              <a:extLst>
                <a:ext uri="{FF2B5EF4-FFF2-40B4-BE49-F238E27FC236}">
                  <a16:creationId xmlns:a16="http://schemas.microsoft.com/office/drawing/2014/main" id="{8C7E5D2D-DBA7-4847-B6EF-B499EB0CA74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82141" y="4525055"/>
              <a:ext cx="1187790" cy="1559501"/>
            </a:xfrm>
            <a:prstGeom prst="rect">
              <a:avLst/>
            </a:prstGeom>
          </p:spPr>
        </p:pic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EF73D5E6-32D6-4009-8F22-4660CB1970AE}"/>
                </a:ext>
              </a:extLst>
            </p:cNvPr>
            <p:cNvSpPr txBox="1"/>
            <p:nvPr/>
          </p:nvSpPr>
          <p:spPr>
            <a:xfrm rot="20707147">
              <a:off x="3901446" y="4954858"/>
              <a:ext cx="1214958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3200" b="1" dirty="0">
                  <a:solidFill>
                    <a:schemeClr val="bg1"/>
                  </a:solidFill>
                </a:rPr>
                <a:t>down</a:t>
              </a:r>
              <a:endParaRPr lang="en-GB" sz="36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813ED305-B482-41CB-ACBA-983351318273}"/>
              </a:ext>
            </a:extLst>
          </p:cNvPr>
          <p:cNvGrpSpPr/>
          <p:nvPr/>
        </p:nvGrpSpPr>
        <p:grpSpPr>
          <a:xfrm>
            <a:off x="1086297" y="2997873"/>
            <a:ext cx="1476689" cy="1719672"/>
            <a:chOff x="4333290" y="2374709"/>
            <a:chExt cx="1476689" cy="1719672"/>
          </a:xfrm>
        </p:grpSpPr>
        <p:pic>
          <p:nvPicPr>
            <p:cNvPr id="24" name="Picture 23">
              <a:extLst>
                <a:ext uri="{FF2B5EF4-FFF2-40B4-BE49-F238E27FC236}">
                  <a16:creationId xmlns:a16="http://schemas.microsoft.com/office/drawing/2014/main" id="{D5D0407A-AC92-4E7E-87B4-7312DE2ADE4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33290" y="2374709"/>
              <a:ext cx="1309785" cy="1719672"/>
            </a:xfrm>
            <a:prstGeom prst="rect">
              <a:avLst/>
            </a:prstGeom>
          </p:spPr>
        </p:pic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29746CCB-25E6-4CD5-9553-E4BCF4D48E47}"/>
                </a:ext>
              </a:extLst>
            </p:cNvPr>
            <p:cNvSpPr txBox="1"/>
            <p:nvPr/>
          </p:nvSpPr>
          <p:spPr>
            <a:xfrm>
              <a:off x="4506087" y="2883675"/>
              <a:ext cx="1303892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3200" b="1" dirty="0">
                  <a:solidFill>
                    <a:schemeClr val="bg1"/>
                  </a:solidFill>
                </a:rPr>
                <a:t>cow</a:t>
              </a:r>
              <a:endParaRPr lang="en-GB" sz="36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7D9B1AE4-C901-4467-9CDC-AEB649CB083B}"/>
              </a:ext>
            </a:extLst>
          </p:cNvPr>
          <p:cNvGrpSpPr/>
          <p:nvPr/>
        </p:nvGrpSpPr>
        <p:grpSpPr>
          <a:xfrm rot="952279">
            <a:off x="6848933" y="612020"/>
            <a:ext cx="1543792" cy="1935532"/>
            <a:chOff x="5522592" y="4077330"/>
            <a:chExt cx="1543792" cy="1935532"/>
          </a:xfrm>
        </p:grpSpPr>
        <p:pic>
          <p:nvPicPr>
            <p:cNvPr id="25" name="Picture 24">
              <a:extLst>
                <a:ext uri="{FF2B5EF4-FFF2-40B4-BE49-F238E27FC236}">
                  <a16:creationId xmlns:a16="http://schemas.microsoft.com/office/drawing/2014/main" id="{FD4BDC6B-6A74-4810-AC9A-F6231F42889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42748">
              <a:off x="5522592" y="4077330"/>
              <a:ext cx="1474193" cy="1935532"/>
            </a:xfrm>
            <a:prstGeom prst="rect">
              <a:avLst/>
            </a:prstGeom>
          </p:spPr>
        </p:pic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E0247E91-8B86-46A0-9D86-F1735965BEC3}"/>
                </a:ext>
              </a:extLst>
            </p:cNvPr>
            <p:cNvSpPr txBox="1"/>
            <p:nvPr/>
          </p:nvSpPr>
          <p:spPr>
            <a:xfrm rot="20647721">
              <a:off x="5605315" y="4610843"/>
              <a:ext cx="1461069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3200" b="1" dirty="0">
                  <a:solidFill>
                    <a:schemeClr val="bg1"/>
                  </a:solidFill>
                </a:rPr>
                <a:t>flower</a:t>
              </a:r>
              <a:endParaRPr lang="en-GB" sz="36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03B42101-0C09-4273-B3AB-125BC1A43D3A}"/>
              </a:ext>
            </a:extLst>
          </p:cNvPr>
          <p:cNvGrpSpPr/>
          <p:nvPr/>
        </p:nvGrpSpPr>
        <p:grpSpPr>
          <a:xfrm>
            <a:off x="5167607" y="1268024"/>
            <a:ext cx="1248376" cy="1559501"/>
            <a:chOff x="6763043" y="2722981"/>
            <a:chExt cx="1248376" cy="1559501"/>
          </a:xfrm>
        </p:grpSpPr>
        <p:pic>
          <p:nvPicPr>
            <p:cNvPr id="26" name="Picture 25">
              <a:extLst>
                <a:ext uri="{FF2B5EF4-FFF2-40B4-BE49-F238E27FC236}">
                  <a16:creationId xmlns:a16="http://schemas.microsoft.com/office/drawing/2014/main" id="{1D34DA44-9EBF-4F35-AB29-44282F945CD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0089698">
              <a:off x="6763043" y="2722981"/>
              <a:ext cx="1187790" cy="1559501"/>
            </a:xfrm>
            <a:prstGeom prst="rect">
              <a:avLst/>
            </a:prstGeom>
          </p:spPr>
        </p:pic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EB8D3F9A-6A0C-4AAE-8E9E-86A768C81FB7}"/>
                </a:ext>
              </a:extLst>
            </p:cNvPr>
            <p:cNvSpPr txBox="1"/>
            <p:nvPr/>
          </p:nvSpPr>
          <p:spPr>
            <a:xfrm>
              <a:off x="6819407" y="3140743"/>
              <a:ext cx="1192012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3200" b="1" dirty="0">
                  <a:solidFill>
                    <a:schemeClr val="bg1"/>
                  </a:solidFill>
                </a:rPr>
                <a:t>how</a:t>
              </a:r>
              <a:endParaRPr lang="en-GB" sz="36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7A675CC6-14EF-44DA-B55D-F0B9E9C590E5}"/>
              </a:ext>
            </a:extLst>
          </p:cNvPr>
          <p:cNvGrpSpPr/>
          <p:nvPr/>
        </p:nvGrpSpPr>
        <p:grpSpPr>
          <a:xfrm>
            <a:off x="3557254" y="2621153"/>
            <a:ext cx="1747529" cy="1962492"/>
            <a:chOff x="5291427" y="684721"/>
            <a:chExt cx="1747529" cy="1962492"/>
          </a:xfrm>
        </p:grpSpPr>
        <p:pic>
          <p:nvPicPr>
            <p:cNvPr id="27" name="Picture 26">
              <a:extLst>
                <a:ext uri="{FF2B5EF4-FFF2-40B4-BE49-F238E27FC236}">
                  <a16:creationId xmlns:a16="http://schemas.microsoft.com/office/drawing/2014/main" id="{B5527850-63C2-4880-A9A6-69BF9AB030DB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358176">
              <a:off x="5291427" y="684721"/>
              <a:ext cx="1494728" cy="1962492"/>
            </a:xfrm>
            <a:prstGeom prst="rect">
              <a:avLst/>
            </a:prstGeom>
          </p:spPr>
        </p:pic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0F5B95F2-9BD5-4EDF-BCF9-2745A61BD01D}"/>
                </a:ext>
              </a:extLst>
            </p:cNvPr>
            <p:cNvSpPr txBox="1"/>
            <p:nvPr/>
          </p:nvSpPr>
          <p:spPr>
            <a:xfrm>
              <a:off x="5349159" y="1232200"/>
              <a:ext cx="1689797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3200" b="1" dirty="0">
                  <a:solidFill>
                    <a:schemeClr val="bg1"/>
                  </a:solidFill>
                </a:rPr>
                <a:t>powder</a:t>
              </a:r>
              <a:endParaRPr lang="en-GB" sz="36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17936A4E-6B5B-4528-903F-4ACA425DE018}"/>
              </a:ext>
            </a:extLst>
          </p:cNvPr>
          <p:cNvGrpSpPr/>
          <p:nvPr/>
        </p:nvGrpSpPr>
        <p:grpSpPr>
          <a:xfrm>
            <a:off x="4981275" y="4316919"/>
            <a:ext cx="1194394" cy="1559501"/>
            <a:chOff x="7228380" y="4709186"/>
            <a:chExt cx="1194394" cy="1559501"/>
          </a:xfrm>
        </p:grpSpPr>
        <p:pic>
          <p:nvPicPr>
            <p:cNvPr id="29" name="Picture 28">
              <a:extLst>
                <a:ext uri="{FF2B5EF4-FFF2-40B4-BE49-F238E27FC236}">
                  <a16:creationId xmlns:a16="http://schemas.microsoft.com/office/drawing/2014/main" id="{D5AC0A4A-F3C4-4D5C-BC2B-8E414C928ED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633980">
              <a:off x="7228380" y="4709186"/>
              <a:ext cx="1187791" cy="1559501"/>
            </a:xfrm>
            <a:prstGeom prst="rect">
              <a:avLst/>
            </a:prstGeom>
          </p:spPr>
        </p:pic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725E40D7-E93B-4595-BDD8-533F21F5A2C4}"/>
                </a:ext>
              </a:extLst>
            </p:cNvPr>
            <p:cNvSpPr txBox="1"/>
            <p:nvPr/>
          </p:nvSpPr>
          <p:spPr>
            <a:xfrm>
              <a:off x="7407138" y="5079610"/>
              <a:ext cx="1015636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3200" b="1" dirty="0">
                  <a:solidFill>
                    <a:schemeClr val="bg1"/>
                  </a:solidFill>
                </a:rPr>
                <a:t>owl</a:t>
              </a:r>
              <a:endParaRPr lang="en-GB" sz="36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590DF74E-5B28-4B54-8F5E-AF1407972CEE}"/>
              </a:ext>
            </a:extLst>
          </p:cNvPr>
          <p:cNvGrpSpPr/>
          <p:nvPr/>
        </p:nvGrpSpPr>
        <p:grpSpPr>
          <a:xfrm>
            <a:off x="7126228" y="3915096"/>
            <a:ext cx="1265205" cy="1559501"/>
            <a:chOff x="7146845" y="657692"/>
            <a:chExt cx="1265205" cy="1559501"/>
          </a:xfrm>
        </p:grpSpPr>
        <p:pic>
          <p:nvPicPr>
            <p:cNvPr id="28" name="Picture 27">
              <a:extLst>
                <a:ext uri="{FF2B5EF4-FFF2-40B4-BE49-F238E27FC236}">
                  <a16:creationId xmlns:a16="http://schemas.microsoft.com/office/drawing/2014/main" id="{CAB2D121-32D7-443D-9034-FFB3535AF20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84100">
              <a:off x="7146845" y="657692"/>
              <a:ext cx="1187790" cy="1559501"/>
            </a:xfrm>
            <a:prstGeom prst="rect">
              <a:avLst/>
            </a:prstGeom>
          </p:spPr>
        </p:pic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998A9A5C-DDD6-42AE-A2D7-7BF47863D8BC}"/>
                </a:ext>
              </a:extLst>
            </p:cNvPr>
            <p:cNvSpPr txBox="1"/>
            <p:nvPr/>
          </p:nvSpPr>
          <p:spPr>
            <a:xfrm>
              <a:off x="7223633" y="1072222"/>
              <a:ext cx="1188417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3200" b="1" dirty="0">
                  <a:solidFill>
                    <a:schemeClr val="bg1"/>
                  </a:solidFill>
                </a:rPr>
                <a:t>town</a:t>
              </a:r>
              <a:endParaRPr lang="en-GB" sz="36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96A52730-DB61-4A99-BA25-8F084DD138D8}"/>
              </a:ext>
            </a:extLst>
          </p:cNvPr>
          <p:cNvGrpSpPr/>
          <p:nvPr/>
        </p:nvGrpSpPr>
        <p:grpSpPr>
          <a:xfrm>
            <a:off x="981097" y="844027"/>
            <a:ext cx="3289313" cy="1945896"/>
            <a:chOff x="981097" y="844027"/>
            <a:chExt cx="3289313" cy="1945896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A63E9848-DC04-43BA-B2BE-0EFE06CB1F1D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81097" y="844027"/>
              <a:ext cx="3289313" cy="1945896"/>
            </a:xfrm>
            <a:prstGeom prst="rect">
              <a:avLst/>
            </a:prstGeom>
          </p:spPr>
        </p:pic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10210635-D73C-4E5F-83F5-827057FBFDA3}"/>
                </a:ext>
              </a:extLst>
            </p:cNvPr>
            <p:cNvSpPr txBox="1"/>
            <p:nvPr/>
          </p:nvSpPr>
          <p:spPr>
            <a:xfrm>
              <a:off x="1706370" y="1383353"/>
              <a:ext cx="1430049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7200" b="1" dirty="0">
                  <a:solidFill>
                    <a:srgbClr val="1C1C1C"/>
                  </a:solidFill>
                  <a:ea typeface="+mj-ea"/>
                  <a:cs typeface="+mj-cs"/>
                </a:rPr>
                <a:t>ow</a:t>
              </a:r>
              <a:endParaRPr lang="en-GB" dirty="0"/>
            </a:p>
          </p:txBody>
        </p:sp>
      </p:grpSp>
      <p:grpSp>
        <p:nvGrpSpPr>
          <p:cNvPr id="41" name="Group 40">
            <a:extLst>
              <a:ext uri="{FF2B5EF4-FFF2-40B4-BE49-F238E27FC236}">
                <a16:creationId xmlns:a16="http://schemas.microsoft.com/office/drawing/2014/main" id="{D2728155-B98A-4402-88A4-4F7D57A078BC}"/>
              </a:ext>
            </a:extLst>
          </p:cNvPr>
          <p:cNvGrpSpPr/>
          <p:nvPr/>
        </p:nvGrpSpPr>
        <p:grpSpPr>
          <a:xfrm>
            <a:off x="6201765" y="2594091"/>
            <a:ext cx="1284422" cy="1559501"/>
            <a:chOff x="2652278" y="3111136"/>
            <a:chExt cx="1284422" cy="1559501"/>
          </a:xfrm>
        </p:grpSpPr>
        <p:pic>
          <p:nvPicPr>
            <p:cNvPr id="42" name="Picture 41">
              <a:extLst>
                <a:ext uri="{FF2B5EF4-FFF2-40B4-BE49-F238E27FC236}">
                  <a16:creationId xmlns:a16="http://schemas.microsoft.com/office/drawing/2014/main" id="{023B0C93-A69B-4B82-AD36-0A25E8247EEB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59828">
              <a:off x="2652278" y="3111136"/>
              <a:ext cx="1187790" cy="1559501"/>
            </a:xfrm>
            <a:prstGeom prst="rect">
              <a:avLst/>
            </a:prstGeom>
          </p:spPr>
        </p:pic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2DF5157E-80BF-41E4-AA92-8B0420E68FF9}"/>
                </a:ext>
              </a:extLst>
            </p:cNvPr>
            <p:cNvSpPr txBox="1"/>
            <p:nvPr/>
          </p:nvSpPr>
          <p:spPr>
            <a:xfrm>
              <a:off x="2677091" y="3489653"/>
              <a:ext cx="1259609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3200" b="1" dirty="0">
                  <a:solidFill>
                    <a:schemeClr val="bg1"/>
                  </a:solidFill>
                </a:rPr>
                <a:t>gown</a:t>
              </a:r>
              <a:endParaRPr lang="en-GB" sz="3600" b="1" dirty="0">
                <a:solidFill>
                  <a:schemeClr val="bg1"/>
                </a:solidFill>
              </a:endParaRPr>
            </a:p>
          </p:txBody>
        </p:sp>
      </p:grpSp>
      <p:sp>
        <p:nvSpPr>
          <p:cNvPr id="50" name="Rectangle: Rounded Corners 49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D9CF768F-D213-4C4B-8243-62607FD9404D}"/>
              </a:ext>
            </a:extLst>
          </p:cNvPr>
          <p:cNvSpPr/>
          <p:nvPr/>
        </p:nvSpPr>
        <p:spPr>
          <a:xfrm>
            <a:off x="6876323" y="5634424"/>
            <a:ext cx="1519745" cy="466790"/>
          </a:xfrm>
          <a:prstGeom prst="roundRect">
            <a:avLst/>
          </a:prstGeom>
          <a:solidFill>
            <a:srgbClr val="3459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/>
              <a:t>Next</a:t>
            </a:r>
          </a:p>
        </p:txBody>
      </p:sp>
    </p:spTree>
    <p:extLst>
      <p:ext uri="{BB962C8B-B14F-4D97-AF65-F5344CB8AC3E}">
        <p14:creationId xmlns:p14="http://schemas.microsoft.com/office/powerpoint/2010/main" val="20826635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" presetID="1" presetClass="exit" presetSubtype="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" dur="25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6" presetID="1" presetClass="exit" presetSubtype="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3" dur="2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4" presetID="1" presetClass="exit" presetSubtype="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1" dur="25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2" presetID="1" presetClass="exit" presetSubtype="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9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0" presetID="1" presetClass="exit" presetSubtype="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 tmFilter="0, 0; .2, .5; .8, .5; 1, 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7" dur="250" autoRev="1" fill="hold"/>
                                        <p:tgtEl>
                                          <p:spTgt spid="1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8" presetID="1" presetClass="exit" presetSubtype="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5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56" presetID="1" presetClass="exit" presetSubtype="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" dur="500" tmFilter="0, 0; .2, .5; .8, .5; 1, 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3" dur="250" autoRev="1" fill="hold"/>
                                        <p:tgtEl>
                                          <p:spTgt spid="4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64" presetID="1" presetClass="exit" presetSubtype="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94418F33-E60E-40B6-8186-C988E8E1ED7F}"/>
              </a:ext>
            </a:extLst>
          </p:cNvPr>
          <p:cNvGrpSpPr/>
          <p:nvPr/>
        </p:nvGrpSpPr>
        <p:grpSpPr>
          <a:xfrm rot="761093">
            <a:off x="2862244" y="2937626"/>
            <a:ext cx="1304088" cy="1712192"/>
            <a:chOff x="2629186" y="3258935"/>
            <a:chExt cx="1176021" cy="1544048"/>
          </a:xfrm>
        </p:grpSpPr>
        <p:pic>
          <p:nvPicPr>
            <p:cNvPr id="22" name="Picture 21">
              <a:extLst>
                <a:ext uri="{FF2B5EF4-FFF2-40B4-BE49-F238E27FC236}">
                  <a16:creationId xmlns:a16="http://schemas.microsoft.com/office/drawing/2014/main" id="{8394DD21-45DC-4BEB-B640-39FE8B784E9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59828">
              <a:off x="2629186" y="3258935"/>
              <a:ext cx="1176021" cy="1544048"/>
            </a:xfrm>
            <a:prstGeom prst="rect">
              <a:avLst/>
            </a:prstGeom>
          </p:spPr>
        </p:pic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64B17B44-0450-4389-B749-D834A2AFB552}"/>
                </a:ext>
              </a:extLst>
            </p:cNvPr>
            <p:cNvSpPr txBox="1"/>
            <p:nvPr/>
          </p:nvSpPr>
          <p:spPr>
            <a:xfrm rot="20838907">
              <a:off x="2835959" y="3684456"/>
              <a:ext cx="855712" cy="52734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3200" b="1" dirty="0">
                  <a:solidFill>
                    <a:schemeClr val="bg1"/>
                  </a:solidFill>
                </a:rPr>
                <a:t>coil</a:t>
              </a:r>
              <a:endParaRPr lang="en-GB" sz="36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id="{9F1586F1-2BD5-474A-AE96-2A9EA82A2526}"/>
              </a:ext>
            </a:extLst>
          </p:cNvPr>
          <p:cNvGrpSpPr/>
          <p:nvPr/>
        </p:nvGrpSpPr>
        <p:grpSpPr>
          <a:xfrm>
            <a:off x="785624" y="2904797"/>
            <a:ext cx="1502728" cy="1724741"/>
            <a:chOff x="921520" y="4023667"/>
            <a:chExt cx="1502728" cy="1724741"/>
          </a:xfrm>
        </p:grpSpPr>
        <p:pic>
          <p:nvPicPr>
            <p:cNvPr id="20" name="Picture 19">
              <a:extLst>
                <a:ext uri="{FF2B5EF4-FFF2-40B4-BE49-F238E27FC236}">
                  <a16:creationId xmlns:a16="http://schemas.microsoft.com/office/drawing/2014/main" id="{D4B4B803-6692-4E70-933B-B36244A5C1D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22182">
              <a:off x="921520" y="4023667"/>
              <a:ext cx="1313646" cy="1724741"/>
            </a:xfrm>
            <a:prstGeom prst="rect">
              <a:avLst/>
            </a:prstGeom>
          </p:spPr>
        </p:pic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26E9E4EE-A46D-4894-86D7-0B8C8C053512}"/>
                </a:ext>
              </a:extLst>
            </p:cNvPr>
            <p:cNvSpPr txBox="1"/>
            <p:nvPr/>
          </p:nvSpPr>
          <p:spPr>
            <a:xfrm>
              <a:off x="1032531" y="4519462"/>
              <a:ext cx="1391717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3200" b="1" dirty="0">
                  <a:solidFill>
                    <a:schemeClr val="bg1"/>
                  </a:solidFill>
                </a:rPr>
                <a:t>toilet</a:t>
              </a:r>
              <a:endParaRPr lang="en-GB" sz="36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id="{A49817ED-4FE1-4ED5-AD42-A8FA50017D75}"/>
              </a:ext>
            </a:extLst>
          </p:cNvPr>
          <p:cNvGrpSpPr/>
          <p:nvPr/>
        </p:nvGrpSpPr>
        <p:grpSpPr>
          <a:xfrm rot="892853">
            <a:off x="4003792" y="4448078"/>
            <a:ext cx="1362890" cy="1559501"/>
            <a:chOff x="3882141" y="4525055"/>
            <a:chExt cx="1362890" cy="1559501"/>
          </a:xfrm>
        </p:grpSpPr>
        <p:pic>
          <p:nvPicPr>
            <p:cNvPr id="23" name="Picture 22">
              <a:extLst>
                <a:ext uri="{FF2B5EF4-FFF2-40B4-BE49-F238E27FC236}">
                  <a16:creationId xmlns:a16="http://schemas.microsoft.com/office/drawing/2014/main" id="{8C7E5D2D-DBA7-4847-B6EF-B499EB0CA74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82141" y="4525055"/>
              <a:ext cx="1187790" cy="1559501"/>
            </a:xfrm>
            <a:prstGeom prst="rect">
              <a:avLst/>
            </a:prstGeom>
          </p:spPr>
        </p:pic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EF73D5E6-32D6-4009-8F22-4660CB1970AE}"/>
                </a:ext>
              </a:extLst>
            </p:cNvPr>
            <p:cNvSpPr txBox="1"/>
            <p:nvPr/>
          </p:nvSpPr>
          <p:spPr>
            <a:xfrm rot="20707147">
              <a:off x="4030073" y="4868842"/>
              <a:ext cx="1214958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3200" b="1" dirty="0">
                  <a:solidFill>
                    <a:schemeClr val="bg1"/>
                  </a:solidFill>
                </a:rPr>
                <a:t>join</a:t>
              </a:r>
              <a:endParaRPr lang="en-GB" sz="36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7D9B1AE4-C901-4467-9CDC-AEB649CB083B}"/>
              </a:ext>
            </a:extLst>
          </p:cNvPr>
          <p:cNvGrpSpPr/>
          <p:nvPr/>
        </p:nvGrpSpPr>
        <p:grpSpPr>
          <a:xfrm rot="940571">
            <a:off x="6792526" y="3957395"/>
            <a:ext cx="1481470" cy="1559501"/>
            <a:chOff x="5536215" y="4067695"/>
            <a:chExt cx="1481470" cy="1559501"/>
          </a:xfrm>
        </p:grpSpPr>
        <p:pic>
          <p:nvPicPr>
            <p:cNvPr id="25" name="Picture 24">
              <a:extLst>
                <a:ext uri="{FF2B5EF4-FFF2-40B4-BE49-F238E27FC236}">
                  <a16:creationId xmlns:a16="http://schemas.microsoft.com/office/drawing/2014/main" id="{FD4BDC6B-6A74-4810-AC9A-F6231F42889B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42748">
              <a:off x="5536215" y="4067695"/>
              <a:ext cx="1187790" cy="1559501"/>
            </a:xfrm>
            <a:prstGeom prst="rect">
              <a:avLst/>
            </a:prstGeom>
          </p:spPr>
        </p:pic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E0247E91-8B86-46A0-9D86-F1735965BEC3}"/>
                </a:ext>
              </a:extLst>
            </p:cNvPr>
            <p:cNvSpPr txBox="1"/>
            <p:nvPr/>
          </p:nvSpPr>
          <p:spPr>
            <a:xfrm rot="20659429">
              <a:off x="5760267" y="4406233"/>
              <a:ext cx="1257418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3200" b="1" dirty="0">
                  <a:solidFill>
                    <a:schemeClr val="bg1"/>
                  </a:solidFill>
                </a:rPr>
                <a:t>foil</a:t>
              </a:r>
              <a:endParaRPr lang="en-GB" sz="36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03B42101-0C09-4273-B3AB-125BC1A43D3A}"/>
              </a:ext>
            </a:extLst>
          </p:cNvPr>
          <p:cNvGrpSpPr/>
          <p:nvPr/>
        </p:nvGrpSpPr>
        <p:grpSpPr>
          <a:xfrm>
            <a:off x="6302571" y="748121"/>
            <a:ext cx="1289733" cy="1559501"/>
            <a:chOff x="6763043" y="2722981"/>
            <a:chExt cx="1289733" cy="1559501"/>
          </a:xfrm>
        </p:grpSpPr>
        <p:pic>
          <p:nvPicPr>
            <p:cNvPr id="26" name="Picture 25">
              <a:extLst>
                <a:ext uri="{FF2B5EF4-FFF2-40B4-BE49-F238E27FC236}">
                  <a16:creationId xmlns:a16="http://schemas.microsoft.com/office/drawing/2014/main" id="{1D34DA44-9EBF-4F35-AB29-44282F945CD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0089698">
              <a:off x="6763043" y="2722981"/>
              <a:ext cx="1187790" cy="1559501"/>
            </a:xfrm>
            <a:prstGeom prst="rect">
              <a:avLst/>
            </a:prstGeom>
          </p:spPr>
        </p:pic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EB8D3F9A-6A0C-4AAE-8E9E-86A768C81FB7}"/>
                </a:ext>
              </a:extLst>
            </p:cNvPr>
            <p:cNvSpPr txBox="1"/>
            <p:nvPr/>
          </p:nvSpPr>
          <p:spPr>
            <a:xfrm>
              <a:off x="6860764" y="3150746"/>
              <a:ext cx="1192012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3200" b="1" dirty="0">
                  <a:solidFill>
                    <a:schemeClr val="bg1"/>
                  </a:solidFill>
                </a:rPr>
                <a:t>soil</a:t>
              </a:r>
              <a:endParaRPr lang="en-GB" sz="36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7A675CC6-14EF-44DA-B55D-F0B9E9C590E5}"/>
              </a:ext>
            </a:extLst>
          </p:cNvPr>
          <p:cNvGrpSpPr/>
          <p:nvPr/>
        </p:nvGrpSpPr>
        <p:grpSpPr>
          <a:xfrm>
            <a:off x="5185295" y="2982414"/>
            <a:ext cx="1458923" cy="1687988"/>
            <a:chOff x="5395965" y="821973"/>
            <a:chExt cx="1458923" cy="1687988"/>
          </a:xfrm>
        </p:grpSpPr>
        <p:pic>
          <p:nvPicPr>
            <p:cNvPr id="27" name="Picture 26">
              <a:extLst>
                <a:ext uri="{FF2B5EF4-FFF2-40B4-BE49-F238E27FC236}">
                  <a16:creationId xmlns:a16="http://schemas.microsoft.com/office/drawing/2014/main" id="{B5527850-63C2-4880-A9A6-69BF9AB030DB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63965">
              <a:off x="5395965" y="821973"/>
              <a:ext cx="1285652" cy="1687988"/>
            </a:xfrm>
            <a:prstGeom prst="rect">
              <a:avLst/>
            </a:prstGeom>
          </p:spPr>
        </p:pic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0F5B95F2-9BD5-4EDF-BCF9-2745A61BD01D}"/>
                </a:ext>
              </a:extLst>
            </p:cNvPr>
            <p:cNvSpPr txBox="1"/>
            <p:nvPr/>
          </p:nvSpPr>
          <p:spPr>
            <a:xfrm>
              <a:off x="5597348" y="1266401"/>
              <a:ext cx="125754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3200" b="1" dirty="0">
                  <a:solidFill>
                    <a:schemeClr val="bg1"/>
                  </a:solidFill>
                </a:rPr>
                <a:t>coin</a:t>
              </a:r>
              <a:endParaRPr lang="en-GB" sz="36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17936A4E-6B5B-4528-903F-4ACA425DE018}"/>
              </a:ext>
            </a:extLst>
          </p:cNvPr>
          <p:cNvGrpSpPr/>
          <p:nvPr/>
        </p:nvGrpSpPr>
        <p:grpSpPr>
          <a:xfrm>
            <a:off x="7249644" y="2150263"/>
            <a:ext cx="1187791" cy="1559501"/>
            <a:chOff x="7228380" y="4709186"/>
            <a:chExt cx="1187791" cy="1559501"/>
          </a:xfrm>
        </p:grpSpPr>
        <p:pic>
          <p:nvPicPr>
            <p:cNvPr id="29" name="Picture 28">
              <a:extLst>
                <a:ext uri="{FF2B5EF4-FFF2-40B4-BE49-F238E27FC236}">
                  <a16:creationId xmlns:a16="http://schemas.microsoft.com/office/drawing/2014/main" id="{D5AC0A4A-F3C4-4D5C-BC2B-8E414C928ED9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633980">
              <a:off x="7228380" y="4709186"/>
              <a:ext cx="1187791" cy="1559501"/>
            </a:xfrm>
            <a:prstGeom prst="rect">
              <a:avLst/>
            </a:prstGeom>
          </p:spPr>
        </p:pic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725E40D7-E93B-4595-BDD8-533F21F5A2C4}"/>
                </a:ext>
              </a:extLst>
            </p:cNvPr>
            <p:cNvSpPr txBox="1"/>
            <p:nvPr/>
          </p:nvSpPr>
          <p:spPr>
            <a:xfrm>
              <a:off x="7395841" y="5119587"/>
              <a:ext cx="1015636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3200" b="1" dirty="0">
                  <a:solidFill>
                    <a:schemeClr val="bg1"/>
                  </a:solidFill>
                </a:rPr>
                <a:t>boil</a:t>
              </a:r>
              <a:endParaRPr lang="en-GB" sz="36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590DF74E-5B28-4B54-8F5E-AF1407972CEE}"/>
              </a:ext>
            </a:extLst>
          </p:cNvPr>
          <p:cNvGrpSpPr/>
          <p:nvPr/>
        </p:nvGrpSpPr>
        <p:grpSpPr>
          <a:xfrm>
            <a:off x="4717636" y="1278697"/>
            <a:ext cx="1370325" cy="1559501"/>
            <a:chOff x="7146845" y="657692"/>
            <a:chExt cx="1370325" cy="1559501"/>
          </a:xfrm>
        </p:grpSpPr>
        <p:pic>
          <p:nvPicPr>
            <p:cNvPr id="28" name="Picture 27">
              <a:extLst>
                <a:ext uri="{FF2B5EF4-FFF2-40B4-BE49-F238E27FC236}">
                  <a16:creationId xmlns:a16="http://schemas.microsoft.com/office/drawing/2014/main" id="{CAB2D121-32D7-443D-9034-FFB3535AF206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84100">
              <a:off x="7146845" y="657692"/>
              <a:ext cx="1187790" cy="1559501"/>
            </a:xfrm>
            <a:prstGeom prst="rect">
              <a:avLst/>
            </a:prstGeom>
          </p:spPr>
        </p:pic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998A9A5C-DDD6-42AE-A2D7-7BF47863D8BC}"/>
                </a:ext>
              </a:extLst>
            </p:cNvPr>
            <p:cNvSpPr txBox="1"/>
            <p:nvPr/>
          </p:nvSpPr>
          <p:spPr>
            <a:xfrm>
              <a:off x="7328753" y="1047912"/>
              <a:ext cx="1188417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3200" b="1" dirty="0">
                  <a:solidFill>
                    <a:schemeClr val="bg1"/>
                  </a:solidFill>
                </a:rPr>
                <a:t>toil</a:t>
              </a:r>
              <a:endParaRPr lang="en-GB" sz="36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96A52730-DB61-4A99-BA25-8F084DD138D8}"/>
              </a:ext>
            </a:extLst>
          </p:cNvPr>
          <p:cNvGrpSpPr/>
          <p:nvPr/>
        </p:nvGrpSpPr>
        <p:grpSpPr>
          <a:xfrm>
            <a:off x="981097" y="844027"/>
            <a:ext cx="3289313" cy="1945896"/>
            <a:chOff x="981097" y="844027"/>
            <a:chExt cx="3289313" cy="1945896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A63E9848-DC04-43BA-B2BE-0EFE06CB1F1D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81097" y="844027"/>
              <a:ext cx="3289313" cy="1945896"/>
            </a:xfrm>
            <a:prstGeom prst="rect">
              <a:avLst/>
            </a:prstGeom>
          </p:spPr>
        </p:pic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10210635-D73C-4E5F-83F5-827057FBFDA3}"/>
                </a:ext>
              </a:extLst>
            </p:cNvPr>
            <p:cNvSpPr txBox="1"/>
            <p:nvPr/>
          </p:nvSpPr>
          <p:spPr>
            <a:xfrm>
              <a:off x="1981318" y="1381826"/>
              <a:ext cx="1223909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7200" b="1" dirty="0">
                  <a:solidFill>
                    <a:srgbClr val="1C1C1C"/>
                  </a:solidFill>
                  <a:ea typeface="+mj-ea"/>
                  <a:cs typeface="+mj-cs"/>
                </a:rPr>
                <a:t>oi</a:t>
              </a:r>
              <a:endParaRPr lang="en-GB" dirty="0"/>
            </a:p>
          </p:txBody>
        </p:sp>
      </p:grpSp>
      <p:grpSp>
        <p:nvGrpSpPr>
          <p:cNvPr id="44" name="Group 43">
            <a:extLst>
              <a:ext uri="{FF2B5EF4-FFF2-40B4-BE49-F238E27FC236}">
                <a16:creationId xmlns:a16="http://schemas.microsoft.com/office/drawing/2014/main" id="{3857C740-A999-4BD8-BAC3-C5EA001DD8BD}"/>
              </a:ext>
            </a:extLst>
          </p:cNvPr>
          <p:cNvGrpSpPr/>
          <p:nvPr/>
        </p:nvGrpSpPr>
        <p:grpSpPr>
          <a:xfrm rot="979029">
            <a:off x="1690383" y="4690421"/>
            <a:ext cx="1050573" cy="1379342"/>
            <a:chOff x="4455429" y="2632758"/>
            <a:chExt cx="940714" cy="1235103"/>
          </a:xfrm>
        </p:grpSpPr>
        <p:pic>
          <p:nvPicPr>
            <p:cNvPr id="45" name="Picture 44">
              <a:extLst>
                <a:ext uri="{FF2B5EF4-FFF2-40B4-BE49-F238E27FC236}">
                  <a16:creationId xmlns:a16="http://schemas.microsoft.com/office/drawing/2014/main" id="{76CD5D3E-15C1-4155-9410-AC77411D236E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0955956">
              <a:off x="4455429" y="2632758"/>
              <a:ext cx="940714" cy="1235103"/>
            </a:xfrm>
            <a:prstGeom prst="rect">
              <a:avLst/>
            </a:prstGeom>
          </p:spPr>
        </p:pic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id="{CB72A0C2-CC85-4F74-A7EC-85374D3F5A2D}"/>
                </a:ext>
              </a:extLst>
            </p:cNvPr>
            <p:cNvSpPr txBox="1"/>
            <p:nvPr/>
          </p:nvSpPr>
          <p:spPr>
            <a:xfrm rot="20620971">
              <a:off x="4597651" y="2896203"/>
              <a:ext cx="633475" cy="52362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3200" b="1" dirty="0">
                  <a:solidFill>
                    <a:schemeClr val="bg1"/>
                  </a:solidFill>
                </a:rPr>
                <a:t>oil</a:t>
              </a:r>
              <a:endParaRPr lang="en-GB" sz="3600" b="1" dirty="0">
                <a:solidFill>
                  <a:schemeClr val="bg1"/>
                </a:solidFill>
              </a:endParaRPr>
            </a:p>
          </p:txBody>
        </p:sp>
      </p:grpSp>
      <p:sp>
        <p:nvSpPr>
          <p:cNvPr id="50" name="Rectangle: Rounded Corners 49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D9CF768F-D213-4C4B-8243-62607FD9404D}"/>
              </a:ext>
            </a:extLst>
          </p:cNvPr>
          <p:cNvSpPr/>
          <p:nvPr/>
        </p:nvSpPr>
        <p:spPr>
          <a:xfrm>
            <a:off x="6876323" y="5634424"/>
            <a:ext cx="1519745" cy="466790"/>
          </a:xfrm>
          <a:prstGeom prst="roundRect">
            <a:avLst/>
          </a:prstGeom>
          <a:solidFill>
            <a:srgbClr val="3459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/>
              <a:t>Next</a:t>
            </a:r>
          </a:p>
        </p:txBody>
      </p:sp>
    </p:spTree>
    <p:extLst>
      <p:ext uri="{BB962C8B-B14F-4D97-AF65-F5344CB8AC3E}">
        <p14:creationId xmlns:p14="http://schemas.microsoft.com/office/powerpoint/2010/main" val="31347142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" presetID="1" presetClass="exit" presetSubtype="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" dur="250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6" presetID="1" presetClass="exit" presetSubtype="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3" dur="25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4" presetID="1" presetClass="exit" presetSubtype="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1" dur="2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2" presetID="1" presetClass="exit" presetSubtype="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9" dur="25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0" presetID="1" presetClass="exit" presetSubtype="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7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8" presetID="1" presetClass="exit" presetSubtype="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5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56" presetID="1" presetClass="exit" presetSubtype="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" dur="500" tmFilter="0, 0; .2, .5; .8, .5; 1, 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3" dur="250" autoRev="1" fill="hold"/>
                                        <p:tgtEl>
                                          <p:spTgt spid="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64" presetID="1" presetClass="exit" presetSubtype="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66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7" fill="hold">
                      <p:stCondLst>
                        <p:cond delay="0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500" tmFilter="0, 0; .2, .5; .8, .5; 1, 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1" dur="250" autoRev="1" fill="hold"/>
                                        <p:tgtEl>
                                          <p:spTgt spid="4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72" presetID="1" presetClass="exit" presetSubtype="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id="{A49817ED-4FE1-4ED5-AD42-A8FA50017D75}"/>
              </a:ext>
            </a:extLst>
          </p:cNvPr>
          <p:cNvGrpSpPr/>
          <p:nvPr/>
        </p:nvGrpSpPr>
        <p:grpSpPr>
          <a:xfrm rot="892853">
            <a:off x="2483144" y="3165758"/>
            <a:ext cx="1325655" cy="1559501"/>
            <a:chOff x="3882141" y="4525055"/>
            <a:chExt cx="1325655" cy="1559501"/>
          </a:xfrm>
        </p:grpSpPr>
        <p:pic>
          <p:nvPicPr>
            <p:cNvPr id="23" name="Picture 22">
              <a:extLst>
                <a:ext uri="{FF2B5EF4-FFF2-40B4-BE49-F238E27FC236}">
                  <a16:creationId xmlns:a16="http://schemas.microsoft.com/office/drawing/2014/main" id="{8C7E5D2D-DBA7-4847-B6EF-B499EB0CA74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82141" y="4525055"/>
              <a:ext cx="1187790" cy="1559501"/>
            </a:xfrm>
            <a:prstGeom prst="rect">
              <a:avLst/>
            </a:prstGeom>
          </p:spPr>
        </p:pic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EF73D5E6-32D6-4009-8F22-4660CB1970AE}"/>
                </a:ext>
              </a:extLst>
            </p:cNvPr>
            <p:cNvSpPr txBox="1"/>
            <p:nvPr/>
          </p:nvSpPr>
          <p:spPr>
            <a:xfrm rot="20707147">
              <a:off x="3992838" y="4878736"/>
              <a:ext cx="1214958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3200" b="1" dirty="0">
                  <a:solidFill>
                    <a:schemeClr val="bg1"/>
                  </a:solidFill>
                </a:rPr>
                <a:t>fear</a:t>
              </a:r>
              <a:endParaRPr lang="en-GB" sz="36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813ED305-B482-41CB-ACBA-983351318273}"/>
              </a:ext>
            </a:extLst>
          </p:cNvPr>
          <p:cNvGrpSpPr/>
          <p:nvPr/>
        </p:nvGrpSpPr>
        <p:grpSpPr>
          <a:xfrm>
            <a:off x="862055" y="4294301"/>
            <a:ext cx="1436112" cy="1719672"/>
            <a:chOff x="4333290" y="2374709"/>
            <a:chExt cx="1436112" cy="1719672"/>
          </a:xfrm>
        </p:grpSpPr>
        <p:pic>
          <p:nvPicPr>
            <p:cNvPr id="24" name="Picture 23">
              <a:extLst>
                <a:ext uri="{FF2B5EF4-FFF2-40B4-BE49-F238E27FC236}">
                  <a16:creationId xmlns:a16="http://schemas.microsoft.com/office/drawing/2014/main" id="{D5D0407A-AC92-4E7E-87B4-7312DE2ADE4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33290" y="2374709"/>
              <a:ext cx="1309785" cy="1719672"/>
            </a:xfrm>
            <a:prstGeom prst="rect">
              <a:avLst/>
            </a:prstGeom>
          </p:spPr>
        </p:pic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29746CCB-25E6-4CD5-9553-E4BCF4D48E47}"/>
                </a:ext>
              </a:extLst>
            </p:cNvPr>
            <p:cNvSpPr txBox="1"/>
            <p:nvPr/>
          </p:nvSpPr>
          <p:spPr>
            <a:xfrm>
              <a:off x="4465510" y="2807635"/>
              <a:ext cx="1303892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3200" b="1" dirty="0">
                  <a:solidFill>
                    <a:schemeClr val="bg1"/>
                  </a:solidFill>
                </a:rPr>
                <a:t>near</a:t>
              </a:r>
              <a:endParaRPr lang="en-GB" sz="36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7D9B1AE4-C901-4467-9CDC-AEB649CB083B}"/>
              </a:ext>
            </a:extLst>
          </p:cNvPr>
          <p:cNvGrpSpPr/>
          <p:nvPr/>
        </p:nvGrpSpPr>
        <p:grpSpPr>
          <a:xfrm rot="1976322">
            <a:off x="3117856" y="4601601"/>
            <a:ext cx="1340851" cy="1559501"/>
            <a:chOff x="5536215" y="4067695"/>
            <a:chExt cx="1340851" cy="1559501"/>
          </a:xfrm>
        </p:grpSpPr>
        <p:pic>
          <p:nvPicPr>
            <p:cNvPr id="25" name="Picture 24">
              <a:extLst>
                <a:ext uri="{FF2B5EF4-FFF2-40B4-BE49-F238E27FC236}">
                  <a16:creationId xmlns:a16="http://schemas.microsoft.com/office/drawing/2014/main" id="{FD4BDC6B-6A74-4810-AC9A-F6231F42889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42748">
              <a:off x="5536215" y="4067695"/>
              <a:ext cx="1187790" cy="1559501"/>
            </a:xfrm>
            <a:prstGeom prst="rect">
              <a:avLst/>
            </a:prstGeom>
          </p:spPr>
        </p:pic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E0247E91-8B86-46A0-9D86-F1735965BEC3}"/>
                </a:ext>
              </a:extLst>
            </p:cNvPr>
            <p:cNvSpPr txBox="1"/>
            <p:nvPr/>
          </p:nvSpPr>
          <p:spPr>
            <a:xfrm rot="19623678">
              <a:off x="5619648" y="4388357"/>
              <a:ext cx="1257418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3200" b="1" dirty="0">
                  <a:solidFill>
                    <a:schemeClr val="bg1"/>
                  </a:solidFill>
                </a:rPr>
                <a:t>gear</a:t>
              </a:r>
              <a:endParaRPr lang="en-GB" sz="36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03B42101-0C09-4273-B3AB-125BC1A43D3A}"/>
              </a:ext>
            </a:extLst>
          </p:cNvPr>
          <p:cNvGrpSpPr/>
          <p:nvPr/>
        </p:nvGrpSpPr>
        <p:grpSpPr>
          <a:xfrm>
            <a:off x="6188512" y="1882666"/>
            <a:ext cx="1217104" cy="1559501"/>
            <a:chOff x="6763043" y="2722981"/>
            <a:chExt cx="1217104" cy="1559501"/>
          </a:xfrm>
        </p:grpSpPr>
        <p:pic>
          <p:nvPicPr>
            <p:cNvPr id="26" name="Picture 25">
              <a:extLst>
                <a:ext uri="{FF2B5EF4-FFF2-40B4-BE49-F238E27FC236}">
                  <a16:creationId xmlns:a16="http://schemas.microsoft.com/office/drawing/2014/main" id="{1D34DA44-9EBF-4F35-AB29-44282F945CD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0089698">
              <a:off x="6763043" y="2722981"/>
              <a:ext cx="1187790" cy="1559501"/>
            </a:xfrm>
            <a:prstGeom prst="rect">
              <a:avLst/>
            </a:prstGeom>
          </p:spPr>
        </p:pic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EB8D3F9A-6A0C-4AAE-8E9E-86A768C81FB7}"/>
                </a:ext>
              </a:extLst>
            </p:cNvPr>
            <p:cNvSpPr txBox="1"/>
            <p:nvPr/>
          </p:nvSpPr>
          <p:spPr>
            <a:xfrm>
              <a:off x="6788135" y="3113773"/>
              <a:ext cx="1192012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3200" b="1" dirty="0">
                  <a:solidFill>
                    <a:schemeClr val="bg1"/>
                  </a:solidFill>
                </a:rPr>
                <a:t>year</a:t>
              </a:r>
              <a:endParaRPr lang="en-GB" sz="36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7A675CC6-14EF-44DA-B55D-F0B9E9C590E5}"/>
              </a:ext>
            </a:extLst>
          </p:cNvPr>
          <p:cNvGrpSpPr/>
          <p:nvPr/>
        </p:nvGrpSpPr>
        <p:grpSpPr>
          <a:xfrm>
            <a:off x="4505508" y="886193"/>
            <a:ext cx="1352723" cy="1767070"/>
            <a:chOff x="5378426" y="830518"/>
            <a:chExt cx="1352723" cy="1767070"/>
          </a:xfrm>
        </p:grpSpPr>
        <p:pic>
          <p:nvPicPr>
            <p:cNvPr id="27" name="Picture 26">
              <a:extLst>
                <a:ext uri="{FF2B5EF4-FFF2-40B4-BE49-F238E27FC236}">
                  <a16:creationId xmlns:a16="http://schemas.microsoft.com/office/drawing/2014/main" id="{B5527850-63C2-4880-A9A6-69BF9AB030DB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358176">
              <a:off x="5378426" y="830518"/>
              <a:ext cx="1345885" cy="1767070"/>
            </a:xfrm>
            <a:prstGeom prst="rect">
              <a:avLst/>
            </a:prstGeom>
          </p:spPr>
        </p:pic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0F5B95F2-9BD5-4EDF-BCF9-2745A61BD01D}"/>
                </a:ext>
              </a:extLst>
            </p:cNvPr>
            <p:cNvSpPr txBox="1"/>
            <p:nvPr/>
          </p:nvSpPr>
          <p:spPr>
            <a:xfrm>
              <a:off x="5473609" y="1358508"/>
              <a:ext cx="125754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3200" b="1" dirty="0">
                  <a:solidFill>
                    <a:schemeClr val="bg1"/>
                  </a:solidFill>
                </a:rPr>
                <a:t>beard</a:t>
              </a:r>
              <a:endParaRPr lang="en-GB" sz="36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17936A4E-6B5B-4528-903F-4ACA425DE018}"/>
              </a:ext>
            </a:extLst>
          </p:cNvPr>
          <p:cNvGrpSpPr/>
          <p:nvPr/>
        </p:nvGrpSpPr>
        <p:grpSpPr>
          <a:xfrm>
            <a:off x="6242032" y="3655909"/>
            <a:ext cx="1268582" cy="1559501"/>
            <a:chOff x="7110328" y="4712012"/>
            <a:chExt cx="1268582" cy="1559501"/>
          </a:xfrm>
        </p:grpSpPr>
        <p:pic>
          <p:nvPicPr>
            <p:cNvPr id="29" name="Picture 28">
              <a:extLst>
                <a:ext uri="{FF2B5EF4-FFF2-40B4-BE49-F238E27FC236}">
                  <a16:creationId xmlns:a16="http://schemas.microsoft.com/office/drawing/2014/main" id="{D5AC0A4A-F3C4-4D5C-BC2B-8E414C928ED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633980">
              <a:off x="7110328" y="4712012"/>
              <a:ext cx="1187791" cy="1559501"/>
            </a:xfrm>
            <a:prstGeom prst="rect">
              <a:avLst/>
            </a:prstGeom>
          </p:spPr>
        </p:pic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725E40D7-E93B-4595-BDD8-533F21F5A2C4}"/>
                </a:ext>
              </a:extLst>
            </p:cNvPr>
            <p:cNvSpPr txBox="1"/>
            <p:nvPr/>
          </p:nvSpPr>
          <p:spPr>
            <a:xfrm>
              <a:off x="7197319" y="5129354"/>
              <a:ext cx="1181591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3200" b="1" dirty="0">
                  <a:solidFill>
                    <a:schemeClr val="bg1"/>
                  </a:solidFill>
                </a:rPr>
                <a:t>hear</a:t>
              </a:r>
              <a:endParaRPr lang="en-GB" sz="36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590DF74E-5B28-4B54-8F5E-AF1407972CEE}"/>
              </a:ext>
            </a:extLst>
          </p:cNvPr>
          <p:cNvGrpSpPr/>
          <p:nvPr/>
        </p:nvGrpSpPr>
        <p:grpSpPr>
          <a:xfrm>
            <a:off x="7388553" y="587576"/>
            <a:ext cx="1323247" cy="1559501"/>
            <a:chOff x="7146845" y="657692"/>
            <a:chExt cx="1323247" cy="1559501"/>
          </a:xfrm>
        </p:grpSpPr>
        <p:pic>
          <p:nvPicPr>
            <p:cNvPr id="28" name="Picture 27">
              <a:extLst>
                <a:ext uri="{FF2B5EF4-FFF2-40B4-BE49-F238E27FC236}">
                  <a16:creationId xmlns:a16="http://schemas.microsoft.com/office/drawing/2014/main" id="{CAB2D121-32D7-443D-9034-FFB3535AF20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84100">
              <a:off x="7146845" y="657692"/>
              <a:ext cx="1187790" cy="1559501"/>
            </a:xfrm>
            <a:prstGeom prst="rect">
              <a:avLst/>
            </a:prstGeom>
          </p:spPr>
        </p:pic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998A9A5C-DDD6-42AE-A2D7-7BF47863D8BC}"/>
                </a:ext>
              </a:extLst>
            </p:cNvPr>
            <p:cNvSpPr txBox="1"/>
            <p:nvPr/>
          </p:nvSpPr>
          <p:spPr>
            <a:xfrm>
              <a:off x="7281675" y="1065769"/>
              <a:ext cx="1188417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3200" b="1" dirty="0">
                  <a:solidFill>
                    <a:schemeClr val="bg1"/>
                  </a:solidFill>
                </a:rPr>
                <a:t>tear</a:t>
              </a:r>
              <a:endParaRPr lang="en-GB" sz="36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96A52730-DB61-4A99-BA25-8F084DD138D8}"/>
              </a:ext>
            </a:extLst>
          </p:cNvPr>
          <p:cNvGrpSpPr/>
          <p:nvPr/>
        </p:nvGrpSpPr>
        <p:grpSpPr>
          <a:xfrm>
            <a:off x="981097" y="844027"/>
            <a:ext cx="3289313" cy="1945896"/>
            <a:chOff x="981097" y="844027"/>
            <a:chExt cx="3289313" cy="1945896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A63E9848-DC04-43BA-B2BE-0EFE06CB1F1D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81097" y="844027"/>
              <a:ext cx="3289313" cy="1945896"/>
            </a:xfrm>
            <a:prstGeom prst="rect">
              <a:avLst/>
            </a:prstGeom>
          </p:spPr>
        </p:pic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10210635-D73C-4E5F-83F5-827057FBFDA3}"/>
                </a:ext>
              </a:extLst>
            </p:cNvPr>
            <p:cNvSpPr txBox="1"/>
            <p:nvPr/>
          </p:nvSpPr>
          <p:spPr>
            <a:xfrm>
              <a:off x="1595353" y="1414183"/>
              <a:ext cx="1666903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7200" b="1" dirty="0">
                  <a:solidFill>
                    <a:srgbClr val="1C1C1C"/>
                  </a:solidFill>
                  <a:ea typeface="+mj-ea"/>
                  <a:cs typeface="+mj-cs"/>
                </a:rPr>
                <a:t>ear</a:t>
              </a:r>
              <a:endParaRPr lang="en-GB" dirty="0"/>
            </a:p>
          </p:txBody>
        </p:sp>
      </p:grpSp>
      <p:grpSp>
        <p:nvGrpSpPr>
          <p:cNvPr id="41" name="Group 40">
            <a:extLst>
              <a:ext uri="{FF2B5EF4-FFF2-40B4-BE49-F238E27FC236}">
                <a16:creationId xmlns:a16="http://schemas.microsoft.com/office/drawing/2014/main" id="{D2728155-B98A-4402-88A4-4F7D57A078BC}"/>
              </a:ext>
            </a:extLst>
          </p:cNvPr>
          <p:cNvGrpSpPr/>
          <p:nvPr/>
        </p:nvGrpSpPr>
        <p:grpSpPr>
          <a:xfrm>
            <a:off x="4369038" y="2926152"/>
            <a:ext cx="1459856" cy="1559501"/>
            <a:chOff x="2652278" y="3111136"/>
            <a:chExt cx="1459856" cy="1559501"/>
          </a:xfrm>
        </p:grpSpPr>
        <p:pic>
          <p:nvPicPr>
            <p:cNvPr id="42" name="Picture 41">
              <a:extLst>
                <a:ext uri="{FF2B5EF4-FFF2-40B4-BE49-F238E27FC236}">
                  <a16:creationId xmlns:a16="http://schemas.microsoft.com/office/drawing/2014/main" id="{023B0C93-A69B-4B82-AD36-0A25E8247EEB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59828">
              <a:off x="2652278" y="3111136"/>
              <a:ext cx="1187790" cy="1559501"/>
            </a:xfrm>
            <a:prstGeom prst="rect">
              <a:avLst/>
            </a:prstGeom>
          </p:spPr>
        </p:pic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2DF5157E-80BF-41E4-AA92-8B0420E68FF9}"/>
                </a:ext>
              </a:extLst>
            </p:cNvPr>
            <p:cNvSpPr txBox="1"/>
            <p:nvPr/>
          </p:nvSpPr>
          <p:spPr>
            <a:xfrm>
              <a:off x="2852525" y="3516982"/>
              <a:ext cx="1259609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3200" b="1" dirty="0">
                  <a:solidFill>
                    <a:schemeClr val="bg1"/>
                  </a:solidFill>
                </a:rPr>
                <a:t>ear</a:t>
              </a:r>
              <a:endParaRPr lang="en-GB" sz="3600" b="1" dirty="0">
                <a:solidFill>
                  <a:schemeClr val="bg1"/>
                </a:solidFill>
              </a:endParaRPr>
            </a:p>
          </p:txBody>
        </p:sp>
      </p:grpSp>
      <p:sp>
        <p:nvSpPr>
          <p:cNvPr id="50" name="Rectangle: Rounded Corners 49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D9CF768F-D213-4C4B-8243-62607FD9404D}"/>
              </a:ext>
            </a:extLst>
          </p:cNvPr>
          <p:cNvSpPr/>
          <p:nvPr/>
        </p:nvSpPr>
        <p:spPr>
          <a:xfrm>
            <a:off x="6876323" y="5634424"/>
            <a:ext cx="1519745" cy="466790"/>
          </a:xfrm>
          <a:prstGeom prst="roundRect">
            <a:avLst/>
          </a:prstGeom>
          <a:solidFill>
            <a:srgbClr val="3459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/>
              <a:t>Next</a:t>
            </a:r>
          </a:p>
        </p:txBody>
      </p:sp>
    </p:spTree>
    <p:extLst>
      <p:ext uri="{BB962C8B-B14F-4D97-AF65-F5344CB8AC3E}">
        <p14:creationId xmlns:p14="http://schemas.microsoft.com/office/powerpoint/2010/main" val="6493638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" presetID="1" presetClass="exit" presetSubtype="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" dur="25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6" presetID="1" presetClass="exit" presetSubtype="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3" dur="2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4" presetID="1" presetClass="exit" presetSubtype="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1" dur="25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2" presetID="1" presetClass="exit" presetSubtype="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9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0" presetID="1" presetClass="exit" presetSubtype="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 tmFilter="0, 0; .2, .5; .8, .5; 1, 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7" dur="250" autoRev="1" fill="hold"/>
                                        <p:tgtEl>
                                          <p:spTgt spid="1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8" presetID="1" presetClass="exit" presetSubtype="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5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56" presetID="1" presetClass="exit" presetSubtype="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" dur="500" tmFilter="0, 0; .2, .5; .8, .5; 1, 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3" dur="250" autoRev="1" fill="hold"/>
                                        <p:tgtEl>
                                          <p:spTgt spid="4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64" presetID="1" presetClass="exit" presetSubtype="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>
            <a:extLst>
              <a:ext uri="{FF2B5EF4-FFF2-40B4-BE49-F238E27FC236}">
                <a16:creationId xmlns:a16="http://schemas.microsoft.com/office/drawing/2014/main" id="{813ED305-B482-41CB-ACBA-983351318273}"/>
              </a:ext>
            </a:extLst>
          </p:cNvPr>
          <p:cNvGrpSpPr/>
          <p:nvPr/>
        </p:nvGrpSpPr>
        <p:grpSpPr>
          <a:xfrm>
            <a:off x="3146189" y="3072482"/>
            <a:ext cx="1475091" cy="1719672"/>
            <a:chOff x="4333290" y="2374709"/>
            <a:chExt cx="1475091" cy="1719672"/>
          </a:xfrm>
        </p:grpSpPr>
        <p:pic>
          <p:nvPicPr>
            <p:cNvPr id="24" name="Picture 23">
              <a:extLst>
                <a:ext uri="{FF2B5EF4-FFF2-40B4-BE49-F238E27FC236}">
                  <a16:creationId xmlns:a16="http://schemas.microsoft.com/office/drawing/2014/main" id="{D5D0407A-AC92-4E7E-87B4-7312DE2ADE4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33290" y="2374709"/>
              <a:ext cx="1309785" cy="1719672"/>
            </a:xfrm>
            <a:prstGeom prst="rect">
              <a:avLst/>
            </a:prstGeom>
          </p:spPr>
        </p:pic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29746CCB-25E6-4CD5-9553-E4BCF4D48E47}"/>
                </a:ext>
              </a:extLst>
            </p:cNvPr>
            <p:cNvSpPr txBox="1"/>
            <p:nvPr/>
          </p:nvSpPr>
          <p:spPr>
            <a:xfrm>
              <a:off x="4504489" y="2823213"/>
              <a:ext cx="1303892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3200" b="1" dirty="0">
                  <a:solidFill>
                    <a:schemeClr val="bg1"/>
                  </a:solidFill>
                </a:rPr>
                <a:t>pair</a:t>
              </a:r>
              <a:endParaRPr lang="en-GB" sz="36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03B42101-0C09-4273-B3AB-125BC1A43D3A}"/>
              </a:ext>
            </a:extLst>
          </p:cNvPr>
          <p:cNvGrpSpPr/>
          <p:nvPr/>
        </p:nvGrpSpPr>
        <p:grpSpPr>
          <a:xfrm>
            <a:off x="6746728" y="3249622"/>
            <a:ext cx="1366060" cy="1559501"/>
            <a:chOff x="6718252" y="2767040"/>
            <a:chExt cx="1366060" cy="1559501"/>
          </a:xfrm>
        </p:grpSpPr>
        <p:pic>
          <p:nvPicPr>
            <p:cNvPr id="26" name="Picture 25">
              <a:extLst>
                <a:ext uri="{FF2B5EF4-FFF2-40B4-BE49-F238E27FC236}">
                  <a16:creationId xmlns:a16="http://schemas.microsoft.com/office/drawing/2014/main" id="{1D34DA44-9EBF-4F35-AB29-44282F945CD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23226">
              <a:off x="6718252" y="2767040"/>
              <a:ext cx="1187790" cy="1559501"/>
            </a:xfrm>
            <a:prstGeom prst="rect">
              <a:avLst/>
            </a:prstGeom>
          </p:spPr>
        </p:pic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EB8D3F9A-6A0C-4AAE-8E9E-86A768C81FB7}"/>
                </a:ext>
              </a:extLst>
            </p:cNvPr>
            <p:cNvSpPr txBox="1"/>
            <p:nvPr/>
          </p:nvSpPr>
          <p:spPr>
            <a:xfrm>
              <a:off x="6892300" y="3157349"/>
              <a:ext cx="1192012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3200" b="1" dirty="0">
                  <a:solidFill>
                    <a:schemeClr val="bg1"/>
                  </a:solidFill>
                </a:rPr>
                <a:t>fair</a:t>
              </a:r>
              <a:endParaRPr lang="en-GB" sz="36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7A675CC6-14EF-44DA-B55D-F0B9E9C590E5}"/>
              </a:ext>
            </a:extLst>
          </p:cNvPr>
          <p:cNvGrpSpPr/>
          <p:nvPr/>
        </p:nvGrpSpPr>
        <p:grpSpPr>
          <a:xfrm>
            <a:off x="1120006" y="4179831"/>
            <a:ext cx="1568508" cy="1687988"/>
            <a:chOff x="5395965" y="821973"/>
            <a:chExt cx="1568508" cy="1687988"/>
          </a:xfrm>
        </p:grpSpPr>
        <p:pic>
          <p:nvPicPr>
            <p:cNvPr id="27" name="Picture 26">
              <a:extLst>
                <a:ext uri="{FF2B5EF4-FFF2-40B4-BE49-F238E27FC236}">
                  <a16:creationId xmlns:a16="http://schemas.microsoft.com/office/drawing/2014/main" id="{B5527850-63C2-4880-A9A6-69BF9AB030D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358176">
              <a:off x="5395965" y="821973"/>
              <a:ext cx="1285652" cy="1687988"/>
            </a:xfrm>
            <a:prstGeom prst="rect">
              <a:avLst/>
            </a:prstGeom>
          </p:spPr>
        </p:pic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0F5B95F2-9BD5-4EDF-BCF9-2745A61BD01D}"/>
                </a:ext>
              </a:extLst>
            </p:cNvPr>
            <p:cNvSpPr txBox="1"/>
            <p:nvPr/>
          </p:nvSpPr>
          <p:spPr>
            <a:xfrm>
              <a:off x="5706933" y="1291256"/>
              <a:ext cx="125754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3200" b="1" dirty="0">
                  <a:solidFill>
                    <a:schemeClr val="bg1"/>
                  </a:solidFill>
                </a:rPr>
                <a:t>air</a:t>
              </a:r>
              <a:endParaRPr lang="en-GB" sz="36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590DF74E-5B28-4B54-8F5E-AF1407972CEE}"/>
              </a:ext>
            </a:extLst>
          </p:cNvPr>
          <p:cNvGrpSpPr/>
          <p:nvPr/>
        </p:nvGrpSpPr>
        <p:grpSpPr>
          <a:xfrm>
            <a:off x="5241088" y="1297873"/>
            <a:ext cx="1394284" cy="1830616"/>
            <a:chOff x="7070366" y="528748"/>
            <a:chExt cx="1394284" cy="1830616"/>
          </a:xfrm>
        </p:grpSpPr>
        <p:pic>
          <p:nvPicPr>
            <p:cNvPr id="28" name="Picture 27">
              <a:extLst>
                <a:ext uri="{FF2B5EF4-FFF2-40B4-BE49-F238E27FC236}">
                  <a16:creationId xmlns:a16="http://schemas.microsoft.com/office/drawing/2014/main" id="{CAB2D121-32D7-443D-9034-FFB3535AF206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84100">
              <a:off x="7070366" y="528748"/>
              <a:ext cx="1394284" cy="1830616"/>
            </a:xfrm>
            <a:prstGeom prst="rect">
              <a:avLst/>
            </a:prstGeom>
          </p:spPr>
        </p:pic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998A9A5C-DDD6-42AE-A2D7-7BF47863D8BC}"/>
                </a:ext>
              </a:extLst>
            </p:cNvPr>
            <p:cNvSpPr txBox="1"/>
            <p:nvPr/>
          </p:nvSpPr>
          <p:spPr>
            <a:xfrm>
              <a:off x="7223633" y="1072222"/>
              <a:ext cx="1188417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3200" b="1" dirty="0">
                  <a:solidFill>
                    <a:schemeClr val="bg1"/>
                  </a:solidFill>
                </a:rPr>
                <a:t>chair</a:t>
              </a:r>
              <a:endParaRPr lang="en-GB" sz="36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96A52730-DB61-4A99-BA25-8F084DD138D8}"/>
              </a:ext>
            </a:extLst>
          </p:cNvPr>
          <p:cNvGrpSpPr/>
          <p:nvPr/>
        </p:nvGrpSpPr>
        <p:grpSpPr>
          <a:xfrm>
            <a:off x="981097" y="844027"/>
            <a:ext cx="3289313" cy="1945896"/>
            <a:chOff x="981097" y="844027"/>
            <a:chExt cx="3289313" cy="1945896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A63E9848-DC04-43BA-B2BE-0EFE06CB1F1D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81097" y="844027"/>
              <a:ext cx="3289313" cy="1945896"/>
            </a:xfrm>
            <a:prstGeom prst="rect">
              <a:avLst/>
            </a:prstGeom>
          </p:spPr>
        </p:pic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10210635-D73C-4E5F-83F5-827057FBFDA3}"/>
                </a:ext>
              </a:extLst>
            </p:cNvPr>
            <p:cNvSpPr txBox="1"/>
            <p:nvPr/>
          </p:nvSpPr>
          <p:spPr>
            <a:xfrm>
              <a:off x="1695438" y="1406993"/>
              <a:ext cx="1526568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7200" b="1" dirty="0">
                  <a:solidFill>
                    <a:srgbClr val="1C1C1C"/>
                  </a:solidFill>
                  <a:ea typeface="+mj-ea"/>
                  <a:cs typeface="+mj-cs"/>
                </a:rPr>
                <a:t>air</a:t>
              </a:r>
              <a:endParaRPr lang="en-GB" dirty="0"/>
            </a:p>
          </p:txBody>
        </p:sp>
      </p:grpSp>
      <p:grpSp>
        <p:nvGrpSpPr>
          <p:cNvPr id="41" name="Group 40">
            <a:extLst>
              <a:ext uri="{FF2B5EF4-FFF2-40B4-BE49-F238E27FC236}">
                <a16:creationId xmlns:a16="http://schemas.microsoft.com/office/drawing/2014/main" id="{D2728155-B98A-4402-88A4-4F7D57A078BC}"/>
              </a:ext>
            </a:extLst>
          </p:cNvPr>
          <p:cNvGrpSpPr/>
          <p:nvPr/>
        </p:nvGrpSpPr>
        <p:grpSpPr>
          <a:xfrm>
            <a:off x="4882545" y="4224706"/>
            <a:ext cx="1404570" cy="1559501"/>
            <a:chOff x="2652278" y="3111136"/>
            <a:chExt cx="1404570" cy="1559501"/>
          </a:xfrm>
        </p:grpSpPr>
        <p:pic>
          <p:nvPicPr>
            <p:cNvPr id="42" name="Picture 41">
              <a:extLst>
                <a:ext uri="{FF2B5EF4-FFF2-40B4-BE49-F238E27FC236}">
                  <a16:creationId xmlns:a16="http://schemas.microsoft.com/office/drawing/2014/main" id="{023B0C93-A69B-4B82-AD36-0A25E8247EE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59828">
              <a:off x="2652278" y="3111136"/>
              <a:ext cx="1187790" cy="1559501"/>
            </a:xfrm>
            <a:prstGeom prst="rect">
              <a:avLst/>
            </a:prstGeom>
          </p:spPr>
        </p:pic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2DF5157E-80BF-41E4-AA92-8B0420E68FF9}"/>
                </a:ext>
              </a:extLst>
            </p:cNvPr>
            <p:cNvSpPr txBox="1"/>
            <p:nvPr/>
          </p:nvSpPr>
          <p:spPr>
            <a:xfrm>
              <a:off x="2797239" y="3531249"/>
              <a:ext cx="1259609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3200" b="1" dirty="0">
                  <a:solidFill>
                    <a:schemeClr val="bg1"/>
                  </a:solidFill>
                </a:rPr>
                <a:t>hair</a:t>
              </a:r>
              <a:endParaRPr lang="en-GB" sz="3600" b="1" dirty="0">
                <a:solidFill>
                  <a:schemeClr val="bg1"/>
                </a:solidFill>
              </a:endParaRPr>
            </a:p>
          </p:txBody>
        </p:sp>
      </p:grpSp>
      <p:sp>
        <p:nvSpPr>
          <p:cNvPr id="50" name="Rectangle: Rounded Corners 49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D9CF768F-D213-4C4B-8243-62607FD9404D}"/>
              </a:ext>
            </a:extLst>
          </p:cNvPr>
          <p:cNvSpPr/>
          <p:nvPr/>
        </p:nvSpPr>
        <p:spPr>
          <a:xfrm>
            <a:off x="6876323" y="5634424"/>
            <a:ext cx="1519745" cy="466790"/>
          </a:xfrm>
          <a:prstGeom prst="roundRect">
            <a:avLst/>
          </a:prstGeom>
          <a:solidFill>
            <a:srgbClr val="3459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/>
              <a:t>Next</a:t>
            </a:r>
          </a:p>
        </p:txBody>
      </p:sp>
    </p:spTree>
    <p:extLst>
      <p:ext uri="{BB962C8B-B14F-4D97-AF65-F5344CB8AC3E}">
        <p14:creationId xmlns:p14="http://schemas.microsoft.com/office/powerpoint/2010/main" val="6838585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" presetID="1" presetClass="exit" presetSubtype="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" dur="2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6" presetID="1" presetClass="exit" presetSubtype="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3" dur="25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4" presetID="1" presetClass="exit" presetSubtype="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 tmFilter="0, 0; .2, .5; .8, .5; 1, 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1" dur="250" autoRev="1" fill="hold"/>
                                        <p:tgtEl>
                                          <p:spTgt spid="1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2" presetID="1" presetClass="exit" presetSubtype="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 tmFilter="0, 0; .2, .5; .8, .5; 1, 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9" dur="250" autoRev="1" fill="hold"/>
                                        <p:tgtEl>
                                          <p:spTgt spid="4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0" presetID="1" presetClass="exit" presetSubtype="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9F1586F1-2BD5-474A-AE96-2A9EA82A2526}"/>
              </a:ext>
            </a:extLst>
          </p:cNvPr>
          <p:cNvGrpSpPr/>
          <p:nvPr/>
        </p:nvGrpSpPr>
        <p:grpSpPr>
          <a:xfrm>
            <a:off x="924327" y="3242718"/>
            <a:ext cx="1844120" cy="2214042"/>
            <a:chOff x="956393" y="3565379"/>
            <a:chExt cx="1844120" cy="2214042"/>
          </a:xfrm>
        </p:grpSpPr>
        <p:pic>
          <p:nvPicPr>
            <p:cNvPr id="20" name="Picture 19">
              <a:extLst>
                <a:ext uri="{FF2B5EF4-FFF2-40B4-BE49-F238E27FC236}">
                  <a16:creationId xmlns:a16="http://schemas.microsoft.com/office/drawing/2014/main" id="{D4B4B803-6692-4E70-933B-B36244A5C1D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22182">
              <a:off x="956393" y="3565379"/>
              <a:ext cx="1686321" cy="2214042"/>
            </a:xfrm>
            <a:prstGeom prst="rect">
              <a:avLst/>
            </a:prstGeom>
          </p:spPr>
        </p:pic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26E9E4EE-A46D-4894-86D7-0B8C8C053512}"/>
                </a:ext>
              </a:extLst>
            </p:cNvPr>
            <p:cNvSpPr txBox="1"/>
            <p:nvPr/>
          </p:nvSpPr>
          <p:spPr>
            <a:xfrm>
              <a:off x="1045621" y="4268291"/>
              <a:ext cx="1754892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3200" b="1" dirty="0">
                  <a:solidFill>
                    <a:schemeClr val="bg1"/>
                  </a:solidFill>
                </a:rPr>
                <a:t>mixture</a:t>
              </a:r>
              <a:endParaRPr lang="en-GB" sz="36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813ED305-B482-41CB-ACBA-983351318273}"/>
              </a:ext>
            </a:extLst>
          </p:cNvPr>
          <p:cNvGrpSpPr/>
          <p:nvPr/>
        </p:nvGrpSpPr>
        <p:grpSpPr>
          <a:xfrm>
            <a:off x="4452109" y="1561278"/>
            <a:ext cx="1738302" cy="2065195"/>
            <a:chOff x="4067271" y="2225376"/>
            <a:chExt cx="1738302" cy="2065195"/>
          </a:xfrm>
        </p:grpSpPr>
        <p:pic>
          <p:nvPicPr>
            <p:cNvPr id="24" name="Picture 23">
              <a:extLst>
                <a:ext uri="{FF2B5EF4-FFF2-40B4-BE49-F238E27FC236}">
                  <a16:creationId xmlns:a16="http://schemas.microsoft.com/office/drawing/2014/main" id="{D5D0407A-AC92-4E7E-87B4-7312DE2ADE4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67271" y="2225376"/>
              <a:ext cx="1572952" cy="2065195"/>
            </a:xfrm>
            <a:prstGeom prst="rect">
              <a:avLst/>
            </a:prstGeom>
          </p:spPr>
        </p:pic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29746CCB-25E6-4CD5-9553-E4BCF4D48E47}"/>
                </a:ext>
              </a:extLst>
            </p:cNvPr>
            <p:cNvSpPr txBox="1"/>
            <p:nvPr/>
          </p:nvSpPr>
          <p:spPr>
            <a:xfrm>
              <a:off x="4067271" y="2814079"/>
              <a:ext cx="1738302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3200" b="1" dirty="0">
                  <a:solidFill>
                    <a:schemeClr val="bg1"/>
                  </a:solidFill>
                </a:rPr>
                <a:t>picture</a:t>
              </a:r>
              <a:endParaRPr lang="en-GB" sz="36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03B42101-0C09-4273-B3AB-125BC1A43D3A}"/>
              </a:ext>
            </a:extLst>
          </p:cNvPr>
          <p:cNvGrpSpPr/>
          <p:nvPr/>
        </p:nvGrpSpPr>
        <p:grpSpPr>
          <a:xfrm>
            <a:off x="2791560" y="4490856"/>
            <a:ext cx="1217104" cy="1559501"/>
            <a:chOff x="6763043" y="2722981"/>
            <a:chExt cx="1217104" cy="1559501"/>
          </a:xfrm>
        </p:grpSpPr>
        <p:pic>
          <p:nvPicPr>
            <p:cNvPr id="26" name="Picture 25">
              <a:extLst>
                <a:ext uri="{FF2B5EF4-FFF2-40B4-BE49-F238E27FC236}">
                  <a16:creationId xmlns:a16="http://schemas.microsoft.com/office/drawing/2014/main" id="{1D34DA44-9EBF-4F35-AB29-44282F945CD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0089698">
              <a:off x="6763043" y="2722981"/>
              <a:ext cx="1187790" cy="1559501"/>
            </a:xfrm>
            <a:prstGeom prst="rect">
              <a:avLst/>
            </a:prstGeom>
          </p:spPr>
        </p:pic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EB8D3F9A-6A0C-4AAE-8E9E-86A768C81FB7}"/>
                </a:ext>
              </a:extLst>
            </p:cNvPr>
            <p:cNvSpPr txBox="1"/>
            <p:nvPr/>
          </p:nvSpPr>
          <p:spPr>
            <a:xfrm>
              <a:off x="6788135" y="3113773"/>
              <a:ext cx="1192012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3200" b="1" dirty="0">
                  <a:solidFill>
                    <a:schemeClr val="bg1"/>
                  </a:solidFill>
                </a:rPr>
                <a:t>cure</a:t>
              </a:r>
              <a:endParaRPr lang="en-GB" sz="36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7A675CC6-14EF-44DA-B55D-F0B9E9C590E5}"/>
              </a:ext>
            </a:extLst>
          </p:cNvPr>
          <p:cNvGrpSpPr/>
          <p:nvPr/>
        </p:nvGrpSpPr>
        <p:grpSpPr>
          <a:xfrm>
            <a:off x="6630565" y="3101636"/>
            <a:ext cx="1438522" cy="1687988"/>
            <a:chOff x="5395965" y="821973"/>
            <a:chExt cx="1438522" cy="1687988"/>
          </a:xfrm>
        </p:grpSpPr>
        <p:pic>
          <p:nvPicPr>
            <p:cNvPr id="27" name="Picture 26">
              <a:extLst>
                <a:ext uri="{FF2B5EF4-FFF2-40B4-BE49-F238E27FC236}">
                  <a16:creationId xmlns:a16="http://schemas.microsoft.com/office/drawing/2014/main" id="{B5527850-63C2-4880-A9A6-69BF9AB030DB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358176">
              <a:off x="5395965" y="821973"/>
              <a:ext cx="1285652" cy="1687988"/>
            </a:xfrm>
            <a:prstGeom prst="rect">
              <a:avLst/>
            </a:prstGeom>
          </p:spPr>
        </p:pic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0F5B95F2-9BD5-4EDF-BCF9-2745A61BD01D}"/>
                </a:ext>
              </a:extLst>
            </p:cNvPr>
            <p:cNvSpPr txBox="1"/>
            <p:nvPr/>
          </p:nvSpPr>
          <p:spPr>
            <a:xfrm>
              <a:off x="5576947" y="1248284"/>
              <a:ext cx="125754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3200" b="1" dirty="0">
                  <a:solidFill>
                    <a:schemeClr val="bg1"/>
                  </a:solidFill>
                </a:rPr>
                <a:t>pure</a:t>
              </a:r>
              <a:endParaRPr lang="en-GB" sz="36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17936A4E-6B5B-4528-903F-4ACA425DE018}"/>
              </a:ext>
            </a:extLst>
          </p:cNvPr>
          <p:cNvGrpSpPr/>
          <p:nvPr/>
        </p:nvGrpSpPr>
        <p:grpSpPr>
          <a:xfrm>
            <a:off x="6709572" y="663457"/>
            <a:ext cx="1931192" cy="2185952"/>
            <a:chOff x="7228380" y="4709186"/>
            <a:chExt cx="1377750" cy="1559500"/>
          </a:xfrm>
        </p:grpSpPr>
        <p:pic>
          <p:nvPicPr>
            <p:cNvPr id="29" name="Picture 28">
              <a:extLst>
                <a:ext uri="{FF2B5EF4-FFF2-40B4-BE49-F238E27FC236}">
                  <a16:creationId xmlns:a16="http://schemas.microsoft.com/office/drawing/2014/main" id="{D5AC0A4A-F3C4-4D5C-BC2B-8E414C928ED9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633980">
              <a:off x="7228380" y="4709186"/>
              <a:ext cx="1187791" cy="1559500"/>
            </a:xfrm>
            <a:prstGeom prst="rect">
              <a:avLst/>
            </a:prstGeom>
          </p:spPr>
        </p:pic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725E40D7-E93B-4595-BDD8-533F21F5A2C4}"/>
                </a:ext>
              </a:extLst>
            </p:cNvPr>
            <p:cNvSpPr txBox="1"/>
            <p:nvPr/>
          </p:nvSpPr>
          <p:spPr>
            <a:xfrm>
              <a:off x="7311232" y="5149818"/>
              <a:ext cx="1294898" cy="4442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3200" b="1" dirty="0">
                  <a:solidFill>
                    <a:schemeClr val="bg1"/>
                  </a:solidFill>
                </a:rPr>
                <a:t>manure</a:t>
              </a:r>
              <a:endParaRPr lang="en-GB" sz="36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590DF74E-5B28-4B54-8F5E-AF1407972CEE}"/>
              </a:ext>
            </a:extLst>
          </p:cNvPr>
          <p:cNvGrpSpPr/>
          <p:nvPr/>
        </p:nvGrpSpPr>
        <p:grpSpPr>
          <a:xfrm>
            <a:off x="4518224" y="3899302"/>
            <a:ext cx="1758376" cy="2193523"/>
            <a:chOff x="7164506" y="230517"/>
            <a:chExt cx="1604301" cy="2001319"/>
          </a:xfrm>
        </p:grpSpPr>
        <p:pic>
          <p:nvPicPr>
            <p:cNvPr id="28" name="Picture 27">
              <a:extLst>
                <a:ext uri="{FF2B5EF4-FFF2-40B4-BE49-F238E27FC236}">
                  <a16:creationId xmlns:a16="http://schemas.microsoft.com/office/drawing/2014/main" id="{CAB2D121-32D7-443D-9034-FFB3535AF206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84100">
              <a:off x="7164506" y="230517"/>
              <a:ext cx="1524300" cy="2001319"/>
            </a:xfrm>
            <a:prstGeom prst="rect">
              <a:avLst/>
            </a:prstGeom>
          </p:spPr>
        </p:pic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998A9A5C-DDD6-42AE-A2D7-7BF47863D8BC}"/>
                </a:ext>
              </a:extLst>
            </p:cNvPr>
            <p:cNvSpPr txBox="1"/>
            <p:nvPr/>
          </p:nvSpPr>
          <p:spPr>
            <a:xfrm>
              <a:off x="7249062" y="834399"/>
              <a:ext cx="1519745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3200" b="1" dirty="0">
                  <a:solidFill>
                    <a:schemeClr val="bg1"/>
                  </a:solidFill>
                </a:rPr>
                <a:t>vulture</a:t>
              </a:r>
              <a:endParaRPr lang="en-GB" sz="36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96A52730-DB61-4A99-BA25-8F084DD138D8}"/>
              </a:ext>
            </a:extLst>
          </p:cNvPr>
          <p:cNvGrpSpPr/>
          <p:nvPr/>
        </p:nvGrpSpPr>
        <p:grpSpPr>
          <a:xfrm>
            <a:off x="981097" y="844027"/>
            <a:ext cx="3289313" cy="1945896"/>
            <a:chOff x="981097" y="844027"/>
            <a:chExt cx="3289313" cy="1945896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A63E9848-DC04-43BA-B2BE-0EFE06CB1F1D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81097" y="844027"/>
              <a:ext cx="3289313" cy="1945896"/>
            </a:xfrm>
            <a:prstGeom prst="rect">
              <a:avLst/>
            </a:prstGeom>
          </p:spPr>
        </p:pic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10210635-D73C-4E5F-83F5-827057FBFDA3}"/>
                </a:ext>
              </a:extLst>
            </p:cNvPr>
            <p:cNvSpPr txBox="1"/>
            <p:nvPr/>
          </p:nvSpPr>
          <p:spPr>
            <a:xfrm>
              <a:off x="1618371" y="1443208"/>
              <a:ext cx="1647013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7200" b="1" dirty="0" err="1">
                  <a:solidFill>
                    <a:srgbClr val="1C1C1C"/>
                  </a:solidFill>
                  <a:ea typeface="+mj-ea"/>
                  <a:cs typeface="+mj-cs"/>
                </a:rPr>
                <a:t>ure</a:t>
              </a:r>
              <a:endParaRPr lang="en-GB" dirty="0"/>
            </a:p>
          </p:txBody>
        </p:sp>
      </p:grpSp>
      <p:sp>
        <p:nvSpPr>
          <p:cNvPr id="50" name="Rectangle: Rounded Corners 49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D9CF768F-D213-4C4B-8243-62607FD9404D}"/>
              </a:ext>
            </a:extLst>
          </p:cNvPr>
          <p:cNvSpPr/>
          <p:nvPr/>
        </p:nvSpPr>
        <p:spPr>
          <a:xfrm>
            <a:off x="6876323" y="5634424"/>
            <a:ext cx="1519745" cy="466790"/>
          </a:xfrm>
          <a:prstGeom prst="roundRect">
            <a:avLst/>
          </a:prstGeom>
          <a:solidFill>
            <a:srgbClr val="3459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/>
              <a:t>Next</a:t>
            </a:r>
          </a:p>
        </p:txBody>
      </p:sp>
    </p:spTree>
    <p:extLst>
      <p:ext uri="{BB962C8B-B14F-4D97-AF65-F5344CB8AC3E}">
        <p14:creationId xmlns:p14="http://schemas.microsoft.com/office/powerpoint/2010/main" val="31634786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" presetID="1" presetClass="exit" presetSubtype="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" dur="250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6" presetID="1" presetClass="exit" presetSubtype="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3" dur="25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4" presetID="1" presetClass="exit" presetSubtype="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1" dur="2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2" presetID="1" presetClass="exit" presetSubtype="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9" dur="25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0" presetID="1" presetClass="exit" presetSubtype="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 tmFilter="0, 0; .2, .5; .8, .5; 1, 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7" dur="250" autoRev="1" fill="hold"/>
                                        <p:tgtEl>
                                          <p:spTgt spid="1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8" presetID="1" presetClass="exit" presetSubtype="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94418F33-E60E-40B6-8186-C988E8E1ED7F}"/>
              </a:ext>
            </a:extLst>
          </p:cNvPr>
          <p:cNvGrpSpPr/>
          <p:nvPr/>
        </p:nvGrpSpPr>
        <p:grpSpPr>
          <a:xfrm rot="1472014">
            <a:off x="2305085" y="3054115"/>
            <a:ext cx="1549954" cy="1838865"/>
            <a:chOff x="2712624" y="3151964"/>
            <a:chExt cx="1397742" cy="1658281"/>
          </a:xfrm>
        </p:grpSpPr>
        <p:pic>
          <p:nvPicPr>
            <p:cNvPr id="22" name="Picture 21">
              <a:extLst>
                <a:ext uri="{FF2B5EF4-FFF2-40B4-BE49-F238E27FC236}">
                  <a16:creationId xmlns:a16="http://schemas.microsoft.com/office/drawing/2014/main" id="{8394DD21-45DC-4BEB-B640-39FE8B784E9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59828">
              <a:off x="2712624" y="3151964"/>
              <a:ext cx="1263027" cy="1658281"/>
            </a:xfrm>
            <a:prstGeom prst="rect">
              <a:avLst/>
            </a:prstGeom>
          </p:spPr>
        </p:pic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64B17B44-0450-4389-B749-D834A2AFB552}"/>
                </a:ext>
              </a:extLst>
            </p:cNvPr>
            <p:cNvSpPr txBox="1"/>
            <p:nvPr/>
          </p:nvSpPr>
          <p:spPr>
            <a:xfrm rot="20127986">
              <a:off x="2738642" y="3585153"/>
              <a:ext cx="1371724" cy="52734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3200" b="1" dirty="0">
                  <a:solidFill>
                    <a:schemeClr val="bg1"/>
                  </a:solidFill>
                </a:rPr>
                <a:t>dinner</a:t>
              </a:r>
              <a:endParaRPr lang="en-GB" sz="36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id="{9F1586F1-2BD5-474A-AE96-2A9EA82A2526}"/>
              </a:ext>
            </a:extLst>
          </p:cNvPr>
          <p:cNvGrpSpPr/>
          <p:nvPr/>
        </p:nvGrpSpPr>
        <p:grpSpPr>
          <a:xfrm>
            <a:off x="1237096" y="4482243"/>
            <a:ext cx="1631966" cy="1724741"/>
            <a:chOff x="921520" y="4023667"/>
            <a:chExt cx="1631966" cy="1724741"/>
          </a:xfrm>
        </p:grpSpPr>
        <p:pic>
          <p:nvPicPr>
            <p:cNvPr id="20" name="Picture 19">
              <a:extLst>
                <a:ext uri="{FF2B5EF4-FFF2-40B4-BE49-F238E27FC236}">
                  <a16:creationId xmlns:a16="http://schemas.microsoft.com/office/drawing/2014/main" id="{D4B4B803-6692-4E70-933B-B36244A5C1D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22182">
              <a:off x="921520" y="4023667"/>
              <a:ext cx="1313646" cy="1724741"/>
            </a:xfrm>
            <a:prstGeom prst="rect">
              <a:avLst/>
            </a:prstGeom>
          </p:spPr>
        </p:pic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26E9E4EE-A46D-4894-86D7-0B8C8C053512}"/>
                </a:ext>
              </a:extLst>
            </p:cNvPr>
            <p:cNvSpPr txBox="1"/>
            <p:nvPr/>
          </p:nvSpPr>
          <p:spPr>
            <a:xfrm>
              <a:off x="1161769" y="4528350"/>
              <a:ext cx="1391717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3200" b="1" dirty="0">
                  <a:solidFill>
                    <a:schemeClr val="bg1"/>
                  </a:solidFill>
                </a:rPr>
                <a:t>fern</a:t>
              </a:r>
              <a:endParaRPr lang="en-GB" sz="36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id="{A49817ED-4FE1-4ED5-AD42-A8FA50017D75}"/>
              </a:ext>
            </a:extLst>
          </p:cNvPr>
          <p:cNvGrpSpPr/>
          <p:nvPr/>
        </p:nvGrpSpPr>
        <p:grpSpPr>
          <a:xfrm rot="892853">
            <a:off x="4753083" y="4443610"/>
            <a:ext cx="1389469" cy="1707374"/>
            <a:chOff x="3845097" y="4430473"/>
            <a:chExt cx="1389469" cy="1707374"/>
          </a:xfrm>
        </p:grpSpPr>
        <p:pic>
          <p:nvPicPr>
            <p:cNvPr id="23" name="Picture 22">
              <a:extLst>
                <a:ext uri="{FF2B5EF4-FFF2-40B4-BE49-F238E27FC236}">
                  <a16:creationId xmlns:a16="http://schemas.microsoft.com/office/drawing/2014/main" id="{8C7E5D2D-DBA7-4847-B6EF-B499EB0CA74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45097" y="4430473"/>
              <a:ext cx="1300417" cy="1707374"/>
            </a:xfrm>
            <a:prstGeom prst="rect">
              <a:avLst/>
            </a:prstGeom>
          </p:spPr>
        </p:pic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EF73D5E6-32D6-4009-8F22-4660CB1970AE}"/>
                </a:ext>
              </a:extLst>
            </p:cNvPr>
            <p:cNvSpPr txBox="1"/>
            <p:nvPr/>
          </p:nvSpPr>
          <p:spPr>
            <a:xfrm rot="20707147">
              <a:off x="3899429" y="4939427"/>
              <a:ext cx="1335137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3200" b="1" dirty="0">
                  <a:solidFill>
                    <a:schemeClr val="bg1"/>
                  </a:solidFill>
                </a:rPr>
                <a:t>mixer</a:t>
              </a:r>
              <a:endParaRPr lang="en-GB" sz="36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813ED305-B482-41CB-ACBA-983351318273}"/>
              </a:ext>
            </a:extLst>
          </p:cNvPr>
          <p:cNvGrpSpPr/>
          <p:nvPr/>
        </p:nvGrpSpPr>
        <p:grpSpPr>
          <a:xfrm>
            <a:off x="4164601" y="2553176"/>
            <a:ext cx="1455337" cy="1719672"/>
            <a:chOff x="4333290" y="2374709"/>
            <a:chExt cx="1455337" cy="1719672"/>
          </a:xfrm>
        </p:grpSpPr>
        <p:pic>
          <p:nvPicPr>
            <p:cNvPr id="24" name="Picture 23">
              <a:extLst>
                <a:ext uri="{FF2B5EF4-FFF2-40B4-BE49-F238E27FC236}">
                  <a16:creationId xmlns:a16="http://schemas.microsoft.com/office/drawing/2014/main" id="{D5D0407A-AC92-4E7E-87B4-7312DE2ADE43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33290" y="2374709"/>
              <a:ext cx="1309785" cy="1719672"/>
            </a:xfrm>
            <a:prstGeom prst="rect">
              <a:avLst/>
            </a:prstGeom>
          </p:spPr>
        </p:pic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29746CCB-25E6-4CD5-9553-E4BCF4D48E47}"/>
                </a:ext>
              </a:extLst>
            </p:cNvPr>
            <p:cNvSpPr txBox="1"/>
            <p:nvPr/>
          </p:nvSpPr>
          <p:spPr>
            <a:xfrm>
              <a:off x="4484735" y="2822044"/>
              <a:ext cx="1303892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3200" b="1" dirty="0">
                  <a:solidFill>
                    <a:schemeClr val="bg1"/>
                  </a:solidFill>
                </a:rPr>
                <a:t>kerb</a:t>
              </a:r>
              <a:endParaRPr lang="en-GB" sz="36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7D9B1AE4-C901-4467-9CDC-AEB649CB083B}"/>
              </a:ext>
            </a:extLst>
          </p:cNvPr>
          <p:cNvGrpSpPr/>
          <p:nvPr/>
        </p:nvGrpSpPr>
        <p:grpSpPr>
          <a:xfrm rot="1976322">
            <a:off x="6730139" y="4100004"/>
            <a:ext cx="1276132" cy="1559501"/>
            <a:chOff x="5536215" y="4067695"/>
            <a:chExt cx="1276132" cy="1559501"/>
          </a:xfrm>
        </p:grpSpPr>
        <p:pic>
          <p:nvPicPr>
            <p:cNvPr id="25" name="Picture 24">
              <a:extLst>
                <a:ext uri="{FF2B5EF4-FFF2-40B4-BE49-F238E27FC236}">
                  <a16:creationId xmlns:a16="http://schemas.microsoft.com/office/drawing/2014/main" id="{FD4BDC6B-6A74-4810-AC9A-F6231F42889B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42748">
              <a:off x="5536215" y="4067695"/>
              <a:ext cx="1187790" cy="1559501"/>
            </a:xfrm>
            <a:prstGeom prst="rect">
              <a:avLst/>
            </a:prstGeom>
          </p:spPr>
        </p:pic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E0247E91-8B86-46A0-9D86-F1735965BEC3}"/>
                </a:ext>
              </a:extLst>
            </p:cNvPr>
            <p:cNvSpPr txBox="1"/>
            <p:nvPr/>
          </p:nvSpPr>
          <p:spPr>
            <a:xfrm rot="19623678">
              <a:off x="5554929" y="4457705"/>
              <a:ext cx="1257418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3200" b="1" dirty="0">
                  <a:solidFill>
                    <a:schemeClr val="bg1"/>
                  </a:solidFill>
                </a:rPr>
                <a:t>boxer</a:t>
              </a:r>
              <a:endParaRPr lang="en-GB" sz="36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03B42101-0C09-4273-B3AB-125BC1A43D3A}"/>
              </a:ext>
            </a:extLst>
          </p:cNvPr>
          <p:cNvGrpSpPr/>
          <p:nvPr/>
        </p:nvGrpSpPr>
        <p:grpSpPr>
          <a:xfrm>
            <a:off x="5979658" y="1263623"/>
            <a:ext cx="1210427" cy="1559501"/>
            <a:chOff x="6740406" y="2722981"/>
            <a:chExt cx="1210427" cy="1559501"/>
          </a:xfrm>
        </p:grpSpPr>
        <p:pic>
          <p:nvPicPr>
            <p:cNvPr id="26" name="Picture 25">
              <a:extLst>
                <a:ext uri="{FF2B5EF4-FFF2-40B4-BE49-F238E27FC236}">
                  <a16:creationId xmlns:a16="http://schemas.microsoft.com/office/drawing/2014/main" id="{1D34DA44-9EBF-4F35-AB29-44282F945CD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0089698">
              <a:off x="6763043" y="2722981"/>
              <a:ext cx="1187790" cy="1559501"/>
            </a:xfrm>
            <a:prstGeom prst="rect">
              <a:avLst/>
            </a:prstGeom>
          </p:spPr>
        </p:pic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EB8D3F9A-6A0C-4AAE-8E9E-86A768C81FB7}"/>
                </a:ext>
              </a:extLst>
            </p:cNvPr>
            <p:cNvSpPr txBox="1"/>
            <p:nvPr/>
          </p:nvSpPr>
          <p:spPr>
            <a:xfrm>
              <a:off x="6740406" y="3146411"/>
              <a:ext cx="119201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2400" b="1" dirty="0">
                  <a:solidFill>
                    <a:schemeClr val="bg1"/>
                  </a:solidFill>
                </a:rPr>
                <a:t>person</a:t>
              </a:r>
              <a:endParaRPr lang="en-GB" sz="28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7A675CC6-14EF-44DA-B55D-F0B9E9C590E5}"/>
              </a:ext>
            </a:extLst>
          </p:cNvPr>
          <p:cNvGrpSpPr/>
          <p:nvPr/>
        </p:nvGrpSpPr>
        <p:grpSpPr>
          <a:xfrm>
            <a:off x="4344183" y="625212"/>
            <a:ext cx="1367470" cy="1687988"/>
            <a:chOff x="5395965" y="821973"/>
            <a:chExt cx="1367470" cy="1687988"/>
          </a:xfrm>
        </p:grpSpPr>
        <p:pic>
          <p:nvPicPr>
            <p:cNvPr id="27" name="Picture 26">
              <a:extLst>
                <a:ext uri="{FF2B5EF4-FFF2-40B4-BE49-F238E27FC236}">
                  <a16:creationId xmlns:a16="http://schemas.microsoft.com/office/drawing/2014/main" id="{B5527850-63C2-4880-A9A6-69BF9AB030DB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358176">
              <a:off x="5395965" y="821973"/>
              <a:ext cx="1285652" cy="1687988"/>
            </a:xfrm>
            <a:prstGeom prst="rect">
              <a:avLst/>
            </a:prstGeom>
          </p:spPr>
        </p:pic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0F5B95F2-9BD5-4EDF-BCF9-2745A61BD01D}"/>
                </a:ext>
              </a:extLst>
            </p:cNvPr>
            <p:cNvSpPr txBox="1"/>
            <p:nvPr/>
          </p:nvSpPr>
          <p:spPr>
            <a:xfrm>
              <a:off x="5505895" y="1321977"/>
              <a:ext cx="125754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2400" b="1" dirty="0">
                  <a:solidFill>
                    <a:schemeClr val="bg1"/>
                  </a:solidFill>
                </a:rPr>
                <a:t>farmer</a:t>
              </a:r>
              <a:endParaRPr lang="en-GB" sz="28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17936A4E-6B5B-4528-903F-4ACA425DE018}"/>
              </a:ext>
            </a:extLst>
          </p:cNvPr>
          <p:cNvGrpSpPr/>
          <p:nvPr/>
        </p:nvGrpSpPr>
        <p:grpSpPr>
          <a:xfrm>
            <a:off x="7127040" y="2279960"/>
            <a:ext cx="1434817" cy="1717944"/>
            <a:chOff x="7123253" y="4541023"/>
            <a:chExt cx="1434817" cy="1717944"/>
          </a:xfrm>
        </p:grpSpPr>
        <p:pic>
          <p:nvPicPr>
            <p:cNvPr id="29" name="Picture 28">
              <a:extLst>
                <a:ext uri="{FF2B5EF4-FFF2-40B4-BE49-F238E27FC236}">
                  <a16:creationId xmlns:a16="http://schemas.microsoft.com/office/drawing/2014/main" id="{D5AC0A4A-F3C4-4D5C-BC2B-8E414C928ED9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633980">
              <a:off x="7123253" y="4541023"/>
              <a:ext cx="1308469" cy="1717944"/>
            </a:xfrm>
            <a:prstGeom prst="rect">
              <a:avLst/>
            </a:prstGeom>
          </p:spPr>
        </p:pic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725E40D7-E93B-4595-BDD8-533F21F5A2C4}"/>
                </a:ext>
              </a:extLst>
            </p:cNvPr>
            <p:cNvSpPr txBox="1"/>
            <p:nvPr/>
          </p:nvSpPr>
          <p:spPr>
            <a:xfrm>
              <a:off x="7133155" y="5012976"/>
              <a:ext cx="1424915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3200" b="1" dirty="0">
                  <a:solidFill>
                    <a:schemeClr val="bg1"/>
                  </a:solidFill>
                </a:rPr>
                <a:t>rocker</a:t>
              </a:r>
              <a:endParaRPr lang="en-GB" sz="36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590DF74E-5B28-4B54-8F5E-AF1407972CEE}"/>
              </a:ext>
            </a:extLst>
          </p:cNvPr>
          <p:cNvGrpSpPr/>
          <p:nvPr/>
        </p:nvGrpSpPr>
        <p:grpSpPr>
          <a:xfrm>
            <a:off x="7388553" y="587576"/>
            <a:ext cx="1265205" cy="1559501"/>
            <a:chOff x="7146845" y="657692"/>
            <a:chExt cx="1265205" cy="1559501"/>
          </a:xfrm>
        </p:grpSpPr>
        <p:pic>
          <p:nvPicPr>
            <p:cNvPr id="28" name="Picture 27">
              <a:extLst>
                <a:ext uri="{FF2B5EF4-FFF2-40B4-BE49-F238E27FC236}">
                  <a16:creationId xmlns:a16="http://schemas.microsoft.com/office/drawing/2014/main" id="{CAB2D121-32D7-443D-9034-FFB3535AF206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84100">
              <a:off x="7146845" y="657692"/>
              <a:ext cx="1187790" cy="1559501"/>
            </a:xfrm>
            <a:prstGeom prst="rect">
              <a:avLst/>
            </a:prstGeom>
          </p:spPr>
        </p:pic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998A9A5C-DDD6-42AE-A2D7-7BF47863D8BC}"/>
                </a:ext>
              </a:extLst>
            </p:cNvPr>
            <p:cNvSpPr txBox="1"/>
            <p:nvPr/>
          </p:nvSpPr>
          <p:spPr>
            <a:xfrm>
              <a:off x="7223633" y="1072222"/>
              <a:ext cx="1188417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3200" b="1" dirty="0">
                  <a:solidFill>
                    <a:schemeClr val="bg1"/>
                  </a:solidFill>
                </a:rPr>
                <a:t>river</a:t>
              </a:r>
              <a:endParaRPr lang="en-GB" sz="36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96A52730-DB61-4A99-BA25-8F084DD138D8}"/>
              </a:ext>
            </a:extLst>
          </p:cNvPr>
          <p:cNvGrpSpPr/>
          <p:nvPr/>
        </p:nvGrpSpPr>
        <p:grpSpPr>
          <a:xfrm>
            <a:off x="981097" y="844027"/>
            <a:ext cx="3289313" cy="1945896"/>
            <a:chOff x="981097" y="844027"/>
            <a:chExt cx="3289313" cy="1945896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A63E9848-DC04-43BA-B2BE-0EFE06CB1F1D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81097" y="844027"/>
              <a:ext cx="3289313" cy="1945896"/>
            </a:xfrm>
            <a:prstGeom prst="rect">
              <a:avLst/>
            </a:prstGeom>
          </p:spPr>
        </p:pic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10210635-D73C-4E5F-83F5-827057FBFDA3}"/>
                </a:ext>
              </a:extLst>
            </p:cNvPr>
            <p:cNvSpPr txBox="1"/>
            <p:nvPr/>
          </p:nvSpPr>
          <p:spPr>
            <a:xfrm>
              <a:off x="1981318" y="1381826"/>
              <a:ext cx="1223909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7200" b="1" dirty="0" err="1">
                  <a:solidFill>
                    <a:srgbClr val="1C1C1C"/>
                  </a:solidFill>
                  <a:ea typeface="+mj-ea"/>
                  <a:cs typeface="+mj-cs"/>
                </a:rPr>
                <a:t>er</a:t>
              </a:r>
              <a:endParaRPr lang="en-GB" dirty="0"/>
            </a:p>
          </p:txBody>
        </p:sp>
      </p:grpSp>
      <p:grpSp>
        <p:nvGrpSpPr>
          <p:cNvPr id="41" name="Group 40">
            <a:extLst>
              <a:ext uri="{FF2B5EF4-FFF2-40B4-BE49-F238E27FC236}">
                <a16:creationId xmlns:a16="http://schemas.microsoft.com/office/drawing/2014/main" id="{D2728155-B98A-4402-88A4-4F7D57A078BC}"/>
              </a:ext>
            </a:extLst>
          </p:cNvPr>
          <p:cNvGrpSpPr/>
          <p:nvPr/>
        </p:nvGrpSpPr>
        <p:grpSpPr>
          <a:xfrm>
            <a:off x="5564228" y="2772909"/>
            <a:ext cx="1622721" cy="1858665"/>
            <a:chOff x="2652278" y="3111136"/>
            <a:chExt cx="1361533" cy="1559501"/>
          </a:xfrm>
        </p:grpSpPr>
        <p:pic>
          <p:nvPicPr>
            <p:cNvPr id="42" name="Picture 41">
              <a:extLst>
                <a:ext uri="{FF2B5EF4-FFF2-40B4-BE49-F238E27FC236}">
                  <a16:creationId xmlns:a16="http://schemas.microsoft.com/office/drawing/2014/main" id="{023B0C93-A69B-4B82-AD36-0A25E8247EEB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59828">
              <a:off x="2652278" y="3111136"/>
              <a:ext cx="1187790" cy="1559501"/>
            </a:xfrm>
            <a:prstGeom prst="rect">
              <a:avLst/>
            </a:prstGeom>
          </p:spPr>
        </p:pic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2DF5157E-80BF-41E4-AA92-8B0420E68FF9}"/>
                </a:ext>
              </a:extLst>
            </p:cNvPr>
            <p:cNvSpPr txBox="1"/>
            <p:nvPr/>
          </p:nvSpPr>
          <p:spPr>
            <a:xfrm>
              <a:off x="2754202" y="3520920"/>
              <a:ext cx="1259609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3200" b="1" dirty="0">
                  <a:solidFill>
                    <a:schemeClr val="bg1"/>
                  </a:solidFill>
                </a:rPr>
                <a:t>finger</a:t>
              </a:r>
              <a:endParaRPr lang="en-GB" sz="36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44" name="Group 43">
            <a:extLst>
              <a:ext uri="{FF2B5EF4-FFF2-40B4-BE49-F238E27FC236}">
                <a16:creationId xmlns:a16="http://schemas.microsoft.com/office/drawing/2014/main" id="{3857C740-A999-4BD8-BAC3-C5EA001DD8BD}"/>
              </a:ext>
            </a:extLst>
          </p:cNvPr>
          <p:cNvGrpSpPr/>
          <p:nvPr/>
        </p:nvGrpSpPr>
        <p:grpSpPr>
          <a:xfrm rot="979029">
            <a:off x="3006641" y="4454797"/>
            <a:ext cx="1446795" cy="1741623"/>
            <a:chOff x="4481954" y="2367603"/>
            <a:chExt cx="1295503" cy="1559500"/>
          </a:xfrm>
        </p:grpSpPr>
        <p:pic>
          <p:nvPicPr>
            <p:cNvPr id="45" name="Picture 44">
              <a:extLst>
                <a:ext uri="{FF2B5EF4-FFF2-40B4-BE49-F238E27FC236}">
                  <a16:creationId xmlns:a16="http://schemas.microsoft.com/office/drawing/2014/main" id="{76CD5D3E-15C1-4155-9410-AC77411D236E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26349">
              <a:off x="4481954" y="2367603"/>
              <a:ext cx="1187791" cy="1559500"/>
            </a:xfrm>
            <a:prstGeom prst="rect">
              <a:avLst/>
            </a:prstGeom>
          </p:spPr>
        </p:pic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id="{CB72A0C2-CC85-4F74-A7EC-85374D3F5A2D}"/>
                </a:ext>
              </a:extLst>
            </p:cNvPr>
            <p:cNvSpPr txBox="1"/>
            <p:nvPr/>
          </p:nvSpPr>
          <p:spPr>
            <a:xfrm rot="20620971">
              <a:off x="4516421" y="2896393"/>
              <a:ext cx="1261036" cy="41338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2400" b="1" dirty="0">
                  <a:solidFill>
                    <a:schemeClr val="bg1"/>
                  </a:solidFill>
                </a:rPr>
                <a:t>summer</a:t>
              </a:r>
              <a:endParaRPr lang="en-GB" sz="28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47" name="Group 46">
            <a:extLst>
              <a:ext uri="{FF2B5EF4-FFF2-40B4-BE49-F238E27FC236}">
                <a16:creationId xmlns:a16="http://schemas.microsoft.com/office/drawing/2014/main" id="{987E8588-5BB6-4824-ADC6-68CE6C114DE6}"/>
              </a:ext>
            </a:extLst>
          </p:cNvPr>
          <p:cNvGrpSpPr/>
          <p:nvPr/>
        </p:nvGrpSpPr>
        <p:grpSpPr>
          <a:xfrm>
            <a:off x="729584" y="2922490"/>
            <a:ext cx="1270541" cy="1559501"/>
            <a:chOff x="6694889" y="2639994"/>
            <a:chExt cx="1270541" cy="1559501"/>
          </a:xfrm>
        </p:grpSpPr>
        <p:pic>
          <p:nvPicPr>
            <p:cNvPr id="48" name="Picture 47">
              <a:extLst>
                <a:ext uri="{FF2B5EF4-FFF2-40B4-BE49-F238E27FC236}">
                  <a16:creationId xmlns:a16="http://schemas.microsoft.com/office/drawing/2014/main" id="{E44A26B0-54E4-4793-965D-48A4D09B065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213498">
              <a:off x="6694889" y="2639994"/>
              <a:ext cx="1187790" cy="1559501"/>
            </a:xfrm>
            <a:prstGeom prst="rect">
              <a:avLst/>
            </a:prstGeom>
          </p:spPr>
        </p:pic>
        <p:sp>
          <p:nvSpPr>
            <p:cNvPr id="49" name="TextBox 48">
              <a:extLst>
                <a:ext uri="{FF2B5EF4-FFF2-40B4-BE49-F238E27FC236}">
                  <a16:creationId xmlns:a16="http://schemas.microsoft.com/office/drawing/2014/main" id="{7BAC46C4-171B-47E5-8C98-C0936786C8EB}"/>
                </a:ext>
              </a:extLst>
            </p:cNvPr>
            <p:cNvSpPr txBox="1"/>
            <p:nvPr/>
          </p:nvSpPr>
          <p:spPr>
            <a:xfrm>
              <a:off x="6773418" y="3162449"/>
              <a:ext cx="119201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2400" b="1" dirty="0">
                  <a:solidFill>
                    <a:schemeClr val="bg1"/>
                  </a:solidFill>
                </a:rPr>
                <a:t>ladder</a:t>
              </a:r>
              <a:endParaRPr lang="en-GB" sz="2800" b="1" dirty="0">
                <a:solidFill>
                  <a:schemeClr val="bg1"/>
                </a:solidFill>
              </a:endParaRPr>
            </a:p>
          </p:txBody>
        </p:sp>
      </p:grpSp>
      <p:sp>
        <p:nvSpPr>
          <p:cNvPr id="50" name="Rectangle: Rounded Corners 49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D9CF768F-D213-4C4B-8243-62607FD9404D}"/>
              </a:ext>
            </a:extLst>
          </p:cNvPr>
          <p:cNvSpPr/>
          <p:nvPr/>
        </p:nvSpPr>
        <p:spPr>
          <a:xfrm>
            <a:off x="6876323" y="5634424"/>
            <a:ext cx="1519745" cy="466790"/>
          </a:xfrm>
          <a:prstGeom prst="roundRect">
            <a:avLst/>
          </a:prstGeom>
          <a:solidFill>
            <a:srgbClr val="3459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/>
              <a:t>Next</a:t>
            </a:r>
          </a:p>
        </p:txBody>
      </p:sp>
    </p:spTree>
    <p:extLst>
      <p:ext uri="{BB962C8B-B14F-4D97-AF65-F5344CB8AC3E}">
        <p14:creationId xmlns:p14="http://schemas.microsoft.com/office/powerpoint/2010/main" val="6264211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" presetID="1" presetClass="exit" presetSubtype="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" dur="250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6" presetID="1" presetClass="exit" presetSubtype="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3" dur="25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4" presetID="1" presetClass="exit" presetSubtype="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1" dur="2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2" presetID="1" presetClass="exit" presetSubtype="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9" dur="25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0" presetID="1" presetClass="exit" presetSubtype="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7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8" presetID="1" presetClass="exit" presetSubtype="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 tmFilter="0, 0; .2, .5; .8, .5; 1, 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5" dur="250" autoRev="1" fill="hold"/>
                                        <p:tgtEl>
                                          <p:spTgt spid="1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56" presetID="1" presetClass="exit" presetSubtype="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3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64" presetID="1" presetClass="exit" presetSubtype="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66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7" fill="hold">
                      <p:stCondLst>
                        <p:cond delay="0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500" tmFilter="0, 0; .2, .5; .8, .5; 1, 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1" dur="250" autoRev="1" fill="hold"/>
                                        <p:tgtEl>
                                          <p:spTgt spid="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72" presetID="1" presetClass="exit" presetSubtype="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500" tmFilter="0, 0; .2, .5; .8, .5; 1, 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9" dur="250" autoRev="1" fill="hold"/>
                                        <p:tgtEl>
                                          <p:spTgt spid="4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0" presetID="1" presetClass="exit" presetSubtype="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82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3" fill="hold">
                      <p:stCondLst>
                        <p:cond delay="0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6" dur="500" tmFilter="0, 0; .2, .5; .8, .5; 1, 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7" dur="250" autoRev="1" fill="hold"/>
                                        <p:tgtEl>
                                          <p:spTgt spid="4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8" presetID="1" presetClass="exit" presetSubtype="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  <p:seq concurrent="1" nextAc="seek">
              <p:cTn id="90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1" fill="hold">
                      <p:stCondLst>
                        <p:cond delay="0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4" dur="500" tmFilter="0, 0; .2, .5; .8, .5; 1, 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5" dur="250" autoRev="1" fill="hold"/>
                                        <p:tgtEl>
                                          <p:spTgt spid="4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96" presetID="1" presetClass="exit" presetSubtype="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0807585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>
            <a:extLst>
              <a:ext uri="{FF2B5EF4-FFF2-40B4-BE49-F238E27FC236}">
                <a16:creationId xmlns:a16="http://schemas.microsoft.com/office/drawing/2014/main" id="{813ED305-B482-41CB-ACBA-983351318273}"/>
              </a:ext>
            </a:extLst>
          </p:cNvPr>
          <p:cNvGrpSpPr/>
          <p:nvPr/>
        </p:nvGrpSpPr>
        <p:grpSpPr>
          <a:xfrm>
            <a:off x="1524017" y="3594050"/>
            <a:ext cx="2203471" cy="2247885"/>
            <a:chOff x="4448907" y="2356225"/>
            <a:chExt cx="1528688" cy="1559501"/>
          </a:xfrm>
        </p:grpSpPr>
        <p:pic>
          <p:nvPicPr>
            <p:cNvPr id="24" name="Picture 23">
              <a:extLst>
                <a:ext uri="{FF2B5EF4-FFF2-40B4-BE49-F238E27FC236}">
                  <a16:creationId xmlns:a16="http://schemas.microsoft.com/office/drawing/2014/main" id="{D5D0407A-AC92-4E7E-87B4-7312DE2ADE4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112246">
              <a:off x="4448907" y="2356225"/>
              <a:ext cx="1187791" cy="1559501"/>
            </a:xfrm>
            <a:prstGeom prst="rect">
              <a:avLst/>
            </a:prstGeom>
          </p:spPr>
        </p:pic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29746CCB-25E6-4CD5-9553-E4BCF4D48E47}"/>
                </a:ext>
              </a:extLst>
            </p:cNvPr>
            <p:cNvSpPr txBox="1"/>
            <p:nvPr/>
          </p:nvSpPr>
          <p:spPr>
            <a:xfrm>
              <a:off x="4593837" y="2862072"/>
              <a:ext cx="1383758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3200" b="1" dirty="0">
                  <a:solidFill>
                    <a:schemeClr val="bg1"/>
                  </a:solidFill>
                </a:rPr>
                <a:t>giving</a:t>
              </a:r>
              <a:endParaRPr lang="en-GB" sz="36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03B42101-0C09-4273-B3AB-125BC1A43D3A}"/>
              </a:ext>
            </a:extLst>
          </p:cNvPr>
          <p:cNvGrpSpPr/>
          <p:nvPr/>
        </p:nvGrpSpPr>
        <p:grpSpPr>
          <a:xfrm>
            <a:off x="4570543" y="3716594"/>
            <a:ext cx="1310990" cy="1721255"/>
            <a:chOff x="6798725" y="2612578"/>
            <a:chExt cx="1310990" cy="1721255"/>
          </a:xfrm>
        </p:grpSpPr>
        <p:pic>
          <p:nvPicPr>
            <p:cNvPr id="26" name="Picture 25">
              <a:extLst>
                <a:ext uri="{FF2B5EF4-FFF2-40B4-BE49-F238E27FC236}">
                  <a16:creationId xmlns:a16="http://schemas.microsoft.com/office/drawing/2014/main" id="{1D34DA44-9EBF-4F35-AB29-44282F945CD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706574">
              <a:off x="6798725" y="2612578"/>
              <a:ext cx="1310990" cy="1721255"/>
            </a:xfrm>
            <a:prstGeom prst="rect">
              <a:avLst/>
            </a:prstGeom>
          </p:spPr>
        </p:pic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EB8D3F9A-6A0C-4AAE-8E9E-86A768C81FB7}"/>
                </a:ext>
              </a:extLst>
            </p:cNvPr>
            <p:cNvSpPr txBox="1"/>
            <p:nvPr/>
          </p:nvSpPr>
          <p:spPr>
            <a:xfrm>
              <a:off x="7057295" y="3136612"/>
              <a:ext cx="1015636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3200" b="1" dirty="0">
                  <a:solidFill>
                    <a:schemeClr val="bg1"/>
                  </a:solidFill>
                </a:rPr>
                <a:t>vet</a:t>
              </a:r>
              <a:endParaRPr lang="en-GB" sz="36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7A675CC6-14EF-44DA-B55D-F0B9E9C590E5}"/>
              </a:ext>
            </a:extLst>
          </p:cNvPr>
          <p:cNvGrpSpPr/>
          <p:nvPr/>
        </p:nvGrpSpPr>
        <p:grpSpPr>
          <a:xfrm>
            <a:off x="4995217" y="904451"/>
            <a:ext cx="1213945" cy="1559501"/>
            <a:chOff x="5424460" y="808089"/>
            <a:chExt cx="1213945" cy="1559501"/>
          </a:xfrm>
        </p:grpSpPr>
        <p:pic>
          <p:nvPicPr>
            <p:cNvPr id="27" name="Picture 26">
              <a:extLst>
                <a:ext uri="{FF2B5EF4-FFF2-40B4-BE49-F238E27FC236}">
                  <a16:creationId xmlns:a16="http://schemas.microsoft.com/office/drawing/2014/main" id="{B5527850-63C2-4880-A9A6-69BF9AB030D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358176">
              <a:off x="5424460" y="808089"/>
              <a:ext cx="1187790" cy="1559501"/>
            </a:xfrm>
            <a:prstGeom prst="rect">
              <a:avLst/>
            </a:prstGeom>
          </p:spPr>
        </p:pic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0F5B95F2-9BD5-4EDF-BCF9-2745A61BD01D}"/>
                </a:ext>
              </a:extLst>
            </p:cNvPr>
            <p:cNvSpPr txBox="1"/>
            <p:nvPr/>
          </p:nvSpPr>
          <p:spPr>
            <a:xfrm>
              <a:off x="5622769" y="1293739"/>
              <a:ext cx="1015636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3200" b="1" dirty="0">
                  <a:solidFill>
                    <a:schemeClr val="bg1"/>
                  </a:solidFill>
                </a:rPr>
                <a:t>van</a:t>
              </a:r>
              <a:endParaRPr lang="en-GB" sz="36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590DF74E-5B28-4B54-8F5E-AF1407972CEE}"/>
              </a:ext>
            </a:extLst>
          </p:cNvPr>
          <p:cNvGrpSpPr/>
          <p:nvPr/>
        </p:nvGrpSpPr>
        <p:grpSpPr>
          <a:xfrm>
            <a:off x="6623803" y="2493002"/>
            <a:ext cx="1513936" cy="1922545"/>
            <a:chOff x="7146845" y="657692"/>
            <a:chExt cx="1228052" cy="1559501"/>
          </a:xfrm>
        </p:grpSpPr>
        <p:pic>
          <p:nvPicPr>
            <p:cNvPr id="28" name="Picture 27">
              <a:extLst>
                <a:ext uri="{FF2B5EF4-FFF2-40B4-BE49-F238E27FC236}">
                  <a16:creationId xmlns:a16="http://schemas.microsoft.com/office/drawing/2014/main" id="{CAB2D121-32D7-443D-9034-FFB3535AF206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84100">
              <a:off x="7146845" y="657692"/>
              <a:ext cx="1187790" cy="1559501"/>
            </a:xfrm>
            <a:prstGeom prst="rect">
              <a:avLst/>
            </a:prstGeom>
          </p:spPr>
        </p:pic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998A9A5C-DDD6-42AE-A2D7-7BF47863D8BC}"/>
                </a:ext>
              </a:extLst>
            </p:cNvPr>
            <p:cNvSpPr txBox="1"/>
            <p:nvPr/>
          </p:nvSpPr>
          <p:spPr>
            <a:xfrm>
              <a:off x="7359261" y="1138250"/>
              <a:ext cx="1015636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3200" b="1" dirty="0">
                  <a:solidFill>
                    <a:schemeClr val="bg1"/>
                  </a:solidFill>
                </a:rPr>
                <a:t>visit</a:t>
              </a:r>
              <a:endParaRPr lang="en-GB" sz="36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96A52730-DB61-4A99-BA25-8F084DD138D8}"/>
              </a:ext>
            </a:extLst>
          </p:cNvPr>
          <p:cNvGrpSpPr/>
          <p:nvPr/>
        </p:nvGrpSpPr>
        <p:grpSpPr>
          <a:xfrm>
            <a:off x="981097" y="844027"/>
            <a:ext cx="3289313" cy="1945896"/>
            <a:chOff x="981097" y="844027"/>
            <a:chExt cx="3289313" cy="1945896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A63E9848-DC04-43BA-B2BE-0EFE06CB1F1D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81097" y="844027"/>
              <a:ext cx="3289313" cy="1945896"/>
            </a:xfrm>
            <a:prstGeom prst="rect">
              <a:avLst/>
            </a:prstGeom>
          </p:spPr>
        </p:pic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10210635-D73C-4E5F-83F5-827057FBFDA3}"/>
                </a:ext>
              </a:extLst>
            </p:cNvPr>
            <p:cNvSpPr txBox="1"/>
            <p:nvPr/>
          </p:nvSpPr>
          <p:spPr>
            <a:xfrm>
              <a:off x="2237011" y="1263623"/>
              <a:ext cx="581613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7200" b="1" dirty="0">
                  <a:solidFill>
                    <a:srgbClr val="1C1C1C"/>
                  </a:solidFill>
                  <a:ea typeface="+mj-ea"/>
                  <a:cs typeface="+mj-cs"/>
                </a:rPr>
                <a:t>v</a:t>
              </a:r>
              <a:endParaRPr lang="en-GB" dirty="0"/>
            </a:p>
          </p:txBody>
        </p:sp>
      </p:grpSp>
      <p:sp>
        <p:nvSpPr>
          <p:cNvPr id="40" name="Rectangle: Rounded Corners 39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BFD4DDED-E5BF-492A-9A4A-77BFBB83445D}"/>
              </a:ext>
            </a:extLst>
          </p:cNvPr>
          <p:cNvSpPr/>
          <p:nvPr/>
        </p:nvSpPr>
        <p:spPr>
          <a:xfrm>
            <a:off x="6876323" y="5634424"/>
            <a:ext cx="1519745" cy="466790"/>
          </a:xfrm>
          <a:prstGeom prst="roundRect">
            <a:avLst/>
          </a:prstGeom>
          <a:solidFill>
            <a:srgbClr val="3459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/>
              <a:t>Next</a:t>
            </a:r>
          </a:p>
        </p:txBody>
      </p:sp>
    </p:spTree>
    <p:extLst>
      <p:ext uri="{BB962C8B-B14F-4D97-AF65-F5344CB8AC3E}">
        <p14:creationId xmlns:p14="http://schemas.microsoft.com/office/powerpoint/2010/main" val="11091419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" presetID="1" presetClass="exit" presetSubtype="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" dur="2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6" presetID="1" presetClass="exit" presetSubtype="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3" dur="25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4" presetID="1" presetClass="exit" presetSubtype="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 tmFilter="0, 0; .2, .5; .8, .5; 1, 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1" dur="250" autoRev="1" fill="hold"/>
                                        <p:tgtEl>
                                          <p:spTgt spid="1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2" presetID="1" presetClass="exit" presetSubtype="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94418F33-E60E-40B6-8186-C988E8E1ED7F}"/>
              </a:ext>
            </a:extLst>
          </p:cNvPr>
          <p:cNvGrpSpPr/>
          <p:nvPr/>
        </p:nvGrpSpPr>
        <p:grpSpPr>
          <a:xfrm>
            <a:off x="2286030" y="2998835"/>
            <a:ext cx="1488317" cy="1676213"/>
            <a:chOff x="2652278" y="3111136"/>
            <a:chExt cx="1384688" cy="1559501"/>
          </a:xfrm>
        </p:grpSpPr>
        <p:pic>
          <p:nvPicPr>
            <p:cNvPr id="22" name="Picture 21">
              <a:extLst>
                <a:ext uri="{FF2B5EF4-FFF2-40B4-BE49-F238E27FC236}">
                  <a16:creationId xmlns:a16="http://schemas.microsoft.com/office/drawing/2014/main" id="{8394DD21-45DC-4BEB-B640-39FE8B784E9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542186">
              <a:off x="2652278" y="3111136"/>
              <a:ext cx="1187790" cy="1559501"/>
            </a:xfrm>
            <a:prstGeom prst="rect">
              <a:avLst/>
            </a:prstGeom>
          </p:spPr>
        </p:pic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64B17B44-0450-4389-B749-D834A2AFB552}"/>
                </a:ext>
              </a:extLst>
            </p:cNvPr>
            <p:cNvSpPr txBox="1"/>
            <p:nvPr/>
          </p:nvSpPr>
          <p:spPr>
            <a:xfrm>
              <a:off x="2766504" y="3597835"/>
              <a:ext cx="1270462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3200" b="1" dirty="0">
                  <a:solidFill>
                    <a:schemeClr val="bg1"/>
                  </a:solidFill>
                </a:rPr>
                <a:t>week</a:t>
              </a:r>
              <a:endParaRPr lang="en-GB" sz="36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id="{9F1586F1-2BD5-474A-AE96-2A9EA82A2526}"/>
              </a:ext>
            </a:extLst>
          </p:cNvPr>
          <p:cNvGrpSpPr/>
          <p:nvPr/>
        </p:nvGrpSpPr>
        <p:grpSpPr>
          <a:xfrm rot="1161984">
            <a:off x="927166" y="4294790"/>
            <a:ext cx="1309413" cy="1719183"/>
            <a:chOff x="921520" y="4023667"/>
            <a:chExt cx="1313646" cy="1724741"/>
          </a:xfrm>
        </p:grpSpPr>
        <p:pic>
          <p:nvPicPr>
            <p:cNvPr id="20" name="Picture 19">
              <a:extLst>
                <a:ext uri="{FF2B5EF4-FFF2-40B4-BE49-F238E27FC236}">
                  <a16:creationId xmlns:a16="http://schemas.microsoft.com/office/drawing/2014/main" id="{D4B4B803-6692-4E70-933B-B36244A5C1D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22182">
              <a:off x="921520" y="4023667"/>
              <a:ext cx="1313646" cy="1724741"/>
            </a:xfrm>
            <a:prstGeom prst="rect">
              <a:avLst/>
            </a:prstGeom>
          </p:spPr>
        </p:pic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26E9E4EE-A46D-4894-86D7-0B8C8C053512}"/>
                </a:ext>
              </a:extLst>
            </p:cNvPr>
            <p:cNvSpPr txBox="1"/>
            <p:nvPr/>
          </p:nvSpPr>
          <p:spPr>
            <a:xfrm rot="20438016">
              <a:off x="1135060" y="4560477"/>
              <a:ext cx="1015636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3200" b="1" dirty="0">
                  <a:solidFill>
                    <a:schemeClr val="bg1"/>
                  </a:solidFill>
                </a:rPr>
                <a:t>web</a:t>
              </a:r>
              <a:endParaRPr lang="en-GB" sz="36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id="{A49817ED-4FE1-4ED5-AD42-A8FA50017D75}"/>
              </a:ext>
            </a:extLst>
          </p:cNvPr>
          <p:cNvGrpSpPr/>
          <p:nvPr/>
        </p:nvGrpSpPr>
        <p:grpSpPr>
          <a:xfrm rot="892853">
            <a:off x="3271907" y="4473650"/>
            <a:ext cx="1187790" cy="1559501"/>
            <a:chOff x="3882141" y="4525055"/>
            <a:chExt cx="1187790" cy="1559501"/>
          </a:xfrm>
        </p:grpSpPr>
        <p:pic>
          <p:nvPicPr>
            <p:cNvPr id="23" name="Picture 22">
              <a:extLst>
                <a:ext uri="{FF2B5EF4-FFF2-40B4-BE49-F238E27FC236}">
                  <a16:creationId xmlns:a16="http://schemas.microsoft.com/office/drawing/2014/main" id="{8C7E5D2D-DBA7-4847-B6EF-B499EB0CA74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82141" y="4525055"/>
              <a:ext cx="1187790" cy="1559501"/>
            </a:xfrm>
            <a:prstGeom prst="rect">
              <a:avLst/>
            </a:prstGeom>
          </p:spPr>
        </p:pic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EF73D5E6-32D6-4009-8F22-4660CB1970AE}"/>
                </a:ext>
              </a:extLst>
            </p:cNvPr>
            <p:cNvSpPr txBox="1"/>
            <p:nvPr/>
          </p:nvSpPr>
          <p:spPr>
            <a:xfrm rot="20707147">
              <a:off x="3978014" y="4934893"/>
              <a:ext cx="1015636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3200" b="1" dirty="0">
                  <a:solidFill>
                    <a:schemeClr val="bg1"/>
                  </a:solidFill>
                </a:rPr>
                <a:t>wax</a:t>
              </a:r>
              <a:endParaRPr lang="en-GB" sz="36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813ED305-B482-41CB-ACBA-983351318273}"/>
              </a:ext>
            </a:extLst>
          </p:cNvPr>
          <p:cNvGrpSpPr/>
          <p:nvPr/>
        </p:nvGrpSpPr>
        <p:grpSpPr>
          <a:xfrm>
            <a:off x="4197454" y="2624046"/>
            <a:ext cx="1435465" cy="1757642"/>
            <a:chOff x="4455285" y="2374709"/>
            <a:chExt cx="1301151" cy="1559501"/>
          </a:xfrm>
        </p:grpSpPr>
        <p:pic>
          <p:nvPicPr>
            <p:cNvPr id="24" name="Picture 23">
              <a:extLst>
                <a:ext uri="{FF2B5EF4-FFF2-40B4-BE49-F238E27FC236}">
                  <a16:creationId xmlns:a16="http://schemas.microsoft.com/office/drawing/2014/main" id="{D5D0407A-AC92-4E7E-87B4-7312DE2ADE43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55285" y="2374709"/>
              <a:ext cx="1187791" cy="1559501"/>
            </a:xfrm>
            <a:prstGeom prst="rect">
              <a:avLst/>
            </a:prstGeom>
          </p:spPr>
        </p:pic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29746CCB-25E6-4CD5-9553-E4BCF4D48E47}"/>
                </a:ext>
              </a:extLst>
            </p:cNvPr>
            <p:cNvSpPr txBox="1"/>
            <p:nvPr/>
          </p:nvSpPr>
          <p:spPr>
            <a:xfrm>
              <a:off x="4568645" y="2773055"/>
              <a:ext cx="1187791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3200" b="1" dirty="0">
                  <a:solidFill>
                    <a:schemeClr val="bg1"/>
                  </a:solidFill>
                </a:rPr>
                <a:t>wing</a:t>
              </a:r>
              <a:endParaRPr lang="en-GB" sz="36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7D9B1AE4-C901-4467-9CDC-AEB649CB083B}"/>
              </a:ext>
            </a:extLst>
          </p:cNvPr>
          <p:cNvGrpSpPr/>
          <p:nvPr/>
        </p:nvGrpSpPr>
        <p:grpSpPr>
          <a:xfrm rot="996615">
            <a:off x="5280548" y="4332992"/>
            <a:ext cx="1187790" cy="1559501"/>
            <a:chOff x="5536215" y="4067696"/>
            <a:chExt cx="1187790" cy="1559501"/>
          </a:xfrm>
        </p:grpSpPr>
        <p:pic>
          <p:nvPicPr>
            <p:cNvPr id="25" name="Picture 24">
              <a:extLst>
                <a:ext uri="{FF2B5EF4-FFF2-40B4-BE49-F238E27FC236}">
                  <a16:creationId xmlns:a16="http://schemas.microsoft.com/office/drawing/2014/main" id="{FD4BDC6B-6A74-4810-AC9A-F6231F42889B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42748">
              <a:off x="5536215" y="4067696"/>
              <a:ext cx="1187790" cy="1559501"/>
            </a:xfrm>
            <a:prstGeom prst="rect">
              <a:avLst/>
            </a:prstGeom>
          </p:spPr>
        </p:pic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E0247E91-8B86-46A0-9D86-F1735965BEC3}"/>
                </a:ext>
              </a:extLst>
            </p:cNvPr>
            <p:cNvSpPr txBox="1"/>
            <p:nvPr/>
          </p:nvSpPr>
          <p:spPr>
            <a:xfrm rot="20603385">
              <a:off x="5703722" y="4449255"/>
              <a:ext cx="1015636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3200" b="1" dirty="0">
                  <a:solidFill>
                    <a:schemeClr val="bg1"/>
                  </a:solidFill>
                </a:rPr>
                <a:t>wig</a:t>
              </a:r>
              <a:endParaRPr lang="en-GB" sz="36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03B42101-0C09-4273-B3AB-125BC1A43D3A}"/>
              </a:ext>
            </a:extLst>
          </p:cNvPr>
          <p:cNvGrpSpPr/>
          <p:nvPr/>
        </p:nvGrpSpPr>
        <p:grpSpPr>
          <a:xfrm>
            <a:off x="7099860" y="852923"/>
            <a:ext cx="1187790" cy="1559501"/>
            <a:chOff x="6763043" y="2722981"/>
            <a:chExt cx="1187790" cy="1559501"/>
          </a:xfrm>
        </p:grpSpPr>
        <p:pic>
          <p:nvPicPr>
            <p:cNvPr id="26" name="Picture 25">
              <a:extLst>
                <a:ext uri="{FF2B5EF4-FFF2-40B4-BE49-F238E27FC236}">
                  <a16:creationId xmlns:a16="http://schemas.microsoft.com/office/drawing/2014/main" id="{1D34DA44-9EBF-4F35-AB29-44282F945CD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0089698">
              <a:off x="6763043" y="2722981"/>
              <a:ext cx="1187790" cy="1559501"/>
            </a:xfrm>
            <a:prstGeom prst="rect">
              <a:avLst/>
            </a:prstGeom>
          </p:spPr>
        </p:pic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EB8D3F9A-6A0C-4AAE-8E9E-86A768C81FB7}"/>
                </a:ext>
              </a:extLst>
            </p:cNvPr>
            <p:cNvSpPr txBox="1"/>
            <p:nvPr/>
          </p:nvSpPr>
          <p:spPr>
            <a:xfrm>
              <a:off x="6887470" y="3112471"/>
              <a:ext cx="1015636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3200" b="1" dirty="0">
                  <a:solidFill>
                    <a:schemeClr val="bg1"/>
                  </a:solidFill>
                </a:rPr>
                <a:t>win</a:t>
              </a:r>
              <a:endParaRPr lang="en-GB" sz="36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7A675CC6-14EF-44DA-B55D-F0B9E9C590E5}"/>
              </a:ext>
            </a:extLst>
          </p:cNvPr>
          <p:cNvGrpSpPr/>
          <p:nvPr/>
        </p:nvGrpSpPr>
        <p:grpSpPr>
          <a:xfrm rot="20604034">
            <a:off x="5424374" y="1368952"/>
            <a:ext cx="1198839" cy="1559501"/>
            <a:chOff x="5424460" y="808089"/>
            <a:chExt cx="1198839" cy="1559501"/>
          </a:xfrm>
        </p:grpSpPr>
        <p:pic>
          <p:nvPicPr>
            <p:cNvPr id="27" name="Picture 26">
              <a:extLst>
                <a:ext uri="{FF2B5EF4-FFF2-40B4-BE49-F238E27FC236}">
                  <a16:creationId xmlns:a16="http://schemas.microsoft.com/office/drawing/2014/main" id="{B5527850-63C2-4880-A9A6-69BF9AB030DB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358176">
              <a:off x="5424460" y="808089"/>
              <a:ext cx="1187790" cy="1559501"/>
            </a:xfrm>
            <a:prstGeom prst="rect">
              <a:avLst/>
            </a:prstGeom>
          </p:spPr>
        </p:pic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0F5B95F2-9BD5-4EDF-BCF9-2745A61BD01D}"/>
                </a:ext>
              </a:extLst>
            </p:cNvPr>
            <p:cNvSpPr txBox="1"/>
            <p:nvPr/>
          </p:nvSpPr>
          <p:spPr>
            <a:xfrm rot="995966">
              <a:off x="5607663" y="1259406"/>
              <a:ext cx="1015636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3200" b="1" dirty="0">
                  <a:solidFill>
                    <a:schemeClr val="bg1"/>
                  </a:solidFill>
                </a:rPr>
                <a:t>wet</a:t>
              </a:r>
              <a:endParaRPr lang="en-GB" sz="36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17936A4E-6B5B-4528-903F-4ACA425DE018}"/>
              </a:ext>
            </a:extLst>
          </p:cNvPr>
          <p:cNvGrpSpPr/>
          <p:nvPr/>
        </p:nvGrpSpPr>
        <p:grpSpPr>
          <a:xfrm>
            <a:off x="6580808" y="2589913"/>
            <a:ext cx="1419781" cy="1864091"/>
            <a:chOff x="7127354" y="4533833"/>
            <a:chExt cx="1419781" cy="1864091"/>
          </a:xfrm>
        </p:grpSpPr>
        <p:pic>
          <p:nvPicPr>
            <p:cNvPr id="29" name="Picture 28">
              <a:extLst>
                <a:ext uri="{FF2B5EF4-FFF2-40B4-BE49-F238E27FC236}">
                  <a16:creationId xmlns:a16="http://schemas.microsoft.com/office/drawing/2014/main" id="{D5AC0A4A-F3C4-4D5C-BC2B-8E414C928ED9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633980">
              <a:off x="7127354" y="4533833"/>
              <a:ext cx="1419781" cy="1864091"/>
            </a:xfrm>
            <a:prstGeom prst="rect">
              <a:avLst/>
            </a:prstGeom>
          </p:spPr>
        </p:pic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725E40D7-E93B-4595-BDD8-533F21F5A2C4}"/>
                </a:ext>
              </a:extLst>
            </p:cNvPr>
            <p:cNvSpPr txBox="1"/>
            <p:nvPr/>
          </p:nvSpPr>
          <p:spPr>
            <a:xfrm>
              <a:off x="7299684" y="5065603"/>
              <a:ext cx="1224063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3200" b="1" dirty="0">
                  <a:solidFill>
                    <a:schemeClr val="bg1"/>
                  </a:solidFill>
                </a:rPr>
                <a:t>weep</a:t>
              </a:r>
              <a:endParaRPr lang="en-GB" sz="36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96A52730-DB61-4A99-BA25-8F084DD138D8}"/>
              </a:ext>
            </a:extLst>
          </p:cNvPr>
          <p:cNvGrpSpPr/>
          <p:nvPr/>
        </p:nvGrpSpPr>
        <p:grpSpPr>
          <a:xfrm>
            <a:off x="981097" y="844027"/>
            <a:ext cx="3289313" cy="1945896"/>
            <a:chOff x="981097" y="844027"/>
            <a:chExt cx="3289313" cy="1945896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A63E9848-DC04-43BA-B2BE-0EFE06CB1F1D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81097" y="844027"/>
              <a:ext cx="3289313" cy="1945896"/>
            </a:xfrm>
            <a:prstGeom prst="rect">
              <a:avLst/>
            </a:prstGeom>
          </p:spPr>
        </p:pic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10210635-D73C-4E5F-83F5-827057FBFDA3}"/>
                </a:ext>
              </a:extLst>
            </p:cNvPr>
            <p:cNvSpPr txBox="1"/>
            <p:nvPr/>
          </p:nvSpPr>
          <p:spPr>
            <a:xfrm>
              <a:off x="2044140" y="1272924"/>
              <a:ext cx="581613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7200" b="1" dirty="0">
                  <a:solidFill>
                    <a:srgbClr val="1C1C1C"/>
                  </a:solidFill>
                  <a:ea typeface="+mj-ea"/>
                  <a:cs typeface="+mj-cs"/>
                </a:rPr>
                <a:t>w</a:t>
              </a:r>
              <a:endParaRPr lang="en-GB" dirty="0"/>
            </a:p>
          </p:txBody>
        </p:sp>
      </p:grpSp>
      <p:sp>
        <p:nvSpPr>
          <p:cNvPr id="40" name="Rectangle: Rounded Corners 39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77931947-B492-456C-977B-74FE56F7C72D}"/>
              </a:ext>
            </a:extLst>
          </p:cNvPr>
          <p:cNvSpPr/>
          <p:nvPr/>
        </p:nvSpPr>
        <p:spPr>
          <a:xfrm>
            <a:off x="6876323" y="5634424"/>
            <a:ext cx="1519745" cy="466790"/>
          </a:xfrm>
          <a:prstGeom prst="roundRect">
            <a:avLst/>
          </a:prstGeom>
          <a:solidFill>
            <a:srgbClr val="3459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/>
              <a:t>Next</a:t>
            </a:r>
          </a:p>
        </p:txBody>
      </p:sp>
    </p:spTree>
    <p:extLst>
      <p:ext uri="{BB962C8B-B14F-4D97-AF65-F5344CB8AC3E}">
        <p14:creationId xmlns:p14="http://schemas.microsoft.com/office/powerpoint/2010/main" val="6283375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" presetID="1" presetClass="exit" presetSubtype="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" dur="250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6" presetID="1" presetClass="exit" presetSubtype="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3" dur="2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4" presetID="1" presetClass="exit" presetSubtype="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1" dur="25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2" presetID="1" presetClass="exit" presetSubtype="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9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0" presetID="1" presetClass="exit" presetSubtype="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 tmFilter="0, 0; .2, .5; .8, .5; 1, 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7" dur="250" autoRev="1" fill="hold"/>
                                        <p:tgtEl>
                                          <p:spTgt spid="1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8" presetID="1" presetClass="exit" presetSubtype="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5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56" presetID="1" presetClass="exit" presetSubtype="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" dur="500" tmFilter="0, 0; .2, .5; .8, .5; 1, 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3" dur="250" autoRev="1" fill="hold"/>
                                        <p:tgtEl>
                                          <p:spTgt spid="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64" presetID="1" presetClass="exit" presetSubtype="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94418F33-E60E-40B6-8186-C988E8E1ED7F}"/>
              </a:ext>
            </a:extLst>
          </p:cNvPr>
          <p:cNvGrpSpPr/>
          <p:nvPr/>
        </p:nvGrpSpPr>
        <p:grpSpPr>
          <a:xfrm>
            <a:off x="6749648" y="910858"/>
            <a:ext cx="1380284" cy="1812234"/>
            <a:chOff x="2652278" y="3111136"/>
            <a:chExt cx="1187790" cy="1559501"/>
          </a:xfrm>
        </p:grpSpPr>
        <p:pic>
          <p:nvPicPr>
            <p:cNvPr id="22" name="Picture 21">
              <a:extLst>
                <a:ext uri="{FF2B5EF4-FFF2-40B4-BE49-F238E27FC236}">
                  <a16:creationId xmlns:a16="http://schemas.microsoft.com/office/drawing/2014/main" id="{8394DD21-45DC-4BEB-B640-39FE8B784E9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59828">
              <a:off x="2652278" y="3111136"/>
              <a:ext cx="1187790" cy="1559501"/>
            </a:xfrm>
            <a:prstGeom prst="rect">
              <a:avLst/>
            </a:prstGeom>
          </p:spPr>
        </p:pic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64B17B44-0450-4389-B749-D834A2AFB552}"/>
                </a:ext>
              </a:extLst>
            </p:cNvPr>
            <p:cNvSpPr txBox="1"/>
            <p:nvPr/>
          </p:nvSpPr>
          <p:spPr>
            <a:xfrm>
              <a:off x="2874054" y="3567433"/>
              <a:ext cx="882643" cy="50322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3200" b="1" dirty="0">
                  <a:solidFill>
                    <a:schemeClr val="bg1"/>
                  </a:solidFill>
                </a:rPr>
                <a:t>exit</a:t>
              </a:r>
              <a:endParaRPr lang="en-GB" sz="36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id="{A49817ED-4FE1-4ED5-AD42-A8FA50017D75}"/>
              </a:ext>
            </a:extLst>
          </p:cNvPr>
          <p:cNvGrpSpPr/>
          <p:nvPr/>
        </p:nvGrpSpPr>
        <p:grpSpPr>
          <a:xfrm rot="892853">
            <a:off x="3171332" y="4615974"/>
            <a:ext cx="1303793" cy="1559501"/>
            <a:chOff x="3882141" y="4525055"/>
            <a:chExt cx="1303793" cy="1559501"/>
          </a:xfrm>
        </p:grpSpPr>
        <p:pic>
          <p:nvPicPr>
            <p:cNvPr id="23" name="Picture 22">
              <a:extLst>
                <a:ext uri="{FF2B5EF4-FFF2-40B4-BE49-F238E27FC236}">
                  <a16:creationId xmlns:a16="http://schemas.microsoft.com/office/drawing/2014/main" id="{8C7E5D2D-DBA7-4847-B6EF-B499EB0CA74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82141" y="4525055"/>
              <a:ext cx="1187790" cy="1559501"/>
            </a:xfrm>
            <a:prstGeom prst="rect">
              <a:avLst/>
            </a:prstGeom>
          </p:spPr>
        </p:pic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EF73D5E6-32D6-4009-8F22-4660CB1970AE}"/>
                </a:ext>
              </a:extLst>
            </p:cNvPr>
            <p:cNvSpPr txBox="1"/>
            <p:nvPr/>
          </p:nvSpPr>
          <p:spPr>
            <a:xfrm rot="20707147">
              <a:off x="4170298" y="4910355"/>
              <a:ext cx="1015636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3200" b="1" dirty="0">
                  <a:solidFill>
                    <a:schemeClr val="bg1"/>
                  </a:solidFill>
                </a:rPr>
                <a:t>fix</a:t>
              </a:r>
              <a:endParaRPr lang="en-GB" sz="36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813ED305-B482-41CB-ACBA-983351318273}"/>
              </a:ext>
            </a:extLst>
          </p:cNvPr>
          <p:cNvGrpSpPr/>
          <p:nvPr/>
        </p:nvGrpSpPr>
        <p:grpSpPr>
          <a:xfrm rot="692977">
            <a:off x="4316306" y="2544119"/>
            <a:ext cx="1187791" cy="1559501"/>
            <a:chOff x="4455284" y="2374709"/>
            <a:chExt cx="1187791" cy="1559501"/>
          </a:xfrm>
        </p:grpSpPr>
        <p:pic>
          <p:nvPicPr>
            <p:cNvPr id="24" name="Picture 23">
              <a:extLst>
                <a:ext uri="{FF2B5EF4-FFF2-40B4-BE49-F238E27FC236}">
                  <a16:creationId xmlns:a16="http://schemas.microsoft.com/office/drawing/2014/main" id="{D5D0407A-AC92-4E7E-87B4-7312DE2ADE4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55284" y="2374709"/>
              <a:ext cx="1187791" cy="1559501"/>
            </a:xfrm>
            <a:prstGeom prst="rect">
              <a:avLst/>
            </a:prstGeom>
          </p:spPr>
        </p:pic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29746CCB-25E6-4CD5-9553-E4BCF4D48E47}"/>
                </a:ext>
              </a:extLst>
            </p:cNvPr>
            <p:cNvSpPr txBox="1"/>
            <p:nvPr/>
          </p:nvSpPr>
          <p:spPr>
            <a:xfrm rot="20907023">
              <a:off x="4595753" y="2822996"/>
              <a:ext cx="1015636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3200" b="1" dirty="0">
                  <a:solidFill>
                    <a:schemeClr val="bg1"/>
                  </a:solidFill>
                </a:rPr>
                <a:t>mix</a:t>
              </a:r>
              <a:endParaRPr lang="en-GB" sz="36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7D9B1AE4-C901-4467-9CDC-AEB649CB083B}"/>
              </a:ext>
            </a:extLst>
          </p:cNvPr>
          <p:cNvGrpSpPr/>
          <p:nvPr/>
        </p:nvGrpSpPr>
        <p:grpSpPr>
          <a:xfrm rot="232988">
            <a:off x="1412643" y="3621987"/>
            <a:ext cx="1187790" cy="1559501"/>
            <a:chOff x="5536215" y="4067696"/>
            <a:chExt cx="1187790" cy="1559501"/>
          </a:xfrm>
        </p:grpSpPr>
        <p:pic>
          <p:nvPicPr>
            <p:cNvPr id="25" name="Picture 24">
              <a:extLst>
                <a:ext uri="{FF2B5EF4-FFF2-40B4-BE49-F238E27FC236}">
                  <a16:creationId xmlns:a16="http://schemas.microsoft.com/office/drawing/2014/main" id="{FD4BDC6B-6A74-4810-AC9A-F6231F42889B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42748">
              <a:off x="5536215" y="4067696"/>
              <a:ext cx="1187790" cy="1559501"/>
            </a:xfrm>
            <a:prstGeom prst="rect">
              <a:avLst/>
            </a:prstGeom>
          </p:spPr>
        </p:pic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E0247E91-8B86-46A0-9D86-F1735965BEC3}"/>
                </a:ext>
              </a:extLst>
            </p:cNvPr>
            <p:cNvSpPr txBox="1"/>
            <p:nvPr/>
          </p:nvSpPr>
          <p:spPr>
            <a:xfrm rot="21367012">
              <a:off x="5660141" y="4475318"/>
              <a:ext cx="1015636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3200" b="1" dirty="0">
                  <a:solidFill>
                    <a:schemeClr val="bg1"/>
                  </a:solidFill>
                </a:rPr>
                <a:t>wax</a:t>
              </a:r>
              <a:endParaRPr lang="en-GB" sz="36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03B42101-0C09-4273-B3AB-125BC1A43D3A}"/>
              </a:ext>
            </a:extLst>
          </p:cNvPr>
          <p:cNvGrpSpPr/>
          <p:nvPr/>
        </p:nvGrpSpPr>
        <p:grpSpPr>
          <a:xfrm>
            <a:off x="6933023" y="2902989"/>
            <a:ext cx="1187790" cy="1559500"/>
            <a:chOff x="6763043" y="2722981"/>
            <a:chExt cx="1187790" cy="1559500"/>
          </a:xfrm>
        </p:grpSpPr>
        <p:pic>
          <p:nvPicPr>
            <p:cNvPr id="26" name="Picture 25">
              <a:extLst>
                <a:ext uri="{FF2B5EF4-FFF2-40B4-BE49-F238E27FC236}">
                  <a16:creationId xmlns:a16="http://schemas.microsoft.com/office/drawing/2014/main" id="{1D34DA44-9EBF-4F35-AB29-44282F945CD3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0089698">
              <a:off x="6763043" y="2722981"/>
              <a:ext cx="1187790" cy="1559500"/>
            </a:xfrm>
            <a:prstGeom prst="rect">
              <a:avLst/>
            </a:prstGeom>
          </p:spPr>
        </p:pic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EB8D3F9A-6A0C-4AAE-8E9E-86A768C81FB7}"/>
                </a:ext>
              </a:extLst>
            </p:cNvPr>
            <p:cNvSpPr txBox="1"/>
            <p:nvPr/>
          </p:nvSpPr>
          <p:spPr>
            <a:xfrm>
              <a:off x="6885751" y="3165486"/>
              <a:ext cx="1015636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3200" b="1" dirty="0">
                  <a:solidFill>
                    <a:schemeClr val="bg1"/>
                  </a:solidFill>
                </a:rPr>
                <a:t>box</a:t>
              </a:r>
              <a:endParaRPr lang="en-GB" sz="36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17936A4E-6B5B-4528-903F-4ACA425DE018}"/>
              </a:ext>
            </a:extLst>
          </p:cNvPr>
          <p:cNvGrpSpPr/>
          <p:nvPr/>
        </p:nvGrpSpPr>
        <p:grpSpPr>
          <a:xfrm>
            <a:off x="5440262" y="4261947"/>
            <a:ext cx="1303756" cy="1559501"/>
            <a:chOff x="7228380" y="4709186"/>
            <a:chExt cx="1303756" cy="1559501"/>
          </a:xfrm>
        </p:grpSpPr>
        <p:pic>
          <p:nvPicPr>
            <p:cNvPr id="29" name="Picture 28">
              <a:extLst>
                <a:ext uri="{FF2B5EF4-FFF2-40B4-BE49-F238E27FC236}">
                  <a16:creationId xmlns:a16="http://schemas.microsoft.com/office/drawing/2014/main" id="{D5AC0A4A-F3C4-4D5C-BC2B-8E414C928ED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633980">
              <a:off x="7228380" y="4709186"/>
              <a:ext cx="1187791" cy="1559501"/>
            </a:xfrm>
            <a:prstGeom prst="rect">
              <a:avLst/>
            </a:prstGeom>
          </p:spPr>
        </p:pic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725E40D7-E93B-4595-BDD8-533F21F5A2C4}"/>
                </a:ext>
              </a:extLst>
            </p:cNvPr>
            <p:cNvSpPr txBox="1"/>
            <p:nvPr/>
          </p:nvSpPr>
          <p:spPr>
            <a:xfrm>
              <a:off x="7516500" y="5082381"/>
              <a:ext cx="1015636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3200" b="1" dirty="0">
                  <a:solidFill>
                    <a:schemeClr val="bg1"/>
                  </a:solidFill>
                </a:rPr>
                <a:t>six</a:t>
              </a:r>
              <a:endParaRPr lang="en-GB" sz="36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96A52730-DB61-4A99-BA25-8F084DD138D8}"/>
              </a:ext>
            </a:extLst>
          </p:cNvPr>
          <p:cNvGrpSpPr/>
          <p:nvPr/>
        </p:nvGrpSpPr>
        <p:grpSpPr>
          <a:xfrm>
            <a:off x="981097" y="844027"/>
            <a:ext cx="3289313" cy="1945896"/>
            <a:chOff x="981097" y="844027"/>
            <a:chExt cx="3289313" cy="1945896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A63E9848-DC04-43BA-B2BE-0EFE06CB1F1D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81097" y="844027"/>
              <a:ext cx="3289313" cy="1945896"/>
            </a:xfrm>
            <a:prstGeom prst="rect">
              <a:avLst/>
            </a:prstGeom>
          </p:spPr>
        </p:pic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10210635-D73C-4E5F-83F5-827057FBFDA3}"/>
                </a:ext>
              </a:extLst>
            </p:cNvPr>
            <p:cNvSpPr txBox="1"/>
            <p:nvPr/>
          </p:nvSpPr>
          <p:spPr>
            <a:xfrm>
              <a:off x="2177476" y="1247661"/>
              <a:ext cx="581613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7200" b="1" dirty="0">
                  <a:solidFill>
                    <a:srgbClr val="1C1C1C"/>
                  </a:solidFill>
                  <a:ea typeface="+mj-ea"/>
                  <a:cs typeface="+mj-cs"/>
                </a:rPr>
                <a:t>x</a:t>
              </a:r>
              <a:endParaRPr lang="en-GB" dirty="0"/>
            </a:p>
          </p:txBody>
        </p:sp>
      </p:grpSp>
      <p:sp>
        <p:nvSpPr>
          <p:cNvPr id="10" name="Rectangle: Rounded Corners 9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C375281A-3110-4745-8671-B7DD76603635}"/>
              </a:ext>
            </a:extLst>
          </p:cNvPr>
          <p:cNvSpPr/>
          <p:nvPr/>
        </p:nvSpPr>
        <p:spPr>
          <a:xfrm>
            <a:off x="6876323" y="5634424"/>
            <a:ext cx="1519745" cy="466790"/>
          </a:xfrm>
          <a:prstGeom prst="roundRect">
            <a:avLst/>
          </a:prstGeom>
          <a:solidFill>
            <a:srgbClr val="3459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/>
              <a:t>Next</a:t>
            </a:r>
          </a:p>
        </p:txBody>
      </p:sp>
    </p:spTree>
    <p:extLst>
      <p:ext uri="{BB962C8B-B14F-4D97-AF65-F5344CB8AC3E}">
        <p14:creationId xmlns:p14="http://schemas.microsoft.com/office/powerpoint/2010/main" val="15119837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" presetID="1" presetClass="exit" presetSubtype="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" dur="25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6" presetID="1" presetClass="exit" presetSubtype="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3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4" presetID="1" presetClass="exit" presetSubtype="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 tmFilter="0, 0; .2, .5; .8, .5; 1, 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1" dur="250" autoRev="1" fill="hold"/>
                                        <p:tgtEl>
                                          <p:spTgt spid="1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2" presetID="1" presetClass="exit" presetSubtype="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9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0" presetID="1" presetClass="exit" presetSubtype="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 tmFilter="0, 0; .2, .5; .8, .5; 1, 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7" dur="250" autoRev="1" fill="hold"/>
                                        <p:tgtEl>
                                          <p:spTgt spid="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8" presetID="1" presetClass="exit" presetSubtype="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94418F33-E60E-40B6-8186-C988E8E1ED7F}"/>
              </a:ext>
            </a:extLst>
          </p:cNvPr>
          <p:cNvGrpSpPr/>
          <p:nvPr/>
        </p:nvGrpSpPr>
        <p:grpSpPr>
          <a:xfrm>
            <a:off x="6154967" y="3580888"/>
            <a:ext cx="1503737" cy="1795134"/>
            <a:chOff x="2697109" y="3098628"/>
            <a:chExt cx="1306353" cy="1559501"/>
          </a:xfrm>
        </p:grpSpPr>
        <p:pic>
          <p:nvPicPr>
            <p:cNvPr id="22" name="Picture 21">
              <a:extLst>
                <a:ext uri="{FF2B5EF4-FFF2-40B4-BE49-F238E27FC236}">
                  <a16:creationId xmlns:a16="http://schemas.microsoft.com/office/drawing/2014/main" id="{8394DD21-45DC-4BEB-B640-39FE8B784E9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59828">
              <a:off x="2697109" y="3098628"/>
              <a:ext cx="1187790" cy="1559501"/>
            </a:xfrm>
            <a:prstGeom prst="rect">
              <a:avLst/>
            </a:prstGeom>
          </p:spPr>
        </p:pic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64B17B44-0450-4389-B749-D834A2AFB552}"/>
                </a:ext>
              </a:extLst>
            </p:cNvPr>
            <p:cNvSpPr txBox="1"/>
            <p:nvPr/>
          </p:nvSpPr>
          <p:spPr>
            <a:xfrm>
              <a:off x="2987826" y="3534085"/>
              <a:ext cx="1015636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3200" b="1" dirty="0">
                  <a:solidFill>
                    <a:schemeClr val="bg1"/>
                  </a:solidFill>
                </a:rPr>
                <a:t>yes</a:t>
              </a:r>
              <a:endParaRPr lang="en-GB" sz="36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813ED305-B482-41CB-ACBA-983351318273}"/>
              </a:ext>
            </a:extLst>
          </p:cNvPr>
          <p:cNvGrpSpPr/>
          <p:nvPr/>
        </p:nvGrpSpPr>
        <p:grpSpPr>
          <a:xfrm rot="686158">
            <a:off x="3504467" y="4022827"/>
            <a:ext cx="1318750" cy="1731443"/>
            <a:chOff x="4455284" y="2374709"/>
            <a:chExt cx="1318750" cy="1731443"/>
          </a:xfrm>
        </p:grpSpPr>
        <p:pic>
          <p:nvPicPr>
            <p:cNvPr id="24" name="Picture 23">
              <a:extLst>
                <a:ext uri="{FF2B5EF4-FFF2-40B4-BE49-F238E27FC236}">
                  <a16:creationId xmlns:a16="http://schemas.microsoft.com/office/drawing/2014/main" id="{D5D0407A-AC92-4E7E-87B4-7312DE2ADE4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55284" y="2374709"/>
              <a:ext cx="1318750" cy="1731443"/>
            </a:xfrm>
            <a:prstGeom prst="rect">
              <a:avLst/>
            </a:prstGeom>
          </p:spPr>
        </p:pic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29746CCB-25E6-4CD5-9553-E4BCF4D48E47}"/>
                </a:ext>
              </a:extLst>
            </p:cNvPr>
            <p:cNvSpPr txBox="1"/>
            <p:nvPr/>
          </p:nvSpPr>
          <p:spPr>
            <a:xfrm rot="20913842">
              <a:off x="4720354" y="2894644"/>
              <a:ext cx="1015636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3200" b="1" dirty="0">
                  <a:solidFill>
                    <a:schemeClr val="bg1"/>
                  </a:solidFill>
                </a:rPr>
                <a:t>yell</a:t>
              </a:r>
              <a:endParaRPr lang="en-GB" sz="36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7D9B1AE4-C901-4467-9CDC-AEB649CB083B}"/>
              </a:ext>
            </a:extLst>
          </p:cNvPr>
          <p:cNvGrpSpPr/>
          <p:nvPr/>
        </p:nvGrpSpPr>
        <p:grpSpPr>
          <a:xfrm rot="1107696">
            <a:off x="1306196" y="3219415"/>
            <a:ext cx="1303413" cy="1711307"/>
            <a:chOff x="5415380" y="4063427"/>
            <a:chExt cx="1303413" cy="1711307"/>
          </a:xfrm>
        </p:grpSpPr>
        <p:pic>
          <p:nvPicPr>
            <p:cNvPr id="25" name="Picture 24">
              <a:extLst>
                <a:ext uri="{FF2B5EF4-FFF2-40B4-BE49-F238E27FC236}">
                  <a16:creationId xmlns:a16="http://schemas.microsoft.com/office/drawing/2014/main" id="{FD4BDC6B-6A74-4810-AC9A-F6231F42889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42748">
              <a:off x="5415380" y="4063427"/>
              <a:ext cx="1303413" cy="1711307"/>
            </a:xfrm>
            <a:prstGeom prst="rect">
              <a:avLst/>
            </a:prstGeom>
          </p:spPr>
        </p:pic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E0247E91-8B86-46A0-9D86-F1735965BEC3}"/>
                </a:ext>
              </a:extLst>
            </p:cNvPr>
            <p:cNvSpPr txBox="1"/>
            <p:nvPr/>
          </p:nvSpPr>
          <p:spPr>
            <a:xfrm rot="20492304">
              <a:off x="5608059" y="4523411"/>
              <a:ext cx="1015636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3200" b="1" dirty="0">
                  <a:solidFill>
                    <a:schemeClr val="bg1"/>
                  </a:solidFill>
                </a:rPr>
                <a:t>yam</a:t>
              </a:r>
              <a:endParaRPr lang="en-GB" sz="36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03B42101-0C09-4273-B3AB-125BC1A43D3A}"/>
              </a:ext>
            </a:extLst>
          </p:cNvPr>
          <p:cNvGrpSpPr/>
          <p:nvPr/>
        </p:nvGrpSpPr>
        <p:grpSpPr>
          <a:xfrm>
            <a:off x="4771191" y="2140664"/>
            <a:ext cx="1187790" cy="1559501"/>
            <a:chOff x="6763043" y="2722981"/>
            <a:chExt cx="1187790" cy="1559501"/>
          </a:xfrm>
        </p:grpSpPr>
        <p:pic>
          <p:nvPicPr>
            <p:cNvPr id="26" name="Picture 25">
              <a:extLst>
                <a:ext uri="{FF2B5EF4-FFF2-40B4-BE49-F238E27FC236}">
                  <a16:creationId xmlns:a16="http://schemas.microsoft.com/office/drawing/2014/main" id="{1D34DA44-9EBF-4F35-AB29-44282F945CD3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0089698">
              <a:off x="6763043" y="2722981"/>
              <a:ext cx="1187790" cy="1559501"/>
            </a:xfrm>
            <a:prstGeom prst="rect">
              <a:avLst/>
            </a:prstGeom>
          </p:spPr>
        </p:pic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EB8D3F9A-6A0C-4AAE-8E9E-86A768C81FB7}"/>
                </a:ext>
              </a:extLst>
            </p:cNvPr>
            <p:cNvSpPr txBox="1"/>
            <p:nvPr/>
          </p:nvSpPr>
          <p:spPr>
            <a:xfrm>
              <a:off x="6820586" y="3116461"/>
              <a:ext cx="1015636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3200" b="1" dirty="0">
                  <a:solidFill>
                    <a:schemeClr val="bg1"/>
                  </a:solidFill>
                </a:rPr>
                <a:t>yum</a:t>
              </a:r>
              <a:endParaRPr lang="en-GB" sz="36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590DF74E-5B28-4B54-8F5E-AF1407972CEE}"/>
              </a:ext>
            </a:extLst>
          </p:cNvPr>
          <p:cNvGrpSpPr/>
          <p:nvPr/>
        </p:nvGrpSpPr>
        <p:grpSpPr>
          <a:xfrm>
            <a:off x="6969176" y="1230422"/>
            <a:ext cx="1223484" cy="1559501"/>
            <a:chOff x="7146845" y="657692"/>
            <a:chExt cx="1223484" cy="1559501"/>
          </a:xfrm>
        </p:grpSpPr>
        <p:pic>
          <p:nvPicPr>
            <p:cNvPr id="28" name="Picture 27">
              <a:extLst>
                <a:ext uri="{FF2B5EF4-FFF2-40B4-BE49-F238E27FC236}">
                  <a16:creationId xmlns:a16="http://schemas.microsoft.com/office/drawing/2014/main" id="{CAB2D121-32D7-443D-9034-FFB3535AF206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84100">
              <a:off x="7146845" y="657692"/>
              <a:ext cx="1187790" cy="1559501"/>
            </a:xfrm>
            <a:prstGeom prst="rect">
              <a:avLst/>
            </a:prstGeom>
          </p:spPr>
        </p:pic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998A9A5C-DDD6-42AE-A2D7-7BF47863D8BC}"/>
                </a:ext>
              </a:extLst>
            </p:cNvPr>
            <p:cNvSpPr txBox="1"/>
            <p:nvPr/>
          </p:nvSpPr>
          <p:spPr>
            <a:xfrm>
              <a:off x="7354693" y="1047329"/>
              <a:ext cx="1015636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3200" b="1" dirty="0">
                  <a:solidFill>
                    <a:schemeClr val="bg1"/>
                  </a:solidFill>
                </a:rPr>
                <a:t>yap</a:t>
              </a:r>
              <a:endParaRPr lang="en-GB" sz="36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96A52730-DB61-4A99-BA25-8F084DD138D8}"/>
              </a:ext>
            </a:extLst>
          </p:cNvPr>
          <p:cNvGrpSpPr/>
          <p:nvPr/>
        </p:nvGrpSpPr>
        <p:grpSpPr>
          <a:xfrm>
            <a:off x="981097" y="844027"/>
            <a:ext cx="3289313" cy="1945896"/>
            <a:chOff x="981097" y="844027"/>
            <a:chExt cx="3289313" cy="1945896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A63E9848-DC04-43BA-B2BE-0EFE06CB1F1D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81097" y="844027"/>
              <a:ext cx="3289313" cy="1945896"/>
            </a:xfrm>
            <a:prstGeom prst="rect">
              <a:avLst/>
            </a:prstGeom>
          </p:spPr>
        </p:pic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10210635-D73C-4E5F-83F5-827057FBFDA3}"/>
                </a:ext>
              </a:extLst>
            </p:cNvPr>
            <p:cNvSpPr txBox="1"/>
            <p:nvPr/>
          </p:nvSpPr>
          <p:spPr>
            <a:xfrm>
              <a:off x="2194254" y="1191783"/>
              <a:ext cx="581613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7200" b="1" dirty="0">
                  <a:solidFill>
                    <a:srgbClr val="1C1C1C"/>
                  </a:solidFill>
                  <a:ea typeface="+mj-ea"/>
                  <a:cs typeface="+mj-cs"/>
                </a:rPr>
                <a:t>y</a:t>
              </a:r>
              <a:endParaRPr lang="en-GB" dirty="0"/>
            </a:p>
          </p:txBody>
        </p:sp>
      </p:grpSp>
      <p:sp>
        <p:nvSpPr>
          <p:cNvPr id="21" name="Rectangle: Rounded Corners 20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659F03A3-FF0D-44E3-B2EB-3A6B110F6A14}"/>
              </a:ext>
            </a:extLst>
          </p:cNvPr>
          <p:cNvSpPr/>
          <p:nvPr/>
        </p:nvSpPr>
        <p:spPr>
          <a:xfrm>
            <a:off x="6876323" y="5634424"/>
            <a:ext cx="1519745" cy="466790"/>
          </a:xfrm>
          <a:prstGeom prst="roundRect">
            <a:avLst/>
          </a:prstGeom>
          <a:solidFill>
            <a:srgbClr val="3459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/>
              <a:t>Next</a:t>
            </a:r>
          </a:p>
        </p:txBody>
      </p:sp>
    </p:spTree>
    <p:extLst>
      <p:ext uri="{BB962C8B-B14F-4D97-AF65-F5344CB8AC3E}">
        <p14:creationId xmlns:p14="http://schemas.microsoft.com/office/powerpoint/2010/main" val="35478354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" presetID="1" presetClass="exit" presetSubtype="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" dur="25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6" presetID="1" presetClass="exit" presetSubtype="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3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4" presetID="1" presetClass="exit" presetSubtype="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 tmFilter="0, 0; .2, .5; .8, .5; 1, 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1" dur="250" autoRev="1" fill="hold"/>
                                        <p:tgtEl>
                                          <p:spTgt spid="1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2" presetID="1" presetClass="exit" presetSubtype="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 tmFilter="0, 0; .2, .5; .8, .5; 1, 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9" dur="250" autoRev="1" fill="hold"/>
                                        <p:tgtEl>
                                          <p:spTgt spid="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0" presetID="1" presetClass="exit" presetSubtype="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94418F33-E60E-40B6-8186-C988E8E1ED7F}"/>
              </a:ext>
            </a:extLst>
          </p:cNvPr>
          <p:cNvGrpSpPr/>
          <p:nvPr/>
        </p:nvGrpSpPr>
        <p:grpSpPr>
          <a:xfrm rot="879340">
            <a:off x="4606440" y="2089570"/>
            <a:ext cx="1407915" cy="1848512"/>
            <a:chOff x="2652278" y="3111136"/>
            <a:chExt cx="1187790" cy="1559501"/>
          </a:xfrm>
        </p:grpSpPr>
        <p:pic>
          <p:nvPicPr>
            <p:cNvPr id="22" name="Picture 21">
              <a:extLst>
                <a:ext uri="{FF2B5EF4-FFF2-40B4-BE49-F238E27FC236}">
                  <a16:creationId xmlns:a16="http://schemas.microsoft.com/office/drawing/2014/main" id="{8394DD21-45DC-4BEB-B640-39FE8B784E9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19789">
              <a:off x="2652278" y="3111136"/>
              <a:ext cx="1187790" cy="1559501"/>
            </a:xfrm>
            <a:prstGeom prst="rect">
              <a:avLst/>
            </a:prstGeom>
          </p:spPr>
        </p:pic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64B17B44-0450-4389-B749-D834A2AFB552}"/>
                </a:ext>
              </a:extLst>
            </p:cNvPr>
            <p:cNvSpPr txBox="1"/>
            <p:nvPr/>
          </p:nvSpPr>
          <p:spPr>
            <a:xfrm rot="20720660">
              <a:off x="2775733" y="3540664"/>
              <a:ext cx="1015636" cy="49334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3200" b="1" dirty="0">
                  <a:solidFill>
                    <a:schemeClr val="bg1"/>
                  </a:solidFill>
                </a:rPr>
                <a:t>zoom</a:t>
              </a:r>
              <a:endParaRPr lang="en-GB" sz="36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id="{9F1586F1-2BD5-474A-AE96-2A9EA82A2526}"/>
              </a:ext>
            </a:extLst>
          </p:cNvPr>
          <p:cNvGrpSpPr/>
          <p:nvPr/>
        </p:nvGrpSpPr>
        <p:grpSpPr>
          <a:xfrm rot="416668">
            <a:off x="1095072" y="3523765"/>
            <a:ext cx="1799819" cy="2363059"/>
            <a:chOff x="1093465" y="4189922"/>
            <a:chExt cx="1258570" cy="1652430"/>
          </a:xfrm>
        </p:grpSpPr>
        <p:pic>
          <p:nvPicPr>
            <p:cNvPr id="20" name="Picture 19">
              <a:extLst>
                <a:ext uri="{FF2B5EF4-FFF2-40B4-BE49-F238E27FC236}">
                  <a16:creationId xmlns:a16="http://schemas.microsoft.com/office/drawing/2014/main" id="{D4B4B803-6692-4E70-933B-B36244A5C1D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22182">
              <a:off x="1093465" y="4189922"/>
              <a:ext cx="1258570" cy="1652430"/>
            </a:xfrm>
            <a:prstGeom prst="rect">
              <a:avLst/>
            </a:prstGeom>
          </p:spPr>
        </p:pic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26E9E4EE-A46D-4894-86D7-0B8C8C053512}"/>
                </a:ext>
              </a:extLst>
            </p:cNvPr>
            <p:cNvSpPr txBox="1"/>
            <p:nvPr/>
          </p:nvSpPr>
          <p:spPr>
            <a:xfrm rot="21183332">
              <a:off x="1194485" y="4712931"/>
              <a:ext cx="1119015" cy="40891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3200" b="1" dirty="0">
                  <a:solidFill>
                    <a:schemeClr val="bg1"/>
                  </a:solidFill>
                </a:rPr>
                <a:t>zig-zag</a:t>
              </a:r>
              <a:endParaRPr lang="en-GB" sz="36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id="{A49817ED-4FE1-4ED5-AD42-A8FA50017D75}"/>
              </a:ext>
            </a:extLst>
          </p:cNvPr>
          <p:cNvGrpSpPr/>
          <p:nvPr/>
        </p:nvGrpSpPr>
        <p:grpSpPr>
          <a:xfrm rot="892853">
            <a:off x="3977927" y="4328518"/>
            <a:ext cx="1226711" cy="1559501"/>
            <a:chOff x="3838372" y="4523667"/>
            <a:chExt cx="1226711" cy="1559501"/>
          </a:xfrm>
        </p:grpSpPr>
        <p:pic>
          <p:nvPicPr>
            <p:cNvPr id="23" name="Picture 22">
              <a:extLst>
                <a:ext uri="{FF2B5EF4-FFF2-40B4-BE49-F238E27FC236}">
                  <a16:creationId xmlns:a16="http://schemas.microsoft.com/office/drawing/2014/main" id="{8C7E5D2D-DBA7-4847-B6EF-B499EB0CA74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38372" y="4523667"/>
              <a:ext cx="1187790" cy="1559501"/>
            </a:xfrm>
            <a:prstGeom prst="rect">
              <a:avLst/>
            </a:prstGeom>
          </p:spPr>
        </p:pic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EF73D5E6-32D6-4009-8F22-4660CB1970AE}"/>
                </a:ext>
              </a:extLst>
            </p:cNvPr>
            <p:cNvSpPr txBox="1"/>
            <p:nvPr/>
          </p:nvSpPr>
          <p:spPr>
            <a:xfrm rot="20707147">
              <a:off x="4049447" y="4937718"/>
              <a:ext cx="1015636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3200" b="1" dirty="0">
                  <a:solidFill>
                    <a:schemeClr val="bg1"/>
                  </a:solidFill>
                </a:rPr>
                <a:t>zip</a:t>
              </a:r>
              <a:endParaRPr lang="en-GB" sz="36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813ED305-B482-41CB-ACBA-983351318273}"/>
              </a:ext>
            </a:extLst>
          </p:cNvPr>
          <p:cNvGrpSpPr/>
          <p:nvPr/>
        </p:nvGrpSpPr>
        <p:grpSpPr>
          <a:xfrm>
            <a:off x="6876323" y="968947"/>
            <a:ext cx="1227480" cy="1559501"/>
            <a:chOff x="4455284" y="2374709"/>
            <a:chExt cx="1227480" cy="1559501"/>
          </a:xfrm>
        </p:grpSpPr>
        <p:pic>
          <p:nvPicPr>
            <p:cNvPr id="24" name="Picture 23">
              <a:extLst>
                <a:ext uri="{FF2B5EF4-FFF2-40B4-BE49-F238E27FC236}">
                  <a16:creationId xmlns:a16="http://schemas.microsoft.com/office/drawing/2014/main" id="{D5D0407A-AC92-4E7E-87B4-7312DE2ADE43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55284" y="2374709"/>
              <a:ext cx="1187791" cy="1559501"/>
            </a:xfrm>
            <a:prstGeom prst="rect">
              <a:avLst/>
            </a:prstGeom>
          </p:spPr>
        </p:pic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29746CCB-25E6-4CD5-9553-E4BCF4D48E47}"/>
                </a:ext>
              </a:extLst>
            </p:cNvPr>
            <p:cNvSpPr txBox="1"/>
            <p:nvPr/>
          </p:nvSpPr>
          <p:spPr>
            <a:xfrm>
              <a:off x="4667128" y="2773055"/>
              <a:ext cx="1015636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3200" b="1" dirty="0">
                  <a:solidFill>
                    <a:schemeClr val="bg1"/>
                  </a:solidFill>
                </a:rPr>
                <a:t>zap</a:t>
              </a:r>
              <a:endParaRPr lang="en-GB" sz="36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7D9B1AE4-C901-4467-9CDC-AEB649CB083B}"/>
              </a:ext>
            </a:extLst>
          </p:cNvPr>
          <p:cNvGrpSpPr/>
          <p:nvPr/>
        </p:nvGrpSpPr>
        <p:grpSpPr>
          <a:xfrm rot="232988">
            <a:off x="6631483" y="3276131"/>
            <a:ext cx="1275855" cy="1559501"/>
            <a:chOff x="5536215" y="4067696"/>
            <a:chExt cx="1275855" cy="1559501"/>
          </a:xfrm>
        </p:grpSpPr>
        <p:pic>
          <p:nvPicPr>
            <p:cNvPr id="25" name="Picture 24">
              <a:extLst>
                <a:ext uri="{FF2B5EF4-FFF2-40B4-BE49-F238E27FC236}">
                  <a16:creationId xmlns:a16="http://schemas.microsoft.com/office/drawing/2014/main" id="{FD4BDC6B-6A74-4810-AC9A-F6231F42889B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42748">
              <a:off x="5536215" y="4067696"/>
              <a:ext cx="1187790" cy="1559501"/>
            </a:xfrm>
            <a:prstGeom prst="rect">
              <a:avLst/>
            </a:prstGeom>
          </p:spPr>
        </p:pic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E0247E91-8B86-46A0-9D86-F1735965BEC3}"/>
                </a:ext>
              </a:extLst>
            </p:cNvPr>
            <p:cNvSpPr txBox="1"/>
            <p:nvPr/>
          </p:nvSpPr>
          <p:spPr>
            <a:xfrm rot="21367012">
              <a:off x="5796434" y="4449518"/>
              <a:ext cx="1015636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3200" b="1" dirty="0">
                  <a:solidFill>
                    <a:schemeClr val="bg1"/>
                  </a:solidFill>
                </a:rPr>
                <a:t>zit</a:t>
              </a:r>
              <a:endParaRPr lang="en-GB" sz="36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96A52730-DB61-4A99-BA25-8F084DD138D8}"/>
              </a:ext>
            </a:extLst>
          </p:cNvPr>
          <p:cNvGrpSpPr/>
          <p:nvPr/>
        </p:nvGrpSpPr>
        <p:grpSpPr>
          <a:xfrm>
            <a:off x="981097" y="844027"/>
            <a:ext cx="3289313" cy="1945896"/>
            <a:chOff x="981097" y="844027"/>
            <a:chExt cx="3289313" cy="1945896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A63E9848-DC04-43BA-B2BE-0EFE06CB1F1D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81097" y="844027"/>
              <a:ext cx="3289313" cy="1945896"/>
            </a:xfrm>
            <a:prstGeom prst="rect">
              <a:avLst/>
            </a:prstGeom>
          </p:spPr>
        </p:pic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10210635-D73C-4E5F-83F5-827057FBFDA3}"/>
                </a:ext>
              </a:extLst>
            </p:cNvPr>
            <p:cNvSpPr txBox="1"/>
            <p:nvPr/>
          </p:nvSpPr>
          <p:spPr>
            <a:xfrm>
              <a:off x="2237011" y="1236427"/>
              <a:ext cx="581613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7200" b="1" dirty="0">
                  <a:solidFill>
                    <a:srgbClr val="1C1C1C"/>
                  </a:solidFill>
                  <a:ea typeface="+mj-ea"/>
                  <a:cs typeface="+mj-cs"/>
                </a:rPr>
                <a:t>z</a:t>
              </a:r>
              <a:endParaRPr lang="en-GB" dirty="0"/>
            </a:p>
          </p:txBody>
        </p:sp>
      </p:grpSp>
      <p:sp>
        <p:nvSpPr>
          <p:cNvPr id="21" name="Rectangle: Rounded Corners 20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D43A5917-EF5D-4EFB-BF53-02CA4BEB0FF1}"/>
              </a:ext>
            </a:extLst>
          </p:cNvPr>
          <p:cNvSpPr/>
          <p:nvPr/>
        </p:nvSpPr>
        <p:spPr>
          <a:xfrm>
            <a:off x="6876323" y="5634424"/>
            <a:ext cx="1519745" cy="466790"/>
          </a:xfrm>
          <a:prstGeom prst="roundRect">
            <a:avLst/>
          </a:prstGeom>
          <a:solidFill>
            <a:srgbClr val="3459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/>
              <a:t>Next</a:t>
            </a:r>
          </a:p>
        </p:txBody>
      </p:sp>
    </p:spTree>
    <p:extLst>
      <p:ext uri="{BB962C8B-B14F-4D97-AF65-F5344CB8AC3E}">
        <p14:creationId xmlns:p14="http://schemas.microsoft.com/office/powerpoint/2010/main" val="23064433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" presetID="1" presetClass="exit" presetSubtype="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6" presetID="1" presetClass="exit" presetSubtype="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 tmFilter="0, 0; .2, .5; .8, .5; 1, 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3" dur="250" autoRev="1" fill="hold"/>
                                        <p:tgtEl>
                                          <p:spTgt spid="1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4" presetID="1" presetClass="exit" presetSubtype="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1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2" presetID="1" presetClass="exit" presetSubtype="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 tmFilter="0, 0; .2, .5; .8, .5; 1, 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9" dur="250" autoRev="1" fill="hold"/>
                                        <p:tgtEl>
                                          <p:spTgt spid="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0" presetID="1" presetClass="exit" presetSubtype="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>
            <a:extLst>
              <a:ext uri="{FF2B5EF4-FFF2-40B4-BE49-F238E27FC236}">
                <a16:creationId xmlns:a16="http://schemas.microsoft.com/office/drawing/2014/main" id="{813ED305-B482-41CB-ACBA-983351318273}"/>
              </a:ext>
            </a:extLst>
          </p:cNvPr>
          <p:cNvGrpSpPr/>
          <p:nvPr/>
        </p:nvGrpSpPr>
        <p:grpSpPr>
          <a:xfrm>
            <a:off x="1576002" y="3545271"/>
            <a:ext cx="1416945" cy="1783257"/>
            <a:chOff x="4455284" y="2374709"/>
            <a:chExt cx="1239154" cy="1559501"/>
          </a:xfrm>
        </p:grpSpPr>
        <p:pic>
          <p:nvPicPr>
            <p:cNvPr id="24" name="Picture 23">
              <a:extLst>
                <a:ext uri="{FF2B5EF4-FFF2-40B4-BE49-F238E27FC236}">
                  <a16:creationId xmlns:a16="http://schemas.microsoft.com/office/drawing/2014/main" id="{D5D0407A-AC92-4E7E-87B4-7312DE2ADE4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55284" y="2374709"/>
              <a:ext cx="1187791" cy="1559501"/>
            </a:xfrm>
            <a:prstGeom prst="rect">
              <a:avLst/>
            </a:prstGeom>
          </p:spPr>
        </p:pic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29746CCB-25E6-4CD5-9553-E4BCF4D48E47}"/>
                </a:ext>
              </a:extLst>
            </p:cNvPr>
            <p:cNvSpPr txBox="1"/>
            <p:nvPr/>
          </p:nvSpPr>
          <p:spPr>
            <a:xfrm>
              <a:off x="4678802" y="2832725"/>
              <a:ext cx="1015636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3200" b="1" dirty="0">
                  <a:solidFill>
                    <a:schemeClr val="bg1"/>
                  </a:solidFill>
                </a:rPr>
                <a:t>jazz</a:t>
              </a:r>
              <a:endParaRPr lang="en-GB" sz="36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03B42101-0C09-4273-B3AB-125BC1A43D3A}"/>
              </a:ext>
            </a:extLst>
          </p:cNvPr>
          <p:cNvGrpSpPr/>
          <p:nvPr/>
        </p:nvGrpSpPr>
        <p:grpSpPr>
          <a:xfrm>
            <a:off x="4987788" y="4309568"/>
            <a:ext cx="1384490" cy="1783257"/>
            <a:chOff x="6763043" y="2722981"/>
            <a:chExt cx="1210770" cy="1559501"/>
          </a:xfrm>
        </p:grpSpPr>
        <p:pic>
          <p:nvPicPr>
            <p:cNvPr id="26" name="Picture 25">
              <a:extLst>
                <a:ext uri="{FF2B5EF4-FFF2-40B4-BE49-F238E27FC236}">
                  <a16:creationId xmlns:a16="http://schemas.microsoft.com/office/drawing/2014/main" id="{1D34DA44-9EBF-4F35-AB29-44282F945CD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0089698">
              <a:off x="6763043" y="2722981"/>
              <a:ext cx="1187790" cy="1559501"/>
            </a:xfrm>
            <a:prstGeom prst="rect">
              <a:avLst/>
            </a:prstGeom>
          </p:spPr>
        </p:pic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EB8D3F9A-6A0C-4AAE-8E9E-86A768C81FB7}"/>
                </a:ext>
              </a:extLst>
            </p:cNvPr>
            <p:cNvSpPr txBox="1"/>
            <p:nvPr/>
          </p:nvSpPr>
          <p:spPr>
            <a:xfrm>
              <a:off x="6958177" y="3094667"/>
              <a:ext cx="1015636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3200" b="1" dirty="0">
                  <a:solidFill>
                    <a:schemeClr val="bg1"/>
                  </a:solidFill>
                </a:rPr>
                <a:t>fizz</a:t>
              </a:r>
              <a:endParaRPr lang="en-GB" sz="36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7A675CC6-14EF-44DA-B55D-F0B9E9C590E5}"/>
              </a:ext>
            </a:extLst>
          </p:cNvPr>
          <p:cNvGrpSpPr/>
          <p:nvPr/>
        </p:nvGrpSpPr>
        <p:grpSpPr>
          <a:xfrm>
            <a:off x="4234870" y="2430027"/>
            <a:ext cx="1382061" cy="1783257"/>
            <a:chOff x="5424460" y="808089"/>
            <a:chExt cx="1208645" cy="1559501"/>
          </a:xfrm>
        </p:grpSpPr>
        <p:pic>
          <p:nvPicPr>
            <p:cNvPr id="27" name="Picture 26">
              <a:extLst>
                <a:ext uri="{FF2B5EF4-FFF2-40B4-BE49-F238E27FC236}">
                  <a16:creationId xmlns:a16="http://schemas.microsoft.com/office/drawing/2014/main" id="{B5527850-63C2-4880-A9A6-69BF9AB030D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358176">
              <a:off x="5424460" y="808089"/>
              <a:ext cx="1187790" cy="1559501"/>
            </a:xfrm>
            <a:prstGeom prst="rect">
              <a:avLst/>
            </a:prstGeom>
          </p:spPr>
        </p:pic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0F5B95F2-9BD5-4EDF-BCF9-2745A61BD01D}"/>
                </a:ext>
              </a:extLst>
            </p:cNvPr>
            <p:cNvSpPr txBox="1"/>
            <p:nvPr/>
          </p:nvSpPr>
          <p:spPr>
            <a:xfrm>
              <a:off x="5617469" y="1295452"/>
              <a:ext cx="1015636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3200" b="1" dirty="0">
                  <a:solidFill>
                    <a:schemeClr val="bg1"/>
                  </a:solidFill>
                </a:rPr>
                <a:t>buzz</a:t>
              </a:r>
              <a:endParaRPr lang="en-GB" sz="36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590DF74E-5B28-4B54-8F5E-AF1407972CEE}"/>
              </a:ext>
            </a:extLst>
          </p:cNvPr>
          <p:cNvGrpSpPr/>
          <p:nvPr/>
        </p:nvGrpSpPr>
        <p:grpSpPr>
          <a:xfrm>
            <a:off x="6506391" y="1645743"/>
            <a:ext cx="1429496" cy="1783257"/>
            <a:chOff x="7146845" y="657692"/>
            <a:chExt cx="1250129" cy="1559501"/>
          </a:xfrm>
        </p:grpSpPr>
        <p:pic>
          <p:nvPicPr>
            <p:cNvPr id="28" name="Picture 27">
              <a:extLst>
                <a:ext uri="{FF2B5EF4-FFF2-40B4-BE49-F238E27FC236}">
                  <a16:creationId xmlns:a16="http://schemas.microsoft.com/office/drawing/2014/main" id="{CAB2D121-32D7-443D-9034-FFB3535AF206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84100">
              <a:off x="7146845" y="657692"/>
              <a:ext cx="1187790" cy="1559501"/>
            </a:xfrm>
            <a:prstGeom prst="rect">
              <a:avLst/>
            </a:prstGeom>
          </p:spPr>
        </p:pic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998A9A5C-DDD6-42AE-A2D7-7BF47863D8BC}"/>
                </a:ext>
              </a:extLst>
            </p:cNvPr>
            <p:cNvSpPr txBox="1"/>
            <p:nvPr/>
          </p:nvSpPr>
          <p:spPr>
            <a:xfrm>
              <a:off x="7381338" y="1086738"/>
              <a:ext cx="1015636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3200" b="1" dirty="0">
                  <a:solidFill>
                    <a:schemeClr val="bg1"/>
                  </a:solidFill>
                </a:rPr>
                <a:t>fuzz</a:t>
              </a:r>
              <a:endParaRPr lang="en-GB" sz="36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96A52730-DB61-4A99-BA25-8F084DD138D8}"/>
              </a:ext>
            </a:extLst>
          </p:cNvPr>
          <p:cNvGrpSpPr/>
          <p:nvPr/>
        </p:nvGrpSpPr>
        <p:grpSpPr>
          <a:xfrm>
            <a:off x="981097" y="844027"/>
            <a:ext cx="3289313" cy="1945896"/>
            <a:chOff x="981097" y="844027"/>
            <a:chExt cx="3289313" cy="1945896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A63E9848-DC04-43BA-B2BE-0EFE06CB1F1D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81097" y="844027"/>
              <a:ext cx="3289313" cy="1945896"/>
            </a:xfrm>
            <a:prstGeom prst="rect">
              <a:avLst/>
            </a:prstGeom>
          </p:spPr>
        </p:pic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10210635-D73C-4E5F-83F5-827057FBFDA3}"/>
                </a:ext>
              </a:extLst>
            </p:cNvPr>
            <p:cNvSpPr txBox="1"/>
            <p:nvPr/>
          </p:nvSpPr>
          <p:spPr>
            <a:xfrm>
              <a:off x="1927513" y="1216810"/>
              <a:ext cx="1070086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7200" b="1" dirty="0" err="1">
                  <a:solidFill>
                    <a:srgbClr val="1C1C1C"/>
                  </a:solidFill>
                  <a:ea typeface="+mj-ea"/>
                  <a:cs typeface="+mj-cs"/>
                </a:rPr>
                <a:t>zz</a:t>
              </a:r>
              <a:endParaRPr lang="en-GB" dirty="0"/>
            </a:p>
          </p:txBody>
        </p:sp>
      </p:grpSp>
      <p:sp>
        <p:nvSpPr>
          <p:cNvPr id="18" name="Rectangle: Rounded Corners 17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691C1AEA-D506-44B8-A286-0D934A29F383}"/>
              </a:ext>
            </a:extLst>
          </p:cNvPr>
          <p:cNvSpPr/>
          <p:nvPr/>
        </p:nvSpPr>
        <p:spPr>
          <a:xfrm>
            <a:off x="6876323" y="5634424"/>
            <a:ext cx="1519745" cy="466790"/>
          </a:xfrm>
          <a:prstGeom prst="roundRect">
            <a:avLst/>
          </a:prstGeom>
          <a:solidFill>
            <a:srgbClr val="3459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/>
              <a:t>Next</a:t>
            </a:r>
          </a:p>
        </p:txBody>
      </p:sp>
    </p:spTree>
    <p:extLst>
      <p:ext uri="{BB962C8B-B14F-4D97-AF65-F5344CB8AC3E}">
        <p14:creationId xmlns:p14="http://schemas.microsoft.com/office/powerpoint/2010/main" val="40656060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" presetID="1" presetClass="exit" presetSubtype="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" dur="2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6" presetID="1" presetClass="exit" presetSubtype="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3" dur="25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4" presetID="1" presetClass="exit" presetSubtype="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 tmFilter="0, 0; .2, .5; .8, .5; 1, 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1" dur="250" autoRev="1" fill="hold"/>
                                        <p:tgtEl>
                                          <p:spTgt spid="1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2" presetID="1" presetClass="exit" presetSubtype="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>
            <a:extLst>
              <a:ext uri="{FF2B5EF4-FFF2-40B4-BE49-F238E27FC236}">
                <a16:creationId xmlns:a16="http://schemas.microsoft.com/office/drawing/2014/main" id="{813ED305-B482-41CB-ACBA-983351318273}"/>
              </a:ext>
            </a:extLst>
          </p:cNvPr>
          <p:cNvGrpSpPr/>
          <p:nvPr/>
        </p:nvGrpSpPr>
        <p:grpSpPr>
          <a:xfrm>
            <a:off x="2991174" y="3122097"/>
            <a:ext cx="1187791" cy="1559501"/>
            <a:chOff x="4455284" y="2374709"/>
            <a:chExt cx="1187791" cy="1559501"/>
          </a:xfrm>
        </p:grpSpPr>
        <p:pic>
          <p:nvPicPr>
            <p:cNvPr id="24" name="Picture 23">
              <a:extLst>
                <a:ext uri="{FF2B5EF4-FFF2-40B4-BE49-F238E27FC236}">
                  <a16:creationId xmlns:a16="http://schemas.microsoft.com/office/drawing/2014/main" id="{D5D0407A-AC92-4E7E-87B4-7312DE2ADE4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55284" y="2374709"/>
              <a:ext cx="1187791" cy="1559501"/>
            </a:xfrm>
            <a:prstGeom prst="rect">
              <a:avLst/>
            </a:prstGeom>
          </p:spPr>
        </p:pic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29746CCB-25E6-4CD5-9553-E4BCF4D48E47}"/>
                </a:ext>
              </a:extLst>
            </p:cNvPr>
            <p:cNvSpPr txBox="1"/>
            <p:nvPr/>
          </p:nvSpPr>
          <p:spPr>
            <a:xfrm>
              <a:off x="4607304" y="2789923"/>
              <a:ext cx="1015636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3200" b="1" dirty="0">
                  <a:solidFill>
                    <a:schemeClr val="bg1"/>
                  </a:solidFill>
                </a:rPr>
                <a:t>quit</a:t>
              </a:r>
              <a:endParaRPr lang="en-GB" sz="36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7D9B1AE4-C901-4467-9CDC-AEB649CB083B}"/>
              </a:ext>
            </a:extLst>
          </p:cNvPr>
          <p:cNvGrpSpPr/>
          <p:nvPr/>
        </p:nvGrpSpPr>
        <p:grpSpPr>
          <a:xfrm rot="1890072">
            <a:off x="1158953" y="4195742"/>
            <a:ext cx="1518540" cy="1806003"/>
            <a:chOff x="5536215" y="4067696"/>
            <a:chExt cx="1311274" cy="1559501"/>
          </a:xfrm>
        </p:grpSpPr>
        <p:pic>
          <p:nvPicPr>
            <p:cNvPr id="25" name="Picture 24">
              <a:extLst>
                <a:ext uri="{FF2B5EF4-FFF2-40B4-BE49-F238E27FC236}">
                  <a16:creationId xmlns:a16="http://schemas.microsoft.com/office/drawing/2014/main" id="{FD4BDC6B-6A74-4810-AC9A-F6231F42889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42748">
              <a:off x="5536215" y="4067696"/>
              <a:ext cx="1187790" cy="1559501"/>
            </a:xfrm>
            <a:prstGeom prst="rect">
              <a:avLst/>
            </a:prstGeom>
          </p:spPr>
        </p:pic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E0247E91-8B86-46A0-9D86-F1735965BEC3}"/>
                </a:ext>
              </a:extLst>
            </p:cNvPr>
            <p:cNvSpPr txBox="1"/>
            <p:nvPr/>
          </p:nvSpPr>
          <p:spPr>
            <a:xfrm rot="19709928">
              <a:off x="5689435" y="4478320"/>
              <a:ext cx="1158054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3200" b="1" dirty="0">
                  <a:solidFill>
                    <a:schemeClr val="bg1"/>
                  </a:solidFill>
                </a:rPr>
                <a:t>quill</a:t>
              </a:r>
              <a:endParaRPr lang="en-GB" sz="36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03B42101-0C09-4273-B3AB-125BC1A43D3A}"/>
              </a:ext>
            </a:extLst>
          </p:cNvPr>
          <p:cNvGrpSpPr/>
          <p:nvPr/>
        </p:nvGrpSpPr>
        <p:grpSpPr>
          <a:xfrm>
            <a:off x="4885572" y="1312791"/>
            <a:ext cx="1445915" cy="1898405"/>
            <a:chOff x="6763043" y="2722981"/>
            <a:chExt cx="1187790" cy="1559501"/>
          </a:xfrm>
        </p:grpSpPr>
        <p:pic>
          <p:nvPicPr>
            <p:cNvPr id="26" name="Picture 25">
              <a:extLst>
                <a:ext uri="{FF2B5EF4-FFF2-40B4-BE49-F238E27FC236}">
                  <a16:creationId xmlns:a16="http://schemas.microsoft.com/office/drawing/2014/main" id="{1D34DA44-9EBF-4F35-AB29-44282F945CD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0089698">
              <a:off x="6763043" y="2722981"/>
              <a:ext cx="1187790" cy="1559501"/>
            </a:xfrm>
            <a:prstGeom prst="rect">
              <a:avLst/>
            </a:prstGeom>
          </p:spPr>
        </p:pic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EB8D3F9A-6A0C-4AAE-8E9E-86A768C81FB7}"/>
                </a:ext>
              </a:extLst>
            </p:cNvPr>
            <p:cNvSpPr txBox="1"/>
            <p:nvPr/>
          </p:nvSpPr>
          <p:spPr>
            <a:xfrm>
              <a:off x="6822877" y="3211880"/>
              <a:ext cx="1067718" cy="48038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3200" b="1" dirty="0">
                  <a:solidFill>
                    <a:schemeClr val="bg1"/>
                  </a:solidFill>
                </a:rPr>
                <a:t>quick</a:t>
              </a:r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7A675CC6-14EF-44DA-B55D-F0B9E9C590E5}"/>
              </a:ext>
            </a:extLst>
          </p:cNvPr>
          <p:cNvGrpSpPr/>
          <p:nvPr/>
        </p:nvGrpSpPr>
        <p:grpSpPr>
          <a:xfrm>
            <a:off x="4431774" y="3901847"/>
            <a:ext cx="1494886" cy="1962700"/>
            <a:chOff x="5449454" y="683207"/>
            <a:chExt cx="1304511" cy="1712748"/>
          </a:xfrm>
        </p:grpSpPr>
        <p:pic>
          <p:nvPicPr>
            <p:cNvPr id="27" name="Picture 26">
              <a:extLst>
                <a:ext uri="{FF2B5EF4-FFF2-40B4-BE49-F238E27FC236}">
                  <a16:creationId xmlns:a16="http://schemas.microsoft.com/office/drawing/2014/main" id="{B5527850-63C2-4880-A9A6-69BF9AB030DB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358176">
              <a:off x="5449454" y="683207"/>
              <a:ext cx="1304511" cy="1712748"/>
            </a:xfrm>
            <a:prstGeom prst="rect">
              <a:avLst/>
            </a:prstGeom>
          </p:spPr>
        </p:pic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0F5B95F2-9BD5-4EDF-BCF9-2745A61BD01D}"/>
                </a:ext>
              </a:extLst>
            </p:cNvPr>
            <p:cNvSpPr txBox="1"/>
            <p:nvPr/>
          </p:nvSpPr>
          <p:spPr>
            <a:xfrm>
              <a:off x="5601907" y="1232200"/>
              <a:ext cx="1126726" cy="51030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3200" b="1" dirty="0">
                  <a:solidFill>
                    <a:schemeClr val="bg1"/>
                  </a:solidFill>
                </a:rPr>
                <a:t>liquid</a:t>
              </a:r>
              <a:endParaRPr lang="en-GB" sz="36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17936A4E-6B5B-4528-903F-4ACA425DE018}"/>
              </a:ext>
            </a:extLst>
          </p:cNvPr>
          <p:cNvGrpSpPr/>
          <p:nvPr/>
        </p:nvGrpSpPr>
        <p:grpSpPr>
          <a:xfrm>
            <a:off x="6786022" y="3785770"/>
            <a:ext cx="1187791" cy="1559501"/>
            <a:chOff x="7228380" y="4709186"/>
            <a:chExt cx="1187791" cy="1559501"/>
          </a:xfrm>
        </p:grpSpPr>
        <p:pic>
          <p:nvPicPr>
            <p:cNvPr id="29" name="Picture 28">
              <a:extLst>
                <a:ext uri="{FF2B5EF4-FFF2-40B4-BE49-F238E27FC236}">
                  <a16:creationId xmlns:a16="http://schemas.microsoft.com/office/drawing/2014/main" id="{D5AC0A4A-F3C4-4D5C-BC2B-8E414C928ED9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633980">
              <a:off x="7228380" y="4709186"/>
              <a:ext cx="1187791" cy="1559501"/>
            </a:xfrm>
            <a:prstGeom prst="rect">
              <a:avLst/>
            </a:prstGeom>
          </p:spPr>
        </p:pic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725E40D7-E93B-4595-BDD8-533F21F5A2C4}"/>
                </a:ext>
              </a:extLst>
            </p:cNvPr>
            <p:cNvSpPr txBox="1"/>
            <p:nvPr/>
          </p:nvSpPr>
          <p:spPr>
            <a:xfrm>
              <a:off x="7368408" y="5131415"/>
              <a:ext cx="1015636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3200" b="1" dirty="0">
                  <a:solidFill>
                    <a:schemeClr val="bg1"/>
                  </a:solidFill>
                </a:rPr>
                <a:t>quiz</a:t>
              </a:r>
              <a:endParaRPr lang="en-GB" sz="36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590DF74E-5B28-4B54-8F5E-AF1407972CEE}"/>
              </a:ext>
            </a:extLst>
          </p:cNvPr>
          <p:cNvGrpSpPr/>
          <p:nvPr/>
        </p:nvGrpSpPr>
        <p:grpSpPr>
          <a:xfrm>
            <a:off x="6926060" y="840523"/>
            <a:ext cx="1601056" cy="1817467"/>
            <a:chOff x="7146845" y="657692"/>
            <a:chExt cx="1373805" cy="1559501"/>
          </a:xfrm>
        </p:grpSpPr>
        <p:pic>
          <p:nvPicPr>
            <p:cNvPr id="28" name="Picture 27">
              <a:extLst>
                <a:ext uri="{FF2B5EF4-FFF2-40B4-BE49-F238E27FC236}">
                  <a16:creationId xmlns:a16="http://schemas.microsoft.com/office/drawing/2014/main" id="{CAB2D121-32D7-443D-9034-FFB3535AF206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84100">
              <a:off x="7146845" y="657692"/>
              <a:ext cx="1187790" cy="1559501"/>
            </a:xfrm>
            <a:prstGeom prst="rect">
              <a:avLst/>
            </a:prstGeom>
          </p:spPr>
        </p:pic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998A9A5C-DDD6-42AE-A2D7-7BF47863D8BC}"/>
                </a:ext>
              </a:extLst>
            </p:cNvPr>
            <p:cNvSpPr txBox="1"/>
            <p:nvPr/>
          </p:nvSpPr>
          <p:spPr>
            <a:xfrm>
              <a:off x="7208180" y="1062928"/>
              <a:ext cx="131247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3200" b="1" dirty="0">
                  <a:solidFill>
                    <a:schemeClr val="bg1"/>
                  </a:solidFill>
                </a:rPr>
                <a:t>quack</a:t>
              </a:r>
              <a:endParaRPr lang="en-GB" sz="36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96A52730-DB61-4A99-BA25-8F084DD138D8}"/>
              </a:ext>
            </a:extLst>
          </p:cNvPr>
          <p:cNvGrpSpPr/>
          <p:nvPr/>
        </p:nvGrpSpPr>
        <p:grpSpPr>
          <a:xfrm>
            <a:off x="981097" y="844027"/>
            <a:ext cx="3289313" cy="1945896"/>
            <a:chOff x="981097" y="844027"/>
            <a:chExt cx="3289313" cy="1945896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A63E9848-DC04-43BA-B2BE-0EFE06CB1F1D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81097" y="844027"/>
              <a:ext cx="3289313" cy="1945896"/>
            </a:xfrm>
            <a:prstGeom prst="rect">
              <a:avLst/>
            </a:prstGeom>
          </p:spPr>
        </p:pic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10210635-D73C-4E5F-83F5-827057FBFDA3}"/>
                </a:ext>
              </a:extLst>
            </p:cNvPr>
            <p:cNvSpPr txBox="1"/>
            <p:nvPr/>
          </p:nvSpPr>
          <p:spPr>
            <a:xfrm>
              <a:off x="1801623" y="1263623"/>
              <a:ext cx="1223909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7200" b="1" dirty="0" err="1">
                  <a:solidFill>
                    <a:srgbClr val="1C1C1C"/>
                  </a:solidFill>
                  <a:ea typeface="+mj-ea"/>
                  <a:cs typeface="+mj-cs"/>
                </a:rPr>
                <a:t>qu</a:t>
              </a:r>
              <a:endParaRPr lang="en-GB" dirty="0"/>
            </a:p>
          </p:txBody>
        </p:sp>
      </p:grpSp>
      <p:sp>
        <p:nvSpPr>
          <p:cNvPr id="30" name="Rectangle: Rounded Corners 29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28703547-8138-4D9A-BF3C-F2DC11B2F66C}"/>
              </a:ext>
            </a:extLst>
          </p:cNvPr>
          <p:cNvSpPr/>
          <p:nvPr/>
        </p:nvSpPr>
        <p:spPr>
          <a:xfrm>
            <a:off x="6876323" y="5634424"/>
            <a:ext cx="1519745" cy="466790"/>
          </a:xfrm>
          <a:prstGeom prst="roundRect">
            <a:avLst/>
          </a:prstGeom>
          <a:solidFill>
            <a:srgbClr val="3459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/>
              <a:t>Next</a:t>
            </a:r>
          </a:p>
        </p:txBody>
      </p:sp>
    </p:spTree>
    <p:extLst>
      <p:ext uri="{BB962C8B-B14F-4D97-AF65-F5344CB8AC3E}">
        <p14:creationId xmlns:p14="http://schemas.microsoft.com/office/powerpoint/2010/main" val="32480425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" presetID="1" presetClass="exit" presetSubtype="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" dur="25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6" presetID="1" presetClass="exit" presetSubtype="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3" dur="2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4" presetID="1" presetClass="exit" presetSubtype="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1" dur="25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2" presetID="1" presetClass="exit" presetSubtype="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9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0" presetID="1" presetClass="exit" presetSubtype="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 tmFilter="0, 0; .2, .5; .8, .5; 1, 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7" dur="250" autoRev="1" fill="hold"/>
                                        <p:tgtEl>
                                          <p:spTgt spid="1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8" presetID="1" presetClass="exit" presetSubtype="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Twinkl Template">
      <a:dk1>
        <a:srgbClr val="1C1C1C"/>
      </a:dk1>
      <a:lt1>
        <a:sysClr val="window" lastClr="FFFFFF"/>
      </a:lt1>
      <a:dk2>
        <a:srgbClr val="4A4A4A"/>
      </a:dk2>
      <a:lt2>
        <a:srgbClr val="F4F2F2"/>
      </a:lt2>
      <a:accent1>
        <a:srgbClr val="E34192"/>
      </a:accent1>
      <a:accent2>
        <a:srgbClr val="EB8634"/>
      </a:accent2>
      <a:accent3>
        <a:srgbClr val="E6C734"/>
      </a:accent3>
      <a:accent4>
        <a:srgbClr val="79AD42"/>
      </a:accent4>
      <a:accent5>
        <a:srgbClr val="23A7F9"/>
      </a:accent5>
      <a:accent6>
        <a:srgbClr val="954EBE"/>
      </a:accent6>
      <a:hlink>
        <a:srgbClr val="23A7F9"/>
      </a:hlink>
      <a:folHlink>
        <a:srgbClr val="757070"/>
      </a:folHlink>
    </a:clrScheme>
    <a:fontScheme name="Custom 1">
      <a:majorFont>
        <a:latin typeface="Twinkl Sb"/>
        <a:ea typeface=""/>
        <a:cs typeface=""/>
      </a:majorFont>
      <a:minorFont>
        <a:latin typeface="Twinkl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18A0DB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PowerPoint Guidance.pptx" id="{34442D15-F5BB-4F73-9606-C8812E688AB8}" vid="{28CC8FB8-836C-49DA-A823-EC8BE3E52052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PowerPoint Template</Template>
  <TotalTime>116</TotalTime>
  <Words>293</Words>
  <Application>Microsoft Office PowerPoint</Application>
  <PresentationFormat>On-screen Show (4:3)</PresentationFormat>
  <Paragraphs>291</Paragraphs>
  <Slides>29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3" baseType="lpstr">
      <vt:lpstr>Calibri</vt:lpstr>
      <vt:lpstr>Twinkl</vt:lpstr>
      <vt:lpstr>Arial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Amber Cooper</dc:creator>
  <cp:lastModifiedBy>Amber Cooper</cp:lastModifiedBy>
  <cp:revision>29</cp:revision>
  <dcterms:created xsi:type="dcterms:W3CDTF">2020-02-18T15:14:01Z</dcterms:created>
  <dcterms:modified xsi:type="dcterms:W3CDTF">2020-02-19T11:07:00Z</dcterms:modified>
</cp:coreProperties>
</file>