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FC4A9-DBD7-4E6D-8D32-BBD100BDD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4027C2-A9CB-4D45-9303-BC159C31E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C06AE-DCC8-45F8-9302-001BA57E5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5011A-259C-4AC2-BACD-96638755A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8311E-85AC-4C85-BE9D-9F297FA5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64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EE004-34E9-4183-8DDC-50D318C87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ACCDBD-BDD6-4032-B485-707975A45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1AD19-13BE-45C2-A374-431FBCF8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BF421-BEE3-4644-A690-0D32467AB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CCA8C-AB60-45F2-8452-1F2EE9443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813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99785B-EDE1-4B76-85E1-352CDFB9FF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7A630-0FF1-4C02-B797-A8ACDF62A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4C5A4-C5B5-47BC-BD1A-73C2BE4F5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C0BE6-3299-42DE-9DF9-B8100AF94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AAABF-C2CA-456F-A55C-6C2D36F4F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88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F3507-677F-43BC-9A5C-2EF5DA32D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11F28-EE43-49F2-AD2C-C113594E0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F5263-2F78-41E0-8F7C-1826A3BB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403F2-D049-4308-8A38-8DC8B72E3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10357-E831-47E2-9BCC-BAC573076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50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E8BC2-9AF0-4924-9921-9B959E7A2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5B5BF1-4FA1-4F60-80C9-EA0F3EC3B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C3A2E-D612-40EA-BF13-A3D93DA7E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3ECB0-5FFC-4E19-9760-1E03DC3E0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513AE-1378-4612-BDEF-F81F57AED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81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4E8F-E35D-43DD-89A5-3DE3E9B1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C53D6-4D48-4AAD-BA24-BD7073D552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B7A4D-186D-44A5-864A-80B70263A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C13B6D-339E-4E94-9326-61E7A2515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AD86C-BEA9-4222-BDD1-6566BCD5A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A6158-E304-4881-A015-BCE47BA23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81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4082B-9B8D-4275-B0B2-3E5B3FF91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1B980-E332-438A-B960-A39721D14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FA157-40A4-4C35-9EAE-F58A2098DB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A7EC81-6251-4504-AD79-2324EF69C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30D4D5-1706-4562-927E-69BB39873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053A36-7557-4AA3-A036-3F90BC2E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07AA8F-D9BD-41A4-89D6-580459A48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782F0D-D095-4364-B9CA-EF0BEF980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09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B6E21-C7B5-42DB-BF0D-C1A6A3FC9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1E8E6-A107-4381-84A8-931B14E28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7B1B4-DD36-4527-BD13-7C331194E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99F4D-BCE8-49FE-BD08-2CB115743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5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7A9DE3-7CE5-4844-97A7-3D4E05D06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D953E4-D8E2-4BC3-ABC8-7D1BC505E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9B71B0-AEA8-4AFC-8F8D-897C43DBB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48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4155-ED55-478D-9B9F-6CAF5E84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B06D1-7A5D-4049-BEE8-203FD4D8D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89F8D-8490-4359-A306-F5E722091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2FEC17-8929-4413-87F1-8882D09BC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9B983-A9EB-4154-B619-E5F9A7717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56413C-CCA3-4269-8714-CCFB7F1B3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35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87E50-D383-4DC3-962A-8D95F34DC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A30EAE-E2DF-45FB-8A6B-65E140144D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AD00AD-55D8-403D-A88F-6610B431A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F555D1-18D4-486D-A15D-EE6402F8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E9D7B-E301-4264-9597-247E2E9BB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7D6859-6AA7-42F4-8BC1-3B5873F4A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99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DC50C3-27A1-4306-AB9B-B2D7F69A4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7BDF1-57EB-43D1-AF62-DF958B856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404EA-B48B-4587-B0AB-0A939D326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2CE40-724B-42F8-8922-6EE62CBE9C3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89303-7C76-4990-83B7-81EA58672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33D97-3AFD-42E6-81FD-288E42FF4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5B16D-7D99-4EB3-8D93-CB90E0538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95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1074735-1624-410C-8D3D-55A77C983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61" y="270588"/>
            <a:ext cx="10291666" cy="630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671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839C68-5A4E-426A-964C-BD52592034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4" r="1" b="25825"/>
          <a:stretch/>
        </p:blipFill>
        <p:spPr>
          <a:xfrm>
            <a:off x="196850" y="173518"/>
            <a:ext cx="11798300" cy="651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689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124D4D64538641958E4A007980C13B" ma:contentTypeVersion="12" ma:contentTypeDescription="Create a new document." ma:contentTypeScope="" ma:versionID="946afbda18186698106b0ce222443467">
  <xsd:schema xmlns:xsd="http://www.w3.org/2001/XMLSchema" xmlns:xs="http://www.w3.org/2001/XMLSchema" xmlns:p="http://schemas.microsoft.com/office/2006/metadata/properties" xmlns:ns2="9afee772-eb75-46e8-9ea7-aea7d31c93a2" xmlns:ns3="e28a704d-9600-4ad2-9d5d-dece923bace9" targetNamespace="http://schemas.microsoft.com/office/2006/metadata/properties" ma:root="true" ma:fieldsID="64e5dd79a3c711c2c42af549a5dd9833" ns2:_="" ns3:_="">
    <xsd:import namespace="9afee772-eb75-46e8-9ea7-aea7d31c93a2"/>
    <xsd:import namespace="e28a704d-9600-4ad2-9d5d-dece923bac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ee772-eb75-46e8-9ea7-aea7d31c93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8a704d-9600-4ad2-9d5d-dece923bace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6DEA29D-BAE9-41F3-BCB2-AFFDA435B6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fee772-eb75-46e8-9ea7-aea7d31c93a2"/>
    <ds:schemaRef ds:uri="e28a704d-9600-4ad2-9d5d-dece923bac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0B1756-4C9E-49C3-9110-DD9B3FFEEE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C34827-6D22-40DA-A69A-010F8EC573F5}">
  <ds:schemaRefs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e28a704d-9600-4ad2-9d5d-dece923bace9"/>
    <ds:schemaRef ds:uri="http://purl.org/dc/dcmitype/"/>
    <ds:schemaRef ds:uri="9afee772-eb75-46e8-9ea7-aea7d31c93a2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Heidi Cross</dc:creator>
  <cp:lastModifiedBy>Heidi Cross</cp:lastModifiedBy>
  <cp:revision>1</cp:revision>
  <dcterms:created xsi:type="dcterms:W3CDTF">2021-02-09T12:58:35Z</dcterms:created>
  <dcterms:modified xsi:type="dcterms:W3CDTF">2021-02-09T13:01:19Z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0x010100E4124D4D64538641958E4A007980C13B</vt:lpwstr>
  </property>
</Properties>
</file>