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1519" r:id="rId5"/>
    <p:sldId id="1520" r:id="rId6"/>
    <p:sldId id="415" r:id="rId7"/>
    <p:sldId id="1401" r:id="rId8"/>
    <p:sldId id="1518" r:id="rId9"/>
    <p:sldId id="43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5DA3"/>
    <a:srgbClr val="C9C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F31037-A55B-4E58-A4EA-F97A5F48E1E0}" v="5" dt="2021-02-09T11:49:50.996"/>
    <p1510:client id="{79203117-0F94-C3C5-23B0-9FDAB43025AA}" v="93" dt="2021-02-09T13:54:17.868"/>
    <p1510:client id="{B62D8B84-2DF7-5456-810E-33CFE4F8293F}" v="1" dt="2021-02-08T17:59:37.3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idi Cross" userId="S::heidi.cross@copdock.suffolk.sch.uk::dc587daa-9620-4edf-b5b8-b99806329dd5" providerId="AD" clId="Web-{79203117-0F94-C3C5-23B0-9FDAB43025AA}"/>
    <pc:docChg chg="delSld sldOrd">
      <pc:chgData name="Heidi Cross" userId="S::heidi.cross@copdock.suffolk.sch.uk::dc587daa-9620-4edf-b5b8-b99806329dd5" providerId="AD" clId="Web-{79203117-0F94-C3C5-23B0-9FDAB43025AA}" dt="2021-02-09T13:54:17.868" v="92"/>
      <pc:docMkLst>
        <pc:docMk/>
      </pc:docMkLst>
      <pc:sldChg chg="del">
        <pc:chgData name="Heidi Cross" userId="S::heidi.cross@copdock.suffolk.sch.uk::dc587daa-9620-4edf-b5b8-b99806329dd5" providerId="AD" clId="Web-{79203117-0F94-C3C5-23B0-9FDAB43025AA}" dt="2021-02-09T13:50:35.504" v="0"/>
        <pc:sldMkLst>
          <pc:docMk/>
          <pc:sldMk cId="0" sldId="256"/>
        </pc:sldMkLst>
      </pc:sldChg>
      <pc:sldChg chg="del">
        <pc:chgData name="Heidi Cross" userId="S::heidi.cross@copdock.suffolk.sch.uk::dc587daa-9620-4edf-b5b8-b99806329dd5" providerId="AD" clId="Web-{79203117-0F94-C3C5-23B0-9FDAB43025AA}" dt="2021-02-09T13:50:35.863" v="1"/>
        <pc:sldMkLst>
          <pc:docMk/>
          <pc:sldMk cId="0" sldId="257"/>
        </pc:sldMkLst>
      </pc:sldChg>
      <pc:sldChg chg="del">
        <pc:chgData name="Heidi Cross" userId="S::heidi.cross@copdock.suffolk.sch.uk::dc587daa-9620-4edf-b5b8-b99806329dd5" providerId="AD" clId="Web-{79203117-0F94-C3C5-23B0-9FDAB43025AA}" dt="2021-02-09T13:50:45.989" v="9"/>
        <pc:sldMkLst>
          <pc:docMk/>
          <pc:sldMk cId="0" sldId="317"/>
        </pc:sldMkLst>
      </pc:sldChg>
      <pc:sldChg chg="del">
        <pc:chgData name="Heidi Cross" userId="S::heidi.cross@copdock.suffolk.sch.uk::dc587daa-9620-4edf-b5b8-b99806329dd5" providerId="AD" clId="Web-{79203117-0F94-C3C5-23B0-9FDAB43025AA}" dt="2021-02-09T13:51:35.552" v="41"/>
        <pc:sldMkLst>
          <pc:docMk/>
          <pc:sldMk cId="0" sldId="386"/>
        </pc:sldMkLst>
      </pc:sldChg>
      <pc:sldChg chg="del">
        <pc:chgData name="Heidi Cross" userId="S::heidi.cross@copdock.suffolk.sch.uk::dc587daa-9620-4edf-b5b8-b99806329dd5" providerId="AD" clId="Web-{79203117-0F94-C3C5-23B0-9FDAB43025AA}" dt="2021-02-09T13:51:00.614" v="20"/>
        <pc:sldMkLst>
          <pc:docMk/>
          <pc:sldMk cId="0" sldId="396"/>
        </pc:sldMkLst>
      </pc:sldChg>
      <pc:sldChg chg="del">
        <pc:chgData name="Heidi Cross" userId="S::heidi.cross@copdock.suffolk.sch.uk::dc587daa-9620-4edf-b5b8-b99806329dd5" providerId="AD" clId="Web-{79203117-0F94-C3C5-23B0-9FDAB43025AA}" dt="2021-02-09T13:50:36.895" v="2"/>
        <pc:sldMkLst>
          <pc:docMk/>
          <pc:sldMk cId="0" sldId="400"/>
        </pc:sldMkLst>
      </pc:sldChg>
      <pc:sldChg chg="del">
        <pc:chgData name="Heidi Cross" userId="S::heidi.cross@copdock.suffolk.sch.uk::dc587daa-9620-4edf-b5b8-b99806329dd5" providerId="AD" clId="Web-{79203117-0F94-C3C5-23B0-9FDAB43025AA}" dt="2021-02-09T13:50:38.676" v="3"/>
        <pc:sldMkLst>
          <pc:docMk/>
          <pc:sldMk cId="0" sldId="401"/>
        </pc:sldMkLst>
      </pc:sldChg>
      <pc:sldChg chg="del">
        <pc:chgData name="Heidi Cross" userId="S::heidi.cross@copdock.suffolk.sch.uk::dc587daa-9620-4edf-b5b8-b99806329dd5" providerId="AD" clId="Web-{79203117-0F94-C3C5-23B0-9FDAB43025AA}" dt="2021-02-09T13:50:40.145" v="4"/>
        <pc:sldMkLst>
          <pc:docMk/>
          <pc:sldMk cId="0" sldId="402"/>
        </pc:sldMkLst>
      </pc:sldChg>
      <pc:sldChg chg="del">
        <pc:chgData name="Heidi Cross" userId="S::heidi.cross@copdock.suffolk.sch.uk::dc587daa-9620-4edf-b5b8-b99806329dd5" providerId="AD" clId="Web-{79203117-0F94-C3C5-23B0-9FDAB43025AA}" dt="2021-02-09T13:50:41.004" v="5"/>
        <pc:sldMkLst>
          <pc:docMk/>
          <pc:sldMk cId="0" sldId="403"/>
        </pc:sldMkLst>
      </pc:sldChg>
      <pc:sldChg chg="del">
        <pc:chgData name="Heidi Cross" userId="S::heidi.cross@copdock.suffolk.sch.uk::dc587daa-9620-4edf-b5b8-b99806329dd5" providerId="AD" clId="Web-{79203117-0F94-C3C5-23B0-9FDAB43025AA}" dt="2021-02-09T13:51:07.895" v="25"/>
        <pc:sldMkLst>
          <pc:docMk/>
          <pc:sldMk cId="0" sldId="404"/>
        </pc:sldMkLst>
      </pc:sldChg>
      <pc:sldChg chg="del">
        <pc:chgData name="Heidi Cross" userId="S::heidi.cross@copdock.suffolk.sch.uk::dc587daa-9620-4edf-b5b8-b99806329dd5" providerId="AD" clId="Web-{79203117-0F94-C3C5-23B0-9FDAB43025AA}" dt="2021-02-09T13:51:30.318" v="35"/>
        <pc:sldMkLst>
          <pc:docMk/>
          <pc:sldMk cId="0" sldId="405"/>
        </pc:sldMkLst>
      </pc:sldChg>
      <pc:sldChg chg="del">
        <pc:chgData name="Heidi Cross" userId="S::heidi.cross@copdock.suffolk.sch.uk::dc587daa-9620-4edf-b5b8-b99806329dd5" providerId="AD" clId="Web-{79203117-0F94-C3C5-23B0-9FDAB43025AA}" dt="2021-02-09T13:51:30.818" v="36"/>
        <pc:sldMkLst>
          <pc:docMk/>
          <pc:sldMk cId="0" sldId="406"/>
        </pc:sldMkLst>
      </pc:sldChg>
      <pc:sldChg chg="del">
        <pc:chgData name="Heidi Cross" userId="S::heidi.cross@copdock.suffolk.sch.uk::dc587daa-9620-4edf-b5b8-b99806329dd5" providerId="AD" clId="Web-{79203117-0F94-C3C5-23B0-9FDAB43025AA}" dt="2021-02-09T13:51:01.833" v="21"/>
        <pc:sldMkLst>
          <pc:docMk/>
          <pc:sldMk cId="0" sldId="407"/>
        </pc:sldMkLst>
      </pc:sldChg>
      <pc:sldChg chg="del">
        <pc:chgData name="Heidi Cross" userId="S::heidi.cross@copdock.suffolk.sch.uk::dc587daa-9620-4edf-b5b8-b99806329dd5" providerId="AD" clId="Web-{79203117-0F94-C3C5-23B0-9FDAB43025AA}" dt="2021-02-09T13:51:29.161" v="34"/>
        <pc:sldMkLst>
          <pc:docMk/>
          <pc:sldMk cId="0" sldId="408"/>
        </pc:sldMkLst>
      </pc:sldChg>
      <pc:sldChg chg="del">
        <pc:chgData name="Heidi Cross" userId="S::heidi.cross@copdock.suffolk.sch.uk::dc587daa-9620-4edf-b5b8-b99806329dd5" providerId="AD" clId="Web-{79203117-0F94-C3C5-23B0-9FDAB43025AA}" dt="2021-02-09T13:51:12.067" v="26"/>
        <pc:sldMkLst>
          <pc:docMk/>
          <pc:sldMk cId="0" sldId="409"/>
        </pc:sldMkLst>
      </pc:sldChg>
      <pc:sldChg chg="del">
        <pc:chgData name="Heidi Cross" userId="S::heidi.cross@copdock.suffolk.sch.uk::dc587daa-9620-4edf-b5b8-b99806329dd5" providerId="AD" clId="Web-{79203117-0F94-C3C5-23B0-9FDAB43025AA}" dt="2021-02-09T13:51:34.568" v="40"/>
        <pc:sldMkLst>
          <pc:docMk/>
          <pc:sldMk cId="0" sldId="410"/>
        </pc:sldMkLst>
      </pc:sldChg>
      <pc:sldChg chg="del">
        <pc:chgData name="Heidi Cross" userId="S::heidi.cross@copdock.suffolk.sch.uk::dc587daa-9620-4edf-b5b8-b99806329dd5" providerId="AD" clId="Web-{79203117-0F94-C3C5-23B0-9FDAB43025AA}" dt="2021-02-09T13:51:36.271" v="42"/>
        <pc:sldMkLst>
          <pc:docMk/>
          <pc:sldMk cId="0" sldId="411"/>
        </pc:sldMkLst>
      </pc:sldChg>
      <pc:sldChg chg="del">
        <pc:chgData name="Heidi Cross" userId="S::heidi.cross@copdock.suffolk.sch.uk::dc587daa-9620-4edf-b5b8-b99806329dd5" providerId="AD" clId="Web-{79203117-0F94-C3C5-23B0-9FDAB43025AA}" dt="2021-02-09T13:51:37.005" v="43"/>
        <pc:sldMkLst>
          <pc:docMk/>
          <pc:sldMk cId="0" sldId="412"/>
        </pc:sldMkLst>
      </pc:sldChg>
      <pc:sldChg chg="del">
        <pc:chgData name="Heidi Cross" userId="S::heidi.cross@copdock.suffolk.sch.uk::dc587daa-9620-4edf-b5b8-b99806329dd5" providerId="AD" clId="Web-{79203117-0F94-C3C5-23B0-9FDAB43025AA}" dt="2021-02-09T13:51:37.974" v="44"/>
        <pc:sldMkLst>
          <pc:docMk/>
          <pc:sldMk cId="0" sldId="413"/>
        </pc:sldMkLst>
      </pc:sldChg>
      <pc:sldChg chg="del">
        <pc:chgData name="Heidi Cross" userId="S::heidi.cross@copdock.suffolk.sch.uk::dc587daa-9620-4edf-b5b8-b99806329dd5" providerId="AD" clId="Web-{79203117-0F94-C3C5-23B0-9FDAB43025AA}" dt="2021-02-09T13:51:39.146" v="45"/>
        <pc:sldMkLst>
          <pc:docMk/>
          <pc:sldMk cId="0" sldId="414"/>
        </pc:sldMkLst>
      </pc:sldChg>
      <pc:sldChg chg="del">
        <pc:chgData name="Heidi Cross" userId="S::heidi.cross@copdock.suffolk.sch.uk::dc587daa-9620-4edf-b5b8-b99806329dd5" providerId="AD" clId="Web-{79203117-0F94-C3C5-23B0-9FDAB43025AA}" dt="2021-02-09T13:52:11.303" v="53"/>
        <pc:sldMkLst>
          <pc:docMk/>
          <pc:sldMk cId="0" sldId="416"/>
        </pc:sldMkLst>
      </pc:sldChg>
      <pc:sldChg chg="del">
        <pc:chgData name="Heidi Cross" userId="S::heidi.cross@copdock.suffolk.sch.uk::dc587daa-9620-4edf-b5b8-b99806329dd5" providerId="AD" clId="Web-{79203117-0F94-C3C5-23B0-9FDAB43025AA}" dt="2021-02-09T13:52:11.287" v="50"/>
        <pc:sldMkLst>
          <pc:docMk/>
          <pc:sldMk cId="0" sldId="417"/>
        </pc:sldMkLst>
      </pc:sldChg>
      <pc:sldChg chg="del">
        <pc:chgData name="Heidi Cross" userId="S::heidi.cross@copdock.suffolk.sch.uk::dc587daa-9620-4edf-b5b8-b99806329dd5" providerId="AD" clId="Web-{79203117-0F94-C3C5-23B0-9FDAB43025AA}" dt="2021-02-09T13:52:11.287" v="49"/>
        <pc:sldMkLst>
          <pc:docMk/>
          <pc:sldMk cId="0" sldId="418"/>
        </pc:sldMkLst>
      </pc:sldChg>
      <pc:sldChg chg="del">
        <pc:chgData name="Heidi Cross" userId="S::heidi.cross@copdock.suffolk.sch.uk::dc587daa-9620-4edf-b5b8-b99806329dd5" providerId="AD" clId="Web-{79203117-0F94-C3C5-23B0-9FDAB43025AA}" dt="2021-02-09T13:52:32.897" v="61"/>
        <pc:sldMkLst>
          <pc:docMk/>
          <pc:sldMk cId="0" sldId="419"/>
        </pc:sldMkLst>
      </pc:sldChg>
      <pc:sldChg chg="del">
        <pc:chgData name="Heidi Cross" userId="S::heidi.cross@copdock.suffolk.sch.uk::dc587daa-9620-4edf-b5b8-b99806329dd5" providerId="AD" clId="Web-{79203117-0F94-C3C5-23B0-9FDAB43025AA}" dt="2021-02-09T13:52:11.303" v="52"/>
        <pc:sldMkLst>
          <pc:docMk/>
          <pc:sldMk cId="0" sldId="420"/>
        </pc:sldMkLst>
      </pc:sldChg>
      <pc:sldChg chg="del">
        <pc:chgData name="Heidi Cross" userId="S::heidi.cross@copdock.suffolk.sch.uk::dc587daa-9620-4edf-b5b8-b99806329dd5" providerId="AD" clId="Web-{79203117-0F94-C3C5-23B0-9FDAB43025AA}" dt="2021-02-09T13:52:32.897" v="59"/>
        <pc:sldMkLst>
          <pc:docMk/>
          <pc:sldMk cId="0" sldId="421"/>
        </pc:sldMkLst>
      </pc:sldChg>
      <pc:sldChg chg="del">
        <pc:chgData name="Heidi Cross" userId="S::heidi.cross@copdock.suffolk.sch.uk::dc587daa-9620-4edf-b5b8-b99806329dd5" providerId="AD" clId="Web-{79203117-0F94-C3C5-23B0-9FDAB43025AA}" dt="2021-02-09T13:52:32.897" v="60"/>
        <pc:sldMkLst>
          <pc:docMk/>
          <pc:sldMk cId="0" sldId="422"/>
        </pc:sldMkLst>
      </pc:sldChg>
      <pc:sldChg chg="del">
        <pc:chgData name="Heidi Cross" userId="S::heidi.cross@copdock.suffolk.sch.uk::dc587daa-9620-4edf-b5b8-b99806329dd5" providerId="AD" clId="Web-{79203117-0F94-C3C5-23B0-9FDAB43025AA}" dt="2021-02-09T13:52:40.194" v="62"/>
        <pc:sldMkLst>
          <pc:docMk/>
          <pc:sldMk cId="0" sldId="424"/>
        </pc:sldMkLst>
      </pc:sldChg>
      <pc:sldChg chg="del">
        <pc:chgData name="Heidi Cross" userId="S::heidi.cross@copdock.suffolk.sch.uk::dc587daa-9620-4edf-b5b8-b99806329dd5" providerId="AD" clId="Web-{79203117-0F94-C3C5-23B0-9FDAB43025AA}" dt="2021-02-09T13:52:52.710" v="73"/>
        <pc:sldMkLst>
          <pc:docMk/>
          <pc:sldMk cId="0" sldId="425"/>
        </pc:sldMkLst>
      </pc:sldChg>
      <pc:sldChg chg="del">
        <pc:chgData name="Heidi Cross" userId="S::heidi.cross@copdock.suffolk.sch.uk::dc587daa-9620-4edf-b5b8-b99806329dd5" providerId="AD" clId="Web-{79203117-0F94-C3C5-23B0-9FDAB43025AA}" dt="2021-02-09T13:52:52.710" v="72"/>
        <pc:sldMkLst>
          <pc:docMk/>
          <pc:sldMk cId="0" sldId="426"/>
        </pc:sldMkLst>
      </pc:sldChg>
      <pc:sldChg chg="del">
        <pc:chgData name="Heidi Cross" userId="S::heidi.cross@copdock.suffolk.sch.uk::dc587daa-9620-4edf-b5b8-b99806329dd5" providerId="AD" clId="Web-{79203117-0F94-C3C5-23B0-9FDAB43025AA}" dt="2021-02-09T13:52:52.710" v="71"/>
        <pc:sldMkLst>
          <pc:docMk/>
          <pc:sldMk cId="0" sldId="427"/>
        </pc:sldMkLst>
      </pc:sldChg>
      <pc:sldChg chg="del">
        <pc:chgData name="Heidi Cross" userId="S::heidi.cross@copdock.suffolk.sch.uk::dc587daa-9620-4edf-b5b8-b99806329dd5" providerId="AD" clId="Web-{79203117-0F94-C3C5-23B0-9FDAB43025AA}" dt="2021-02-09T13:52:52.710" v="70"/>
        <pc:sldMkLst>
          <pc:docMk/>
          <pc:sldMk cId="0" sldId="428"/>
        </pc:sldMkLst>
      </pc:sldChg>
      <pc:sldChg chg="del">
        <pc:chgData name="Heidi Cross" userId="S::heidi.cross@copdock.suffolk.sch.uk::dc587daa-9620-4edf-b5b8-b99806329dd5" providerId="AD" clId="Web-{79203117-0F94-C3C5-23B0-9FDAB43025AA}" dt="2021-02-09T13:52:52.710" v="69"/>
        <pc:sldMkLst>
          <pc:docMk/>
          <pc:sldMk cId="0" sldId="429"/>
        </pc:sldMkLst>
      </pc:sldChg>
      <pc:sldChg chg="del">
        <pc:chgData name="Heidi Cross" userId="S::heidi.cross@copdock.suffolk.sch.uk::dc587daa-9620-4edf-b5b8-b99806329dd5" providerId="AD" clId="Web-{79203117-0F94-C3C5-23B0-9FDAB43025AA}" dt="2021-02-09T13:53:12.429" v="76"/>
        <pc:sldMkLst>
          <pc:docMk/>
          <pc:sldMk cId="0" sldId="430"/>
        </pc:sldMkLst>
      </pc:sldChg>
      <pc:sldChg chg="del">
        <pc:chgData name="Heidi Cross" userId="S::heidi.cross@copdock.suffolk.sch.uk::dc587daa-9620-4edf-b5b8-b99806329dd5" providerId="AD" clId="Web-{79203117-0F94-C3C5-23B0-9FDAB43025AA}" dt="2021-02-09T13:53:19.586" v="81"/>
        <pc:sldMkLst>
          <pc:docMk/>
          <pc:sldMk cId="0" sldId="431"/>
        </pc:sldMkLst>
      </pc:sldChg>
      <pc:sldChg chg="del">
        <pc:chgData name="Heidi Cross" userId="S::heidi.cross@copdock.suffolk.sch.uk::dc587daa-9620-4edf-b5b8-b99806329dd5" providerId="AD" clId="Web-{79203117-0F94-C3C5-23B0-9FDAB43025AA}" dt="2021-02-09T13:53:12.429" v="75"/>
        <pc:sldMkLst>
          <pc:docMk/>
          <pc:sldMk cId="0" sldId="432"/>
        </pc:sldMkLst>
      </pc:sldChg>
      <pc:sldChg chg="del">
        <pc:chgData name="Heidi Cross" userId="S::heidi.cross@copdock.suffolk.sch.uk::dc587daa-9620-4edf-b5b8-b99806329dd5" providerId="AD" clId="Web-{79203117-0F94-C3C5-23B0-9FDAB43025AA}" dt="2021-02-09T13:53:19.586" v="83"/>
        <pc:sldMkLst>
          <pc:docMk/>
          <pc:sldMk cId="0" sldId="434"/>
        </pc:sldMkLst>
      </pc:sldChg>
      <pc:sldChg chg="del">
        <pc:chgData name="Heidi Cross" userId="S::heidi.cross@copdock.suffolk.sch.uk::dc587daa-9620-4edf-b5b8-b99806329dd5" providerId="AD" clId="Web-{79203117-0F94-C3C5-23B0-9FDAB43025AA}" dt="2021-02-09T13:53:19.586" v="80"/>
        <pc:sldMkLst>
          <pc:docMk/>
          <pc:sldMk cId="0" sldId="435"/>
        </pc:sldMkLst>
      </pc:sldChg>
      <pc:sldChg chg="del">
        <pc:chgData name="Heidi Cross" userId="S::heidi.cross@copdock.suffolk.sch.uk::dc587daa-9620-4edf-b5b8-b99806329dd5" providerId="AD" clId="Web-{79203117-0F94-C3C5-23B0-9FDAB43025AA}" dt="2021-02-09T13:53:19.570" v="79"/>
        <pc:sldMkLst>
          <pc:docMk/>
          <pc:sldMk cId="0" sldId="438"/>
        </pc:sldMkLst>
      </pc:sldChg>
      <pc:sldChg chg="del">
        <pc:chgData name="Heidi Cross" userId="S::heidi.cross@copdock.suffolk.sch.uk::dc587daa-9620-4edf-b5b8-b99806329dd5" providerId="AD" clId="Web-{79203117-0F94-C3C5-23B0-9FDAB43025AA}" dt="2021-02-09T13:53:19.570" v="78"/>
        <pc:sldMkLst>
          <pc:docMk/>
          <pc:sldMk cId="0" sldId="439"/>
        </pc:sldMkLst>
      </pc:sldChg>
      <pc:sldChg chg="del">
        <pc:chgData name="Heidi Cross" userId="S::heidi.cross@copdock.suffolk.sch.uk::dc587daa-9620-4edf-b5b8-b99806329dd5" providerId="AD" clId="Web-{79203117-0F94-C3C5-23B0-9FDAB43025AA}" dt="2021-02-09T13:53:19.586" v="82"/>
        <pc:sldMkLst>
          <pc:docMk/>
          <pc:sldMk cId="0" sldId="440"/>
        </pc:sldMkLst>
      </pc:sldChg>
      <pc:sldChg chg="del">
        <pc:chgData name="Heidi Cross" userId="S::heidi.cross@copdock.suffolk.sch.uk::dc587daa-9620-4edf-b5b8-b99806329dd5" providerId="AD" clId="Web-{79203117-0F94-C3C5-23B0-9FDAB43025AA}" dt="2021-02-09T13:53:26.039" v="90"/>
        <pc:sldMkLst>
          <pc:docMk/>
          <pc:sldMk cId="0" sldId="441"/>
        </pc:sldMkLst>
      </pc:sldChg>
      <pc:sldChg chg="del">
        <pc:chgData name="Heidi Cross" userId="S::heidi.cross@copdock.suffolk.sch.uk::dc587daa-9620-4edf-b5b8-b99806329dd5" providerId="AD" clId="Web-{79203117-0F94-C3C5-23B0-9FDAB43025AA}" dt="2021-02-09T13:52:11.303" v="51"/>
        <pc:sldMkLst>
          <pc:docMk/>
          <pc:sldMk cId="0" sldId="443"/>
        </pc:sldMkLst>
      </pc:sldChg>
      <pc:sldChg chg="del">
        <pc:chgData name="Heidi Cross" userId="S::heidi.cross@copdock.suffolk.sch.uk::dc587daa-9620-4edf-b5b8-b99806329dd5" providerId="AD" clId="Web-{79203117-0F94-C3C5-23B0-9FDAB43025AA}" dt="2021-02-09T13:51:31.740" v="37"/>
        <pc:sldMkLst>
          <pc:docMk/>
          <pc:sldMk cId="0" sldId="444"/>
        </pc:sldMkLst>
      </pc:sldChg>
      <pc:sldChg chg="del">
        <pc:chgData name="Heidi Cross" userId="S::heidi.cross@copdock.suffolk.sch.uk::dc587daa-9620-4edf-b5b8-b99806329dd5" providerId="AD" clId="Web-{79203117-0F94-C3C5-23B0-9FDAB43025AA}" dt="2021-02-09T13:51:32.661" v="38"/>
        <pc:sldMkLst>
          <pc:docMk/>
          <pc:sldMk cId="0" sldId="445"/>
        </pc:sldMkLst>
      </pc:sldChg>
      <pc:sldChg chg="del">
        <pc:chgData name="Heidi Cross" userId="S::heidi.cross@copdock.suffolk.sch.uk::dc587daa-9620-4edf-b5b8-b99806329dd5" providerId="AD" clId="Web-{79203117-0F94-C3C5-23B0-9FDAB43025AA}" dt="2021-02-09T13:51:33.318" v="39"/>
        <pc:sldMkLst>
          <pc:docMk/>
          <pc:sldMk cId="0" sldId="446"/>
        </pc:sldMkLst>
      </pc:sldChg>
      <pc:sldChg chg="del">
        <pc:chgData name="Heidi Cross" userId="S::heidi.cross@copdock.suffolk.sch.uk::dc587daa-9620-4edf-b5b8-b99806329dd5" providerId="AD" clId="Web-{79203117-0F94-C3C5-23B0-9FDAB43025AA}" dt="2021-02-09T13:50:59.208" v="19"/>
        <pc:sldMkLst>
          <pc:docMk/>
          <pc:sldMk cId="0" sldId="447"/>
        </pc:sldMkLst>
      </pc:sldChg>
      <pc:sldChg chg="del">
        <pc:chgData name="Heidi Cross" userId="S::heidi.cross@copdock.suffolk.sch.uk::dc587daa-9620-4edf-b5b8-b99806329dd5" providerId="AD" clId="Web-{79203117-0F94-C3C5-23B0-9FDAB43025AA}" dt="2021-02-09T13:51:04.895" v="22"/>
        <pc:sldMkLst>
          <pc:docMk/>
          <pc:sldMk cId="0" sldId="448"/>
        </pc:sldMkLst>
      </pc:sldChg>
      <pc:sldChg chg="del">
        <pc:chgData name="Heidi Cross" userId="S::heidi.cross@copdock.suffolk.sch.uk::dc587daa-9620-4edf-b5b8-b99806329dd5" providerId="AD" clId="Web-{79203117-0F94-C3C5-23B0-9FDAB43025AA}" dt="2021-02-09T13:51:13.614" v="27"/>
        <pc:sldMkLst>
          <pc:docMk/>
          <pc:sldMk cId="0" sldId="449"/>
        </pc:sldMkLst>
      </pc:sldChg>
      <pc:sldChg chg="del">
        <pc:chgData name="Heidi Cross" userId="S::heidi.cross@copdock.suffolk.sch.uk::dc587daa-9620-4edf-b5b8-b99806329dd5" providerId="AD" clId="Web-{79203117-0F94-C3C5-23B0-9FDAB43025AA}" dt="2021-02-09T13:53:26.039" v="88"/>
        <pc:sldMkLst>
          <pc:docMk/>
          <pc:sldMk cId="0" sldId="451"/>
        </pc:sldMkLst>
      </pc:sldChg>
      <pc:sldChg chg="del">
        <pc:chgData name="Heidi Cross" userId="S::heidi.cross@copdock.suffolk.sch.uk::dc587daa-9620-4edf-b5b8-b99806329dd5" providerId="AD" clId="Web-{79203117-0F94-C3C5-23B0-9FDAB43025AA}" dt="2021-02-09T13:53:26.039" v="87"/>
        <pc:sldMkLst>
          <pc:docMk/>
          <pc:sldMk cId="0" sldId="452"/>
        </pc:sldMkLst>
      </pc:sldChg>
      <pc:sldChg chg="del">
        <pc:chgData name="Heidi Cross" userId="S::heidi.cross@copdock.suffolk.sch.uk::dc587daa-9620-4edf-b5b8-b99806329dd5" providerId="AD" clId="Web-{79203117-0F94-C3C5-23B0-9FDAB43025AA}" dt="2021-02-09T13:53:26.039" v="86"/>
        <pc:sldMkLst>
          <pc:docMk/>
          <pc:sldMk cId="0" sldId="453"/>
        </pc:sldMkLst>
      </pc:sldChg>
      <pc:sldChg chg="del">
        <pc:chgData name="Heidi Cross" userId="S::heidi.cross@copdock.suffolk.sch.uk::dc587daa-9620-4edf-b5b8-b99806329dd5" providerId="AD" clId="Web-{79203117-0F94-C3C5-23B0-9FDAB43025AA}" dt="2021-02-09T13:53:26.039" v="85"/>
        <pc:sldMkLst>
          <pc:docMk/>
          <pc:sldMk cId="0" sldId="454"/>
        </pc:sldMkLst>
      </pc:sldChg>
      <pc:sldChg chg="del">
        <pc:chgData name="Heidi Cross" userId="S::heidi.cross@copdock.suffolk.sch.uk::dc587daa-9620-4edf-b5b8-b99806329dd5" providerId="AD" clId="Web-{79203117-0F94-C3C5-23B0-9FDAB43025AA}" dt="2021-02-09T13:53:26.039" v="84"/>
        <pc:sldMkLst>
          <pc:docMk/>
          <pc:sldMk cId="0" sldId="455"/>
        </pc:sldMkLst>
      </pc:sldChg>
      <pc:sldChg chg="del">
        <pc:chgData name="Heidi Cross" userId="S::heidi.cross@copdock.suffolk.sch.uk::dc587daa-9620-4edf-b5b8-b99806329dd5" providerId="AD" clId="Web-{79203117-0F94-C3C5-23B0-9FDAB43025AA}" dt="2021-02-09T13:50:43.738" v="7"/>
        <pc:sldMkLst>
          <pc:docMk/>
          <pc:sldMk cId="0" sldId="714"/>
        </pc:sldMkLst>
      </pc:sldChg>
      <pc:sldChg chg="del">
        <pc:chgData name="Heidi Cross" userId="S::heidi.cross@copdock.suffolk.sch.uk::dc587daa-9620-4edf-b5b8-b99806329dd5" providerId="AD" clId="Web-{79203117-0F94-C3C5-23B0-9FDAB43025AA}" dt="2021-02-09T13:50:44.754" v="8"/>
        <pc:sldMkLst>
          <pc:docMk/>
          <pc:sldMk cId="0" sldId="715"/>
        </pc:sldMkLst>
      </pc:sldChg>
      <pc:sldChg chg="del">
        <pc:chgData name="Heidi Cross" userId="S::heidi.cross@copdock.suffolk.sch.uk::dc587daa-9620-4edf-b5b8-b99806329dd5" providerId="AD" clId="Web-{79203117-0F94-C3C5-23B0-9FDAB43025AA}" dt="2021-02-09T13:50:46.707" v="10"/>
        <pc:sldMkLst>
          <pc:docMk/>
          <pc:sldMk cId="0" sldId="1388"/>
        </pc:sldMkLst>
      </pc:sldChg>
      <pc:sldChg chg="del">
        <pc:chgData name="Heidi Cross" userId="S::heidi.cross@copdock.suffolk.sch.uk::dc587daa-9620-4edf-b5b8-b99806329dd5" providerId="AD" clId="Web-{79203117-0F94-C3C5-23B0-9FDAB43025AA}" dt="2021-02-09T13:50:50.817" v="14"/>
        <pc:sldMkLst>
          <pc:docMk/>
          <pc:sldMk cId="0" sldId="1389"/>
        </pc:sldMkLst>
      </pc:sldChg>
      <pc:sldChg chg="del">
        <pc:chgData name="Heidi Cross" userId="S::heidi.cross@copdock.suffolk.sch.uk::dc587daa-9620-4edf-b5b8-b99806329dd5" providerId="AD" clId="Web-{79203117-0F94-C3C5-23B0-9FDAB43025AA}" dt="2021-02-09T13:50:51.895" v="15"/>
        <pc:sldMkLst>
          <pc:docMk/>
          <pc:sldMk cId="0" sldId="1390"/>
        </pc:sldMkLst>
      </pc:sldChg>
      <pc:sldChg chg="del">
        <pc:chgData name="Heidi Cross" userId="S::heidi.cross@copdock.suffolk.sch.uk::dc587daa-9620-4edf-b5b8-b99806329dd5" providerId="AD" clId="Web-{79203117-0F94-C3C5-23B0-9FDAB43025AA}" dt="2021-02-09T13:50:54.879" v="16"/>
        <pc:sldMkLst>
          <pc:docMk/>
          <pc:sldMk cId="0" sldId="1398"/>
        </pc:sldMkLst>
      </pc:sldChg>
      <pc:sldChg chg="del">
        <pc:chgData name="Heidi Cross" userId="S::heidi.cross@copdock.suffolk.sch.uk::dc587daa-9620-4edf-b5b8-b99806329dd5" providerId="AD" clId="Web-{79203117-0F94-C3C5-23B0-9FDAB43025AA}" dt="2021-02-09T13:51:39.865" v="46"/>
        <pc:sldMkLst>
          <pc:docMk/>
          <pc:sldMk cId="0" sldId="1403"/>
        </pc:sldMkLst>
      </pc:sldChg>
      <pc:sldChg chg="del">
        <pc:chgData name="Heidi Cross" userId="S::heidi.cross@copdock.suffolk.sch.uk::dc587daa-9620-4edf-b5b8-b99806329dd5" providerId="AD" clId="Web-{79203117-0F94-C3C5-23B0-9FDAB43025AA}" dt="2021-02-09T13:50:41.707" v="6"/>
        <pc:sldMkLst>
          <pc:docMk/>
          <pc:sldMk cId="0" sldId="1459"/>
        </pc:sldMkLst>
      </pc:sldChg>
      <pc:sldChg chg="del">
        <pc:chgData name="Heidi Cross" userId="S::heidi.cross@copdock.suffolk.sch.uk::dc587daa-9620-4edf-b5b8-b99806329dd5" providerId="AD" clId="Web-{79203117-0F94-C3C5-23B0-9FDAB43025AA}" dt="2021-02-09T13:51:15.661" v="29"/>
        <pc:sldMkLst>
          <pc:docMk/>
          <pc:sldMk cId="0" sldId="1462"/>
        </pc:sldMkLst>
      </pc:sldChg>
      <pc:sldChg chg="del ord">
        <pc:chgData name="Heidi Cross" userId="S::heidi.cross@copdock.suffolk.sch.uk::dc587daa-9620-4edf-b5b8-b99806329dd5" providerId="AD" clId="Web-{79203117-0F94-C3C5-23B0-9FDAB43025AA}" dt="2021-02-09T13:52:11.303" v="55"/>
        <pc:sldMkLst>
          <pc:docMk/>
          <pc:sldMk cId="0" sldId="1480"/>
        </pc:sldMkLst>
      </pc:sldChg>
      <pc:sldChg chg="del">
        <pc:chgData name="Heidi Cross" userId="S::heidi.cross@copdock.suffolk.sch.uk::dc587daa-9620-4edf-b5b8-b99806329dd5" providerId="AD" clId="Web-{79203117-0F94-C3C5-23B0-9FDAB43025AA}" dt="2021-02-09T13:52:11.303" v="56"/>
        <pc:sldMkLst>
          <pc:docMk/>
          <pc:sldMk cId="0" sldId="1481"/>
        </pc:sldMkLst>
      </pc:sldChg>
      <pc:sldChg chg="del">
        <pc:chgData name="Heidi Cross" userId="S::heidi.cross@copdock.suffolk.sch.uk::dc587daa-9620-4edf-b5b8-b99806329dd5" providerId="AD" clId="Web-{79203117-0F94-C3C5-23B0-9FDAB43025AA}" dt="2021-02-09T13:52:32.882" v="58"/>
        <pc:sldMkLst>
          <pc:docMk/>
          <pc:sldMk cId="0" sldId="1482"/>
        </pc:sldMkLst>
      </pc:sldChg>
      <pc:sldChg chg="del">
        <pc:chgData name="Heidi Cross" userId="S::heidi.cross@copdock.suffolk.sch.uk::dc587daa-9620-4edf-b5b8-b99806329dd5" providerId="AD" clId="Web-{79203117-0F94-C3C5-23B0-9FDAB43025AA}" dt="2021-02-09T13:52:40.194" v="63"/>
        <pc:sldMkLst>
          <pc:docMk/>
          <pc:sldMk cId="0" sldId="1485"/>
        </pc:sldMkLst>
      </pc:sldChg>
      <pc:sldChg chg="del">
        <pc:chgData name="Heidi Cross" userId="S::heidi.cross@copdock.suffolk.sch.uk::dc587daa-9620-4edf-b5b8-b99806329dd5" providerId="AD" clId="Web-{79203117-0F94-C3C5-23B0-9FDAB43025AA}" dt="2021-02-09T13:52:40.210" v="67"/>
        <pc:sldMkLst>
          <pc:docMk/>
          <pc:sldMk cId="0" sldId="1486"/>
        </pc:sldMkLst>
      </pc:sldChg>
      <pc:sldChg chg="del">
        <pc:chgData name="Heidi Cross" userId="S::heidi.cross@copdock.suffolk.sch.uk::dc587daa-9620-4edf-b5b8-b99806329dd5" providerId="AD" clId="Web-{79203117-0F94-C3C5-23B0-9FDAB43025AA}" dt="2021-02-09T13:52:32.882" v="57"/>
        <pc:sldMkLst>
          <pc:docMk/>
          <pc:sldMk cId="0" sldId="1487"/>
        </pc:sldMkLst>
      </pc:sldChg>
      <pc:sldChg chg="del">
        <pc:chgData name="Heidi Cross" userId="S::heidi.cross@copdock.suffolk.sch.uk::dc587daa-9620-4edf-b5b8-b99806329dd5" providerId="AD" clId="Web-{79203117-0F94-C3C5-23B0-9FDAB43025AA}" dt="2021-02-09T13:52:40.210" v="66"/>
        <pc:sldMkLst>
          <pc:docMk/>
          <pc:sldMk cId="0" sldId="1488"/>
        </pc:sldMkLst>
      </pc:sldChg>
      <pc:sldChg chg="del">
        <pc:chgData name="Heidi Cross" userId="S::heidi.cross@copdock.suffolk.sch.uk::dc587daa-9620-4edf-b5b8-b99806329dd5" providerId="AD" clId="Web-{79203117-0F94-C3C5-23B0-9FDAB43025AA}" dt="2021-02-09T13:52:40.210" v="65"/>
        <pc:sldMkLst>
          <pc:docMk/>
          <pc:sldMk cId="0" sldId="1489"/>
        </pc:sldMkLst>
      </pc:sldChg>
      <pc:sldChg chg="del">
        <pc:chgData name="Heidi Cross" userId="S::heidi.cross@copdock.suffolk.sch.uk::dc587daa-9620-4edf-b5b8-b99806329dd5" providerId="AD" clId="Web-{79203117-0F94-C3C5-23B0-9FDAB43025AA}" dt="2021-02-09T13:52:40.194" v="64"/>
        <pc:sldMkLst>
          <pc:docMk/>
          <pc:sldMk cId="0" sldId="1490"/>
        </pc:sldMkLst>
      </pc:sldChg>
      <pc:sldChg chg="del">
        <pc:chgData name="Heidi Cross" userId="S::heidi.cross@copdock.suffolk.sch.uk::dc587daa-9620-4edf-b5b8-b99806329dd5" providerId="AD" clId="Web-{79203117-0F94-C3C5-23B0-9FDAB43025AA}" dt="2021-02-09T13:52:52.710" v="68"/>
        <pc:sldMkLst>
          <pc:docMk/>
          <pc:sldMk cId="0" sldId="1496"/>
        </pc:sldMkLst>
      </pc:sldChg>
      <pc:sldChg chg="del">
        <pc:chgData name="Heidi Cross" userId="S::heidi.cross@copdock.suffolk.sch.uk::dc587daa-9620-4edf-b5b8-b99806329dd5" providerId="AD" clId="Web-{79203117-0F94-C3C5-23B0-9FDAB43025AA}" dt="2021-02-09T13:53:06.976" v="74"/>
        <pc:sldMkLst>
          <pc:docMk/>
          <pc:sldMk cId="0" sldId="1498"/>
        </pc:sldMkLst>
      </pc:sldChg>
      <pc:sldChg chg="del">
        <pc:chgData name="Heidi Cross" userId="S::heidi.cross@copdock.suffolk.sch.uk::dc587daa-9620-4edf-b5b8-b99806329dd5" providerId="AD" clId="Web-{79203117-0F94-C3C5-23B0-9FDAB43025AA}" dt="2021-02-09T13:53:12.429" v="77"/>
        <pc:sldMkLst>
          <pc:docMk/>
          <pc:sldMk cId="0" sldId="1499"/>
        </pc:sldMkLst>
      </pc:sldChg>
      <pc:sldChg chg="del">
        <pc:chgData name="Heidi Cross" userId="S::heidi.cross@copdock.suffolk.sch.uk::dc587daa-9620-4edf-b5b8-b99806329dd5" providerId="AD" clId="Web-{79203117-0F94-C3C5-23B0-9FDAB43025AA}" dt="2021-02-09T13:53:26.039" v="89"/>
        <pc:sldMkLst>
          <pc:docMk/>
          <pc:sldMk cId="0" sldId="1508"/>
        </pc:sldMkLst>
      </pc:sldChg>
      <pc:sldChg chg="del">
        <pc:chgData name="Heidi Cross" userId="S::heidi.cross@copdock.suffolk.sch.uk::dc587daa-9620-4edf-b5b8-b99806329dd5" providerId="AD" clId="Web-{79203117-0F94-C3C5-23B0-9FDAB43025AA}" dt="2021-02-09T13:51:05.786" v="23"/>
        <pc:sldMkLst>
          <pc:docMk/>
          <pc:sldMk cId="0" sldId="1513"/>
        </pc:sldMkLst>
      </pc:sldChg>
      <pc:sldChg chg="del">
        <pc:chgData name="Heidi Cross" userId="S::heidi.cross@copdock.suffolk.sch.uk::dc587daa-9620-4edf-b5b8-b99806329dd5" providerId="AD" clId="Web-{79203117-0F94-C3C5-23B0-9FDAB43025AA}" dt="2021-02-09T13:51:07.114" v="24"/>
        <pc:sldMkLst>
          <pc:docMk/>
          <pc:sldMk cId="0" sldId="1514"/>
        </pc:sldMkLst>
      </pc:sldChg>
      <pc:sldChg chg="del">
        <pc:chgData name="Heidi Cross" userId="S::heidi.cross@copdock.suffolk.sch.uk::dc587daa-9620-4edf-b5b8-b99806329dd5" providerId="AD" clId="Web-{79203117-0F94-C3C5-23B0-9FDAB43025AA}" dt="2021-02-09T13:51:14.130" v="28"/>
        <pc:sldMkLst>
          <pc:docMk/>
          <pc:sldMk cId="0" sldId="1515"/>
        </pc:sldMkLst>
      </pc:sldChg>
      <pc:sldChg chg="del">
        <pc:chgData name="Heidi Cross" userId="S::heidi.cross@copdock.suffolk.sch.uk::dc587daa-9620-4edf-b5b8-b99806329dd5" providerId="AD" clId="Web-{79203117-0F94-C3C5-23B0-9FDAB43025AA}" dt="2021-02-09T13:50:56.223" v="17"/>
        <pc:sldMkLst>
          <pc:docMk/>
          <pc:sldMk cId="0" sldId="1516"/>
        </pc:sldMkLst>
      </pc:sldChg>
      <pc:sldChg chg="del">
        <pc:chgData name="Heidi Cross" userId="S::heidi.cross@copdock.suffolk.sch.uk::dc587daa-9620-4edf-b5b8-b99806329dd5" providerId="AD" clId="Web-{79203117-0F94-C3C5-23B0-9FDAB43025AA}" dt="2021-02-09T13:50:57.614" v="18"/>
        <pc:sldMkLst>
          <pc:docMk/>
          <pc:sldMk cId="0" sldId="1517"/>
        </pc:sldMkLst>
      </pc:sldChg>
      <pc:sldChg chg="ord">
        <pc:chgData name="Heidi Cross" userId="S::heidi.cross@copdock.suffolk.sch.uk::dc587daa-9620-4edf-b5b8-b99806329dd5" providerId="AD" clId="Web-{79203117-0F94-C3C5-23B0-9FDAB43025AA}" dt="2021-02-09T13:54:14.493" v="91"/>
        <pc:sldMkLst>
          <pc:docMk/>
          <pc:sldMk cId="0" sldId="1519"/>
        </pc:sldMkLst>
      </pc:sldChg>
      <pc:sldChg chg="ord">
        <pc:chgData name="Heidi Cross" userId="S::heidi.cross@copdock.suffolk.sch.uk::dc587daa-9620-4edf-b5b8-b99806329dd5" providerId="AD" clId="Web-{79203117-0F94-C3C5-23B0-9FDAB43025AA}" dt="2021-02-09T13:54:17.868" v="92"/>
        <pc:sldMkLst>
          <pc:docMk/>
          <pc:sldMk cId="0" sldId="1520"/>
        </pc:sldMkLst>
      </pc:sldChg>
      <pc:sldChg chg="del">
        <pc:chgData name="Heidi Cross" userId="S::heidi.cross@copdock.suffolk.sch.uk::dc587daa-9620-4edf-b5b8-b99806329dd5" providerId="AD" clId="Web-{79203117-0F94-C3C5-23B0-9FDAB43025AA}" dt="2021-02-09T13:52:11.303" v="54"/>
        <pc:sldMkLst>
          <pc:docMk/>
          <pc:sldMk cId="0" sldId="1522"/>
        </pc:sldMkLst>
      </pc:sldChg>
      <pc:sldChg chg="del">
        <pc:chgData name="Heidi Cross" userId="S::heidi.cross@copdock.suffolk.sch.uk::dc587daa-9620-4edf-b5b8-b99806329dd5" providerId="AD" clId="Web-{79203117-0F94-C3C5-23B0-9FDAB43025AA}" dt="2021-02-09T13:51:22.083" v="30"/>
        <pc:sldMkLst>
          <pc:docMk/>
          <pc:sldMk cId="0" sldId="1523"/>
        </pc:sldMkLst>
      </pc:sldChg>
      <pc:sldChg chg="del">
        <pc:chgData name="Heidi Cross" userId="S::heidi.cross@copdock.suffolk.sch.uk::dc587daa-9620-4edf-b5b8-b99806329dd5" providerId="AD" clId="Web-{79203117-0F94-C3C5-23B0-9FDAB43025AA}" dt="2021-02-09T13:51:27.443" v="32"/>
        <pc:sldMkLst>
          <pc:docMk/>
          <pc:sldMk cId="0" sldId="1524"/>
        </pc:sldMkLst>
      </pc:sldChg>
      <pc:sldChg chg="del">
        <pc:chgData name="Heidi Cross" userId="S::heidi.cross@copdock.suffolk.sch.uk::dc587daa-9620-4edf-b5b8-b99806329dd5" providerId="AD" clId="Web-{79203117-0F94-C3C5-23B0-9FDAB43025AA}" dt="2021-02-09T13:51:28.349" v="33"/>
        <pc:sldMkLst>
          <pc:docMk/>
          <pc:sldMk cId="0" sldId="1525"/>
        </pc:sldMkLst>
      </pc:sldChg>
      <pc:sldChg chg="del">
        <pc:chgData name="Heidi Cross" userId="S::heidi.cross@copdock.suffolk.sch.uk::dc587daa-9620-4edf-b5b8-b99806329dd5" providerId="AD" clId="Web-{79203117-0F94-C3C5-23B0-9FDAB43025AA}" dt="2021-02-09T13:51:26.443" v="31"/>
        <pc:sldMkLst>
          <pc:docMk/>
          <pc:sldMk cId="0" sldId="1777"/>
        </pc:sldMkLst>
      </pc:sldChg>
      <pc:sldChg chg="del">
        <pc:chgData name="Heidi Cross" userId="S::heidi.cross@copdock.suffolk.sch.uk::dc587daa-9620-4edf-b5b8-b99806329dd5" providerId="AD" clId="Web-{79203117-0F94-C3C5-23B0-9FDAB43025AA}" dt="2021-02-09T13:50:47.582" v="11"/>
        <pc:sldMkLst>
          <pc:docMk/>
          <pc:sldMk cId="0" sldId="1778"/>
        </pc:sldMkLst>
      </pc:sldChg>
      <pc:sldChg chg="del">
        <pc:chgData name="Heidi Cross" userId="S::heidi.cross@copdock.suffolk.sch.uk::dc587daa-9620-4edf-b5b8-b99806329dd5" providerId="AD" clId="Web-{79203117-0F94-C3C5-23B0-9FDAB43025AA}" dt="2021-02-09T13:50:49.192" v="12"/>
        <pc:sldMkLst>
          <pc:docMk/>
          <pc:sldMk cId="0" sldId="1779"/>
        </pc:sldMkLst>
      </pc:sldChg>
      <pc:sldChg chg="del">
        <pc:chgData name="Heidi Cross" userId="S::heidi.cross@copdock.suffolk.sch.uk::dc587daa-9620-4edf-b5b8-b99806329dd5" providerId="AD" clId="Web-{79203117-0F94-C3C5-23B0-9FDAB43025AA}" dt="2021-02-09T13:50:50.067" v="13"/>
        <pc:sldMkLst>
          <pc:docMk/>
          <pc:sldMk cId="0" sldId="1780"/>
        </pc:sldMkLst>
      </pc:sldChg>
      <pc:sldChg chg="del">
        <pc:chgData name="Heidi Cross" userId="S::heidi.cross@copdock.suffolk.sch.uk::dc587daa-9620-4edf-b5b8-b99806329dd5" providerId="AD" clId="Web-{79203117-0F94-C3C5-23B0-9FDAB43025AA}" dt="2021-02-09T13:51:42.349" v="47"/>
        <pc:sldMkLst>
          <pc:docMk/>
          <pc:sldMk cId="0" sldId="1781"/>
        </pc:sldMkLst>
      </pc:sldChg>
    </pc:docChg>
  </pc:docChgLst>
  <pc:docChgLst>
    <pc:chgData name="Heidi Cross" userId="dc587daa-9620-4edf-b5b8-b99806329dd5" providerId="ADAL" clId="{76F31037-A55B-4E58-A4EA-F97A5F48E1E0}"/>
    <pc:docChg chg="custSel modSld">
      <pc:chgData name="Heidi Cross" userId="dc587daa-9620-4edf-b5b8-b99806329dd5" providerId="ADAL" clId="{76F31037-A55B-4E58-A4EA-F97A5F48E1E0}" dt="2021-02-09T11:49:50.996" v="0" actId="27636"/>
      <pc:docMkLst>
        <pc:docMk/>
      </pc:docMkLst>
      <pc:sldChg chg="modSp mod">
        <pc:chgData name="Heidi Cross" userId="dc587daa-9620-4edf-b5b8-b99806329dd5" providerId="ADAL" clId="{76F31037-A55B-4E58-A4EA-F97A5F48E1E0}" dt="2021-02-09T11:49:50.996" v="0" actId="27636"/>
        <pc:sldMkLst>
          <pc:docMk/>
          <pc:sldMk cId="0" sldId="256"/>
        </pc:sldMkLst>
        <pc:spChg chg="mod">
          <ac:chgData name="Heidi Cross" userId="dc587daa-9620-4edf-b5b8-b99806329dd5" providerId="ADAL" clId="{76F31037-A55B-4E58-A4EA-F97A5F48E1E0}" dt="2021-02-09T11:49:50.996" v="0" actId="27636"/>
          <ac:spMkLst>
            <pc:docMk/>
            <pc:sldMk cId="0" sldId="256"/>
            <ac:spMk id="6" creationId="{00000000-0000-0000-0000-000000000000}"/>
          </ac:spMkLst>
        </pc:spChg>
      </pc:sldChg>
    </pc:docChg>
  </pc:docChgLst>
  <pc:docChgLst>
    <pc:chgData name="Heidi Cross" userId="S::heidi.cross@copdock.suffolk.sch.uk::dc587daa-9620-4edf-b5b8-b99806329dd5" providerId="AD" clId="Web-{B62D8B84-2DF7-5456-810E-33CFE4F8293F}"/>
    <pc:docChg chg="modSld">
      <pc:chgData name="Heidi Cross" userId="S::heidi.cross@copdock.suffolk.sch.uk::dc587daa-9620-4edf-b5b8-b99806329dd5" providerId="AD" clId="Web-{B62D8B84-2DF7-5456-810E-33CFE4F8293F}" dt="2021-02-08T17:59:37.307" v="0" actId="1076"/>
      <pc:docMkLst>
        <pc:docMk/>
      </pc:docMkLst>
      <pc:sldChg chg="modSp">
        <pc:chgData name="Heidi Cross" userId="S::heidi.cross@copdock.suffolk.sch.uk::dc587daa-9620-4edf-b5b8-b99806329dd5" providerId="AD" clId="Web-{B62D8B84-2DF7-5456-810E-33CFE4F8293F}" dt="2021-02-08T17:59:37.307" v="0" actId="1076"/>
        <pc:sldMkLst>
          <pc:docMk/>
          <pc:sldMk cId="0" sldId="403"/>
        </pc:sldMkLst>
        <pc:picChg chg="mod">
          <ac:chgData name="Heidi Cross" userId="S::heidi.cross@copdock.suffolk.sch.uk::dc587daa-9620-4edf-b5b8-b99806329dd5" providerId="AD" clId="Web-{B62D8B84-2DF7-5456-810E-33CFE4F8293F}" dt="2021-02-08T17:59:37.307" v="0" actId="1076"/>
          <ac:picMkLst>
            <pc:docMk/>
            <pc:sldMk cId="0" sldId="403"/>
            <ac:picMk id="1026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CE091755-3FB1-48EE-885C-53D138165ACD}" type="datetime1">
              <a:rPr lang="en-GB"/>
              <a:pPr lvl="0"/>
              <a:t>09/02/2021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1244F8DF-EB0F-4BD5-993C-2269E451512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999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7C5D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800" y="1122361"/>
            <a:ext cx="77724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143000" y="3602041"/>
            <a:ext cx="6858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04/06/2018</a:t>
            </a:r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© Focus Education UK Ltd.  </a:t>
            </a: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0657027-19DB-4DBD-9645-B135B8917A2F}" type="slidenum"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82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04/06/2018</a:t>
            </a:r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© Focus Education UK Ltd.  </a:t>
            </a: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62509A2-D82E-42CF-9A49-C62EB44C0A6F}" type="slidenum"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5636" y="5249636"/>
            <a:ext cx="1608364" cy="160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430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04/06/2018</a:t>
            </a:r>
            <a:endParaRPr lang="en-GB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© Focus Education UK Ltd.  </a:t>
            </a:r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2D16B5D-3B88-47A9-ABCF-9ABB33208CC6}" type="slidenum">
              <a:t>‹#›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5636" y="5249636"/>
            <a:ext cx="1608364" cy="160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917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628650" y="365129"/>
            <a:ext cx="78867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28650" y="1825627"/>
            <a:ext cx="78867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/>
              <a:t>04/06/2018</a:t>
            </a:r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028949" y="6356351"/>
            <a:ext cx="3086099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r>
              <a:rPr lang="en-GB"/>
              <a:t>© Focus Education UK Ltd.  </a:t>
            </a: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457949" y="6356351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A22A9E13-6E1E-4258-AB9A-674F1091750F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hf hdr="0" dt="0"/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reoflondon.org.uk/game/" TargetMode="External"/><Relationship Id="rId2" Type="http://schemas.openxmlformats.org/officeDocument/2006/relationships/hyperlink" Target="https://www.bing.com/videos/search?q=video+of+great+fire+of+London+for+children&amp;view=detail&amp;mid=7C557F14A78FBBA36AB77C557F14A78FBBA36AB7&amp;FORM=VIRE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bbc.co.uk/bitesize/topics/z7d7gwx/articles/zhgxcq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974943"/>
              </p:ext>
            </p:extLst>
          </p:nvPr>
        </p:nvGraphicFramePr>
        <p:xfrm>
          <a:off x="355601" y="1139827"/>
          <a:ext cx="8432796" cy="512553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326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16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798">
                <a:tc gridSpan="3">
                  <a:txBody>
                    <a:bodyPr/>
                    <a:lstStyle/>
                    <a:p>
                      <a:pPr lvl="0"/>
                      <a:r>
                        <a:rPr lang="en-GB" sz="1800">
                          <a:solidFill>
                            <a:schemeClr val="bg1"/>
                          </a:solidFill>
                          <a:latin typeface="Century Gothic" pitchFamily="34"/>
                        </a:rPr>
                        <a:t>Interesting facts about the great fire of London</a:t>
                      </a: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5D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373">
                <a:tc rowSpan="7"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en-GB" sz="1400">
                        <a:solidFill>
                          <a:srgbClr val="7030A0"/>
                        </a:solidFill>
                        <a:latin typeface="Century Gothic" pitchFamily="34"/>
                      </a:endParaRP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800" b="1">
                          <a:solidFill>
                            <a:schemeClr val="tx1"/>
                          </a:solidFill>
                          <a:latin typeface="Century Gothic" pitchFamily="34"/>
                        </a:rPr>
                        <a:t>1</a:t>
                      </a: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800" b="0">
                          <a:solidFill>
                            <a:schemeClr val="tx1"/>
                          </a:solidFill>
                          <a:latin typeface="Century Gothic" pitchFamily="34"/>
                        </a:rPr>
                        <a:t>The fire burned out of control for 3 days.</a:t>
                      </a: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3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800" b="1">
                          <a:solidFill>
                            <a:schemeClr val="tx1"/>
                          </a:solidFill>
                          <a:latin typeface="Century Gothic" pitchFamily="34"/>
                        </a:rPr>
                        <a:t>2</a:t>
                      </a: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800" b="0">
                          <a:solidFill>
                            <a:schemeClr val="tx1"/>
                          </a:solidFill>
                          <a:latin typeface="Century Gothic" pitchFamily="34"/>
                        </a:rPr>
                        <a:t>The fire spread quickly because most of the houses were made of wood.</a:t>
                      </a: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3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800" b="1">
                          <a:solidFill>
                            <a:schemeClr val="tx1"/>
                          </a:solidFill>
                          <a:latin typeface="Century Gothic" pitchFamily="34"/>
                        </a:rPr>
                        <a:t>3</a:t>
                      </a: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800" b="0">
                          <a:solidFill>
                            <a:schemeClr val="tx1"/>
                          </a:solidFill>
                          <a:latin typeface="Century Gothic" pitchFamily="34"/>
                        </a:rPr>
                        <a:t>The fire happened more than 300 years ago (in 1666).</a:t>
                      </a: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3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800" b="1">
                          <a:solidFill>
                            <a:schemeClr val="tx1"/>
                          </a:solidFill>
                          <a:latin typeface="Century Gothic" pitchFamily="34"/>
                        </a:rPr>
                        <a:t>4</a:t>
                      </a: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800" b="0">
                          <a:solidFill>
                            <a:schemeClr val="tx1"/>
                          </a:solidFill>
                          <a:latin typeface="Century Gothic" pitchFamily="34"/>
                        </a:rPr>
                        <a:t>The fire started on Sunday, September 2</a:t>
                      </a:r>
                      <a:r>
                        <a:rPr lang="en-GB" sz="1800" b="0" baseline="30000">
                          <a:solidFill>
                            <a:schemeClr val="tx1"/>
                          </a:solidFill>
                          <a:latin typeface="Century Gothic" pitchFamily="34"/>
                        </a:rPr>
                        <a:t>nd</a:t>
                      </a:r>
                      <a:r>
                        <a:rPr lang="en-GB" sz="1800" b="0">
                          <a:solidFill>
                            <a:schemeClr val="tx1"/>
                          </a:solidFill>
                          <a:latin typeface="Century Gothic" pitchFamily="34"/>
                        </a:rPr>
                        <a:t>.</a:t>
                      </a: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3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800" b="1">
                          <a:solidFill>
                            <a:schemeClr val="tx1"/>
                          </a:solidFill>
                          <a:latin typeface="Century Gothic" pitchFamily="34"/>
                        </a:rPr>
                        <a:t>5</a:t>
                      </a: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800" b="0">
                          <a:solidFill>
                            <a:schemeClr val="tx1"/>
                          </a:solidFill>
                          <a:latin typeface="Century Gothic" pitchFamily="34"/>
                        </a:rPr>
                        <a:t>Over 1300 houses were destroyed.</a:t>
                      </a: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3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800" b="1">
                          <a:solidFill>
                            <a:schemeClr val="tx1"/>
                          </a:solidFill>
                          <a:latin typeface="Century Gothic" pitchFamily="34"/>
                        </a:rPr>
                        <a:t>6</a:t>
                      </a: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800" b="0">
                          <a:solidFill>
                            <a:schemeClr val="tx1"/>
                          </a:solidFill>
                          <a:latin typeface="Century Gothic" pitchFamily="34"/>
                        </a:rPr>
                        <a:t>Amazingly, only 6 people were believed to have died.</a:t>
                      </a: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3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800" b="1">
                          <a:solidFill>
                            <a:schemeClr val="tx1"/>
                          </a:solidFill>
                          <a:latin typeface="Century Gothic" pitchFamily="34"/>
                        </a:rPr>
                        <a:t>7</a:t>
                      </a: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800" b="0">
                          <a:solidFill>
                            <a:schemeClr val="tx1"/>
                          </a:solidFill>
                          <a:latin typeface="Century Gothic" pitchFamily="34"/>
                        </a:rPr>
                        <a:t>The fire started at a baker’s shop</a:t>
                      </a: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019" y="1508193"/>
            <a:ext cx="4298192" cy="225947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019" y="3767666"/>
            <a:ext cx="4298192" cy="248906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9"/>
          </p:nvPr>
        </p:nvSpPr>
        <p:spPr/>
        <p:txBody>
          <a:bodyPr/>
          <a:lstStyle/>
          <a:p>
            <a:pPr lvl="0"/>
            <a:r>
              <a:rPr lang="en-GB"/>
              <a:t>© Focus Education UK Ltd. 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62509A2-D82E-42CF-9A49-C62EB44C0A6F}" type="slidenum">
              <a:rPr lang="en-GB" smtClean="0"/>
              <a:t>1</a:t>
            </a:fld>
            <a:endParaRPr lang="en-GB"/>
          </a:p>
        </p:txBody>
      </p:sp>
      <p:sp>
        <p:nvSpPr>
          <p:cNvPr id="9" name="Title 1"/>
          <p:cNvSpPr txBox="1"/>
          <p:nvPr/>
        </p:nvSpPr>
        <p:spPr>
          <a:xfrm>
            <a:off x="0" y="4011"/>
            <a:ext cx="9144000" cy="1080000"/>
          </a:xfrm>
          <a:prstGeom prst="rect">
            <a:avLst/>
          </a:prstGeom>
          <a:solidFill>
            <a:srgbClr val="7C5FA1"/>
          </a:solidFill>
          <a:ln cap="flat">
            <a:noFill/>
          </a:ln>
        </p:spPr>
        <p:txBody>
          <a:bodyPr vert="horz" wrap="square" lIns="611998" tIns="45720" rIns="91440" bIns="45720" anchor="ctr" anchorCtr="0" compatLnSpc="1">
            <a:noAutofit/>
          </a:bodyPr>
          <a:lstStyle/>
          <a:p>
            <a:pPr lvl="0" defTabSz="457200">
              <a:lnSpc>
                <a:spcPct val="9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>
                <a:solidFill>
                  <a:schemeClr val="bg1"/>
                </a:solidFill>
                <a:latin typeface="Century Gothic" pitchFamily="34"/>
              </a:rPr>
              <a:t>Unit 3: History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34896"/>
              </p:ext>
            </p:extLst>
          </p:nvPr>
        </p:nvGraphicFramePr>
        <p:xfrm>
          <a:off x="355601" y="1139827"/>
          <a:ext cx="8432796" cy="5034464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138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22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798">
                <a:tc gridSpan="3">
                  <a:txBody>
                    <a:bodyPr/>
                    <a:lstStyle/>
                    <a:p>
                      <a:pPr lvl="0"/>
                      <a:r>
                        <a:rPr lang="en-GB" sz="1800">
                          <a:solidFill>
                            <a:schemeClr val="bg1"/>
                          </a:solidFill>
                          <a:latin typeface="Century Gothic" pitchFamily="34"/>
                        </a:rPr>
                        <a:t>Interesting facts about the great fire of London: 2</a:t>
                      </a: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5D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373">
                <a:tc rowSpan="8"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en-GB" sz="1400">
                        <a:solidFill>
                          <a:srgbClr val="7030A0"/>
                        </a:solidFill>
                        <a:latin typeface="Century Gothic" pitchFamily="34"/>
                      </a:endParaRP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800" b="1">
                          <a:solidFill>
                            <a:schemeClr val="tx1"/>
                          </a:solidFill>
                          <a:latin typeface="Century Gothic" pitchFamily="34"/>
                        </a:rPr>
                        <a:t>8</a:t>
                      </a: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500" b="0">
                          <a:solidFill>
                            <a:schemeClr val="tx1"/>
                          </a:solidFill>
                          <a:latin typeface="Century Gothic" pitchFamily="34"/>
                        </a:rPr>
                        <a:t>The baker’s name was </a:t>
                      </a:r>
                      <a:r>
                        <a:rPr lang="en-GB" sz="1500" b="0" i="0" u="none" strike="noStrike" kern="1200">
                          <a:solidFill>
                            <a:schemeClr val="tx1"/>
                          </a:solidFill>
                          <a:latin typeface="Century Gothic" pitchFamily="34"/>
                        </a:rPr>
                        <a:t>Thomas Farriner.</a:t>
                      </a:r>
                      <a:endParaRPr lang="en-GB" sz="1500" b="0">
                        <a:solidFill>
                          <a:schemeClr val="tx1"/>
                        </a:solidFill>
                        <a:latin typeface="Century Gothic" pitchFamily="34"/>
                      </a:endParaRP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3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800" b="1">
                          <a:solidFill>
                            <a:schemeClr val="tx1"/>
                          </a:solidFill>
                          <a:latin typeface="Century Gothic" pitchFamily="34"/>
                        </a:rPr>
                        <a:t>9</a:t>
                      </a: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500" b="0">
                          <a:solidFill>
                            <a:schemeClr val="tx1"/>
                          </a:solidFill>
                          <a:latin typeface="Century Gothic" pitchFamily="34"/>
                        </a:rPr>
                        <a:t>The street was called Pudding Lane.</a:t>
                      </a: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3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800" b="1">
                          <a:solidFill>
                            <a:schemeClr val="tx1"/>
                          </a:solidFill>
                          <a:latin typeface="Century Gothic" pitchFamily="34"/>
                        </a:rPr>
                        <a:t>10</a:t>
                      </a: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500" b="0">
                          <a:solidFill>
                            <a:schemeClr val="tx1"/>
                          </a:solidFill>
                          <a:latin typeface="Century Gothic" pitchFamily="34"/>
                        </a:rPr>
                        <a:t>It took 50 years to rebuild the area destroyed by the fire.</a:t>
                      </a: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3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800" b="1">
                          <a:solidFill>
                            <a:schemeClr val="tx1"/>
                          </a:solidFill>
                          <a:latin typeface="Century Gothic" pitchFamily="34"/>
                        </a:rPr>
                        <a:t>11</a:t>
                      </a: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500" b="0">
                          <a:solidFill>
                            <a:schemeClr val="tx1"/>
                          </a:solidFill>
                          <a:latin typeface="Century Gothic" pitchFamily="34"/>
                        </a:rPr>
                        <a:t>68 churches were destroyed.</a:t>
                      </a: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3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800" b="1">
                          <a:solidFill>
                            <a:schemeClr val="tx1"/>
                          </a:solidFill>
                          <a:latin typeface="Century Gothic" pitchFamily="34"/>
                        </a:rPr>
                        <a:t>12</a:t>
                      </a: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500" b="0">
                          <a:solidFill>
                            <a:schemeClr val="tx1"/>
                          </a:solidFill>
                          <a:latin typeface="Century Gothic" pitchFamily="34"/>
                        </a:rPr>
                        <a:t>The original St Paul’s Cathedral was destroyed’</a:t>
                      </a: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3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800" b="1">
                          <a:solidFill>
                            <a:schemeClr val="tx1"/>
                          </a:solidFill>
                          <a:latin typeface="Century Gothic" pitchFamily="34"/>
                        </a:rPr>
                        <a:t>13</a:t>
                      </a: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500" b="0">
                          <a:solidFill>
                            <a:schemeClr val="tx1"/>
                          </a:solidFill>
                          <a:latin typeface="Century Gothic" pitchFamily="34"/>
                        </a:rPr>
                        <a:t>Building the new St Paul’s cathedral started in 1675, almost 9 years after the fire.</a:t>
                      </a: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3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800" b="1">
                          <a:solidFill>
                            <a:schemeClr val="tx1"/>
                          </a:solidFill>
                          <a:latin typeface="Century Gothic" pitchFamily="34"/>
                        </a:rPr>
                        <a:t>14</a:t>
                      </a: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500" b="0">
                          <a:solidFill>
                            <a:schemeClr val="tx1"/>
                          </a:solidFill>
                          <a:latin typeface="Century Gothic" pitchFamily="34"/>
                        </a:rPr>
                        <a:t>There was no fire brigade in London at the time so people has to fight the fire themselves.</a:t>
                      </a: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3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800" b="1">
                          <a:solidFill>
                            <a:schemeClr val="tx1"/>
                          </a:solidFill>
                          <a:latin typeface="Century Gothic" pitchFamily="34"/>
                        </a:rPr>
                        <a:t>15</a:t>
                      </a: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500" b="0">
                          <a:solidFill>
                            <a:schemeClr val="tx1"/>
                          </a:solidFill>
                          <a:latin typeface="Century Gothic" pitchFamily="34"/>
                        </a:rPr>
                        <a:t>They got the water from the river Thames.</a:t>
                      </a: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18" y="1511035"/>
            <a:ext cx="4118688" cy="225002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1" y="3761058"/>
            <a:ext cx="4118688" cy="241323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9"/>
          </p:nvPr>
        </p:nvSpPr>
        <p:spPr/>
        <p:txBody>
          <a:bodyPr/>
          <a:lstStyle/>
          <a:p>
            <a:pPr lvl="0"/>
            <a:r>
              <a:rPr lang="en-GB"/>
              <a:t>© Focus Education UK Ltd. 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62509A2-D82E-42CF-9A49-C62EB44C0A6F}" type="slidenum">
              <a:rPr lang="en-GB" smtClean="0"/>
              <a:t>2</a:t>
            </a:fld>
            <a:endParaRPr lang="en-GB"/>
          </a:p>
        </p:txBody>
      </p:sp>
      <p:sp>
        <p:nvSpPr>
          <p:cNvPr id="9" name="Title 1"/>
          <p:cNvSpPr txBox="1"/>
          <p:nvPr/>
        </p:nvSpPr>
        <p:spPr>
          <a:xfrm>
            <a:off x="0" y="4011"/>
            <a:ext cx="9144000" cy="1080000"/>
          </a:xfrm>
          <a:prstGeom prst="rect">
            <a:avLst/>
          </a:prstGeom>
          <a:solidFill>
            <a:srgbClr val="7C5FA1"/>
          </a:solidFill>
          <a:ln cap="flat">
            <a:noFill/>
          </a:ln>
        </p:spPr>
        <p:txBody>
          <a:bodyPr vert="horz" wrap="square" lIns="611998" tIns="45720" rIns="91440" bIns="45720" anchor="ctr" anchorCtr="0" compatLnSpc="1">
            <a:noAutofit/>
          </a:bodyPr>
          <a:lstStyle/>
          <a:p>
            <a:pPr lvl="0" defTabSz="457200">
              <a:lnSpc>
                <a:spcPct val="9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>
                <a:solidFill>
                  <a:schemeClr val="bg1"/>
                </a:solidFill>
                <a:latin typeface="Century Gothic" pitchFamily="34"/>
              </a:rPr>
              <a:t>Unit 3: History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/>
          <p:nvPr/>
        </p:nvSpPr>
        <p:spPr>
          <a:xfrm>
            <a:off x="269757" y="1363544"/>
            <a:ext cx="6859783" cy="18733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646" b="0" i="0" u="none" strike="noStrike" kern="1200" cap="none" spc="0" baseline="0">
              <a:solidFill>
                <a:srgbClr val="000000"/>
              </a:solidFill>
              <a:uFillTx/>
              <a:latin typeface="Century Gothic" pitchFamily="34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176" b="0" i="0" u="none" strike="noStrike" kern="1200" cap="none" spc="0" baseline="0">
              <a:solidFill>
                <a:srgbClr val="000000"/>
              </a:solidFill>
              <a:uFillTx/>
              <a:latin typeface="Century Gothic" pitchFamily="34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b="0" i="0" u="none" strike="noStrike" kern="1200" cap="none" spc="0" baseline="0">
              <a:solidFill>
                <a:srgbClr val="000000"/>
              </a:solidFill>
              <a:uFillTx/>
              <a:latin typeface="Century Gothic" pitchFamily="34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176" b="0" i="0" u="none" strike="noStrike" kern="1200" cap="none" spc="0" baseline="0">
              <a:solidFill>
                <a:srgbClr val="000000"/>
              </a:solidFill>
              <a:uFillTx/>
              <a:latin typeface="Century Gothic" pitchFamily="34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176" b="0" i="0" u="none" strike="noStrike" kern="1200" cap="none" spc="0" baseline="0">
              <a:solidFill>
                <a:srgbClr val="000000"/>
              </a:solidFill>
              <a:uFillTx/>
              <a:latin typeface="Century Gothic" pitchFamily="34"/>
              <a:cs typeface="Arial" pitchFamily="34"/>
            </a:endParaRPr>
          </a:p>
        </p:txBody>
      </p:sp>
      <p:sp>
        <p:nvSpPr>
          <p:cNvPr id="3" name="Footer Placeholder 4"/>
          <p:cNvSpPr txBox="1"/>
          <p:nvPr/>
        </p:nvSpPr>
        <p:spPr>
          <a:xfrm>
            <a:off x="3028949" y="6356351"/>
            <a:ext cx="3086099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898989"/>
                </a:solidFill>
                <a:uFillTx/>
                <a:latin typeface="Century Gothic" pitchFamily="34"/>
              </a:rPr>
              <a:t>© Focus Education UK Ltd.  </a:t>
            </a:r>
          </a:p>
        </p:txBody>
      </p:sp>
      <p:graphicFrame>
        <p:nvGraphicFramePr>
          <p:cNvPr id="6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607094"/>
              </p:ext>
            </p:extLst>
          </p:nvPr>
        </p:nvGraphicFramePr>
        <p:xfrm>
          <a:off x="461129" y="1215375"/>
          <a:ext cx="8430530" cy="514097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8430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4">
                <a:tc>
                  <a:txBody>
                    <a:bodyPr/>
                    <a:lstStyle/>
                    <a:p>
                      <a:pPr lvl="0"/>
                      <a:r>
                        <a:rPr lang="en-GB" sz="2400">
                          <a:solidFill>
                            <a:schemeClr val="bg1"/>
                          </a:solidFill>
                          <a:latin typeface="Century Gothic" pitchFamily="34"/>
                        </a:rPr>
                        <a:t>The great fire of London: Why did the fire spread so quickly?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5D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/>
                      <a:r>
                        <a:rPr lang="en-GB">
                          <a:solidFill>
                            <a:schemeClr val="tx1"/>
                          </a:solidFill>
                          <a:latin typeface="Century Gothic" pitchFamily="34"/>
                        </a:rPr>
                        <a:t>Look at the 2 internet clip below and let pupils watch them twice.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/>
                      <a:r>
                        <a:rPr lang="en-GB">
                          <a:solidFill>
                            <a:schemeClr val="tx1"/>
                          </a:solidFill>
                          <a:latin typeface="Century Gothic" pitchFamily="34"/>
                          <a:hlinkClick r:id="rId2"/>
                        </a:rPr>
                        <a:t>https://www.bing.com/videos/search?q=video+of+great+fire+of+London+for+children&amp;view=detail&amp;mid=7C557F14A78FBBA36AB77C557F14A78FBBA36AB7&amp;FORM=VIRE</a:t>
                      </a:r>
                      <a:endParaRPr lang="en-GB">
                        <a:solidFill>
                          <a:schemeClr val="tx1"/>
                        </a:solidFill>
                        <a:latin typeface="Century Gothic" pitchFamily="34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/>
                      <a:r>
                        <a:rPr lang="en-GB">
                          <a:solidFill>
                            <a:schemeClr val="tx1"/>
                          </a:solidFill>
                          <a:latin typeface="Century Gothic" pitchFamily="34"/>
                          <a:hlinkClick r:id="rId3"/>
                        </a:rPr>
                        <a:t>http://www.fireoflondon.org.uk/game/</a:t>
                      </a:r>
                      <a:endParaRPr lang="en-GB">
                        <a:solidFill>
                          <a:schemeClr val="tx1"/>
                        </a:solidFill>
                        <a:latin typeface="Century Gothic" pitchFamily="34"/>
                      </a:endParaRPr>
                    </a:p>
                    <a:p>
                      <a:pPr lvl="0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>
                          <a:solidFill>
                            <a:schemeClr val="tx1"/>
                          </a:solidFill>
                          <a:latin typeface="Century Gothic" pitchFamily="34"/>
                        </a:rPr>
                        <a:t>Look at the internet link at least twice and work out why the fire spread so quickly.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endParaRPr lang="en-GB">
                        <a:solidFill>
                          <a:schemeClr val="tx1"/>
                        </a:solidFill>
                        <a:latin typeface="Century Gothic" pitchFamily="34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>
                          <a:solidFill>
                            <a:schemeClr val="tx1"/>
                          </a:solidFill>
                          <a:latin typeface="Century Gothic" pitchFamily="34"/>
                        </a:rPr>
                        <a:t>Talk to your partner about the reasons why the fire spread so quickly.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endParaRPr lang="en-GB">
                        <a:solidFill>
                          <a:schemeClr val="tx1"/>
                        </a:solidFill>
                        <a:latin typeface="Century Gothic" pitchFamily="34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>
                          <a:solidFill>
                            <a:schemeClr val="tx1"/>
                          </a:solidFill>
                          <a:latin typeface="Century Gothic" pitchFamily="34"/>
                        </a:rPr>
                        <a:t>On the next page write down five reasons why the fire spread so quickly and what could have been done to stop it spreading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72D16B5D-3B88-47A9-ABCF-9ABB33208CC6}" type="slidenum">
              <a:rPr lang="en-GB" smtClean="0"/>
              <a:t>3</a:t>
            </a:fld>
            <a:endParaRPr lang="en-GB"/>
          </a:p>
        </p:txBody>
      </p:sp>
      <p:sp>
        <p:nvSpPr>
          <p:cNvPr id="8" name="Title 1"/>
          <p:cNvSpPr txBox="1"/>
          <p:nvPr/>
        </p:nvSpPr>
        <p:spPr>
          <a:xfrm>
            <a:off x="-2" y="3933"/>
            <a:ext cx="9144000" cy="1080000"/>
          </a:xfrm>
          <a:prstGeom prst="rect">
            <a:avLst/>
          </a:prstGeom>
          <a:solidFill>
            <a:srgbClr val="7C5FA1"/>
          </a:solidFill>
          <a:ln cap="flat">
            <a:noFill/>
          </a:ln>
        </p:spPr>
        <p:txBody>
          <a:bodyPr vert="horz" wrap="square" lIns="611998" tIns="45720" rIns="91440" bIns="45720" anchor="ctr" anchorCtr="0" compatLnSpc="1">
            <a:noAutofit/>
          </a:bodyPr>
          <a:lstStyle/>
          <a:p>
            <a:pPr lvl="0" defTabSz="457200">
              <a:lnSpc>
                <a:spcPct val="9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>
                <a:solidFill>
                  <a:schemeClr val="bg1"/>
                </a:solidFill>
                <a:latin typeface="Century Gothic" pitchFamily="34"/>
              </a:rPr>
              <a:t>Unit 2: History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765358"/>
              </p:ext>
            </p:extLst>
          </p:nvPr>
        </p:nvGraphicFramePr>
        <p:xfrm>
          <a:off x="356324" y="1204975"/>
          <a:ext cx="8431348" cy="51510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37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798">
                <a:tc gridSpan="3">
                  <a:txBody>
                    <a:bodyPr/>
                    <a:lstStyle/>
                    <a:p>
                      <a:pPr lvl="0"/>
                      <a:r>
                        <a:rPr lang="en-GB" sz="2400">
                          <a:solidFill>
                            <a:schemeClr val="bg1"/>
                          </a:solidFill>
                          <a:latin typeface="Century Gothic" pitchFamily="34"/>
                        </a:rPr>
                        <a:t>Who was Samuel Pepys</a:t>
                      </a: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5D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632">
                <a:tc rowSpan="4"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en-GB" sz="1200">
                        <a:solidFill>
                          <a:schemeClr val="tx1"/>
                        </a:solidFill>
                        <a:latin typeface="Century Gothic" pitchFamily="34"/>
                      </a:endParaRPr>
                    </a:p>
                    <a:p>
                      <a:pPr marL="0" lvl="0" indent="0">
                        <a:buNone/>
                      </a:pPr>
                      <a:endParaRPr lang="en-GB" sz="1200">
                        <a:solidFill>
                          <a:schemeClr val="tx1"/>
                        </a:solidFill>
                        <a:latin typeface="Century Gothic" pitchFamily="34"/>
                      </a:endParaRPr>
                    </a:p>
                    <a:p>
                      <a:pPr marL="0" lvl="0" indent="0">
                        <a:buNone/>
                      </a:pPr>
                      <a:endParaRPr lang="en-GB" sz="1200">
                        <a:solidFill>
                          <a:schemeClr val="tx1"/>
                        </a:solidFill>
                        <a:latin typeface="Century Gothic" pitchFamily="34"/>
                      </a:endParaRPr>
                    </a:p>
                    <a:p>
                      <a:pPr marL="0" lvl="0" indent="0">
                        <a:buNone/>
                      </a:pPr>
                      <a:endParaRPr lang="en-GB" sz="1200">
                        <a:solidFill>
                          <a:schemeClr val="tx1"/>
                        </a:solidFill>
                        <a:latin typeface="Century Gothic" pitchFamily="34"/>
                      </a:endParaRPr>
                    </a:p>
                    <a:p>
                      <a:pPr marL="0" lvl="0" indent="0">
                        <a:buNone/>
                      </a:pPr>
                      <a:endParaRPr lang="en-GB" sz="1200">
                        <a:solidFill>
                          <a:schemeClr val="tx1"/>
                        </a:solidFill>
                        <a:latin typeface="Century Gothic" pitchFamily="34"/>
                      </a:endParaRPr>
                    </a:p>
                    <a:p>
                      <a:pPr marL="0" lvl="0" indent="0">
                        <a:buNone/>
                      </a:pPr>
                      <a:endParaRPr lang="en-GB" sz="1200">
                        <a:solidFill>
                          <a:schemeClr val="tx1"/>
                        </a:solidFill>
                        <a:latin typeface="Century Gothic" pitchFamily="34"/>
                      </a:endParaRPr>
                    </a:p>
                    <a:p>
                      <a:pPr marL="0" lvl="0" indent="0">
                        <a:buNone/>
                      </a:pPr>
                      <a:endParaRPr lang="en-GB" sz="1200">
                        <a:solidFill>
                          <a:schemeClr val="tx1"/>
                        </a:solidFill>
                        <a:latin typeface="Century Gothic" pitchFamily="34"/>
                      </a:endParaRPr>
                    </a:p>
                    <a:p>
                      <a:pPr marL="0" lvl="0" indent="0">
                        <a:buNone/>
                      </a:pPr>
                      <a:endParaRPr lang="en-GB" sz="1200">
                        <a:solidFill>
                          <a:schemeClr val="tx1"/>
                        </a:solidFill>
                        <a:latin typeface="Century Gothic" pitchFamily="34"/>
                      </a:endParaRPr>
                    </a:p>
                    <a:p>
                      <a:pPr marL="0" lvl="0" indent="0">
                        <a:buNone/>
                      </a:pPr>
                      <a:endParaRPr lang="en-GB" sz="1200">
                        <a:solidFill>
                          <a:schemeClr val="tx1"/>
                        </a:solidFill>
                        <a:latin typeface="Century Gothic" pitchFamily="34"/>
                      </a:endParaRPr>
                    </a:p>
                    <a:p>
                      <a:pPr marL="0" lvl="0" indent="0">
                        <a:buNone/>
                      </a:pPr>
                      <a:endParaRPr lang="en-GB" sz="1200">
                        <a:solidFill>
                          <a:schemeClr val="tx1"/>
                        </a:solidFill>
                        <a:latin typeface="Century Gothic" pitchFamily="34"/>
                      </a:endParaRPr>
                    </a:p>
                    <a:p>
                      <a:pPr marL="0" lvl="0" indent="0">
                        <a:buNone/>
                      </a:pPr>
                      <a:endParaRPr lang="en-GB" sz="1200">
                        <a:solidFill>
                          <a:schemeClr val="tx1"/>
                        </a:solidFill>
                        <a:latin typeface="Century Gothic" pitchFamily="34"/>
                      </a:endParaRPr>
                    </a:p>
                    <a:p>
                      <a:pPr marL="0" lvl="0" indent="0">
                        <a:buNone/>
                      </a:pPr>
                      <a:endParaRPr lang="en-GB" sz="1200">
                        <a:solidFill>
                          <a:schemeClr val="tx1"/>
                        </a:solidFill>
                        <a:latin typeface="Century Gothic" pitchFamily="34"/>
                      </a:endParaRPr>
                    </a:p>
                    <a:p>
                      <a:pPr marL="0" lvl="0" indent="0">
                        <a:buNone/>
                      </a:pPr>
                      <a:endParaRPr lang="en-GB" sz="1200">
                        <a:solidFill>
                          <a:schemeClr val="tx1"/>
                        </a:solidFill>
                        <a:latin typeface="Century Gothic" pitchFamily="34"/>
                      </a:endParaRPr>
                    </a:p>
                    <a:p>
                      <a:pPr marL="0" lvl="0" indent="0">
                        <a:buNone/>
                      </a:pPr>
                      <a:endParaRPr lang="en-GB" sz="1200">
                        <a:solidFill>
                          <a:schemeClr val="tx1"/>
                        </a:solidFill>
                        <a:latin typeface="Century Gothic" pitchFamily="34"/>
                      </a:endParaRP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marL="171450" lvl="0" indent="-171450">
                        <a:buSzPct val="100000"/>
                        <a:buFont typeface="Wingdings" pitchFamily="2"/>
                        <a:buChar char="q"/>
                      </a:pPr>
                      <a:r>
                        <a:rPr lang="en-GB" sz="1400">
                          <a:solidFill>
                            <a:schemeClr val="tx1"/>
                          </a:solidFill>
                          <a:latin typeface="Century Gothic" pitchFamily="34"/>
                        </a:rPr>
                        <a:t>You say his name like ‘Peeps’.</a:t>
                      </a:r>
                    </a:p>
                    <a:p>
                      <a:pPr marL="171450" lvl="0" indent="-171450">
                        <a:buSzPct val="100000"/>
                        <a:buFont typeface="Wingdings" pitchFamily="2"/>
                        <a:buChar char="q"/>
                      </a:pPr>
                      <a:r>
                        <a:rPr lang="en-GB" sz="1400">
                          <a:solidFill>
                            <a:schemeClr val="tx1"/>
                          </a:solidFill>
                          <a:latin typeface="Century Gothic" pitchFamily="34"/>
                        </a:rPr>
                        <a:t>He played musical instruments including a violin and recorder.</a:t>
                      </a:r>
                    </a:p>
                    <a:p>
                      <a:pPr marL="171450" lvl="0" indent="-171450">
                        <a:buSzPct val="100000"/>
                        <a:buFont typeface="Wingdings" pitchFamily="2"/>
                        <a:buChar char="q"/>
                      </a:pPr>
                      <a:r>
                        <a:rPr lang="en-GB" sz="1400">
                          <a:solidFill>
                            <a:schemeClr val="tx1"/>
                          </a:solidFill>
                          <a:latin typeface="Century Gothic" pitchFamily="34"/>
                        </a:rPr>
                        <a:t>He lived in London during the time of the plague.</a:t>
                      </a: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1600" b="0" i="0" u="none" strike="noStrike" kern="1200">
                          <a:solidFill>
                            <a:schemeClr val="tx1"/>
                          </a:solidFill>
                          <a:latin typeface="Century Gothic" pitchFamily="34"/>
                        </a:rPr>
                        <a:t>Samuel Pepys lived over 300 years ago and wrote about two of the most important events in English history.</a:t>
                      </a:r>
                      <a:endParaRPr lang="en-GB" sz="1600" b="0">
                        <a:solidFill>
                          <a:schemeClr val="tx1"/>
                        </a:solidFill>
                        <a:latin typeface="Century Gothic" pitchFamily="34"/>
                      </a:endParaRP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63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latin typeface="Century Gothic" pitchFamily="34"/>
                        </a:rPr>
                        <a:t>Watch the internet link below to learn more about him:</a:t>
                      </a: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463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1600" b="1">
                          <a:solidFill>
                            <a:schemeClr val="tx1"/>
                          </a:solidFill>
                          <a:latin typeface="Century Gothic" pitchFamily="34"/>
                          <a:hlinkClick r:id="rId2"/>
                        </a:rPr>
                        <a:t>https://www.bbc.co.uk/bitesize/topics/z7d7gwx/articles/zhgxcqt</a:t>
                      </a:r>
                      <a:endParaRPr lang="en-GB" sz="1600" b="1">
                        <a:solidFill>
                          <a:schemeClr val="tx1"/>
                        </a:solidFill>
                        <a:latin typeface="Century Gothic" pitchFamily="34"/>
                      </a:endParaRP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en-GB" sz="1600" b="1">
                        <a:solidFill>
                          <a:schemeClr val="tx1"/>
                        </a:solidFill>
                        <a:latin typeface="Century Gothic" pitchFamily="34"/>
                      </a:endParaRP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40359">
                <a:tc gridSpan="2">
                  <a:txBody>
                    <a:bodyPr/>
                    <a:lstStyle/>
                    <a:p>
                      <a:pPr lvl="0"/>
                      <a:r>
                        <a:rPr lang="en-GB" sz="1600" b="1" i="0" u="none" strike="noStrike" kern="1200">
                          <a:solidFill>
                            <a:schemeClr val="tx1"/>
                          </a:solidFill>
                          <a:latin typeface="Century Gothic" pitchFamily="34"/>
                        </a:rPr>
                        <a:t>Key facts</a:t>
                      </a:r>
                    </a:p>
                    <a:p>
                      <a:pPr lvl="0"/>
                      <a:r>
                        <a:rPr lang="en-GB" sz="1600" b="0" i="0" u="none" strike="noStrike" kern="1200">
                          <a:solidFill>
                            <a:schemeClr val="tx1"/>
                          </a:solidFill>
                          <a:latin typeface="Century Gothic" pitchFamily="34"/>
                        </a:rPr>
                        <a:t>Samuel Pepys survived the Great Plague of 1665.</a:t>
                      </a:r>
                    </a:p>
                    <a:p>
                      <a:pPr lvl="0"/>
                      <a:r>
                        <a:rPr lang="en-GB" sz="1600" b="0" i="0" u="none" strike="noStrike" kern="1200">
                          <a:solidFill>
                            <a:schemeClr val="tx1"/>
                          </a:solidFill>
                          <a:latin typeface="Century Gothic" pitchFamily="34"/>
                        </a:rPr>
                        <a:t>He also saw the Great Fire of London in 1666. It destroyed 13,000 houses.</a:t>
                      </a:r>
                    </a:p>
                    <a:p>
                      <a:pPr lvl="0"/>
                      <a:r>
                        <a:rPr lang="en-GB" sz="1600" b="0" i="0" u="none" strike="noStrike" kern="1200">
                          <a:solidFill>
                            <a:schemeClr val="tx1"/>
                          </a:solidFill>
                          <a:latin typeface="Century Gothic" pitchFamily="34"/>
                        </a:rPr>
                        <a:t>We know lots about these two events from his diary.</a:t>
                      </a:r>
                      <a:endParaRPr lang="en-GB" sz="1200">
                        <a:solidFill>
                          <a:schemeClr val="tx1"/>
                        </a:solidFill>
                        <a:latin typeface="Century Gothic" pitchFamily="34"/>
                      </a:endParaRP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6"/>
          <p:cNvPicPr>
            <a:picLocks noChangeAspect="1"/>
          </p:cNvPicPr>
          <p:nvPr/>
        </p:nvPicPr>
        <p:blipFill rotWithShape="1">
          <a:blip r:embed="rId3"/>
          <a:srcRect t="974"/>
          <a:stretch/>
        </p:blipFill>
        <p:spPr>
          <a:xfrm>
            <a:off x="367575" y="1663337"/>
            <a:ext cx="1818276" cy="264626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5143" y="3648043"/>
            <a:ext cx="1545704" cy="268706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8802" y="3641575"/>
            <a:ext cx="1626935" cy="269353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1484" y="3648359"/>
            <a:ext cx="1553659" cy="268706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Footer Placeholder 8"/>
          <p:cNvSpPr>
            <a:spLocks noGrp="1"/>
          </p:cNvSpPr>
          <p:nvPr>
            <p:ph type="ftr" sz="quarter" idx="9"/>
          </p:nvPr>
        </p:nvSpPr>
        <p:spPr/>
        <p:txBody>
          <a:bodyPr/>
          <a:lstStyle/>
          <a:p>
            <a:pPr lvl="0"/>
            <a:r>
              <a:rPr lang="en-GB"/>
              <a:t>© Focus Education UK Ltd.  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62509A2-D82E-42CF-9A49-C62EB44C0A6F}" type="slidenum">
              <a:rPr lang="en-GB" smtClean="0"/>
              <a:t>4</a:t>
            </a:fld>
            <a:endParaRPr lang="en-GB"/>
          </a:p>
        </p:txBody>
      </p:sp>
      <p:sp>
        <p:nvSpPr>
          <p:cNvPr id="10" name="Title 1"/>
          <p:cNvSpPr txBox="1"/>
          <p:nvPr/>
        </p:nvSpPr>
        <p:spPr>
          <a:xfrm>
            <a:off x="0" y="4011"/>
            <a:ext cx="9144000" cy="1080000"/>
          </a:xfrm>
          <a:prstGeom prst="rect">
            <a:avLst/>
          </a:prstGeom>
          <a:solidFill>
            <a:srgbClr val="7C5FA1"/>
          </a:solidFill>
          <a:ln cap="flat">
            <a:noFill/>
          </a:ln>
        </p:spPr>
        <p:txBody>
          <a:bodyPr vert="horz" wrap="square" lIns="611998" tIns="45720" rIns="91440" bIns="45720" anchor="ctr" anchorCtr="0" compatLnSpc="1">
            <a:noAutofit/>
          </a:bodyPr>
          <a:lstStyle/>
          <a:p>
            <a:pPr lvl="0" defTabSz="457200">
              <a:lnSpc>
                <a:spcPct val="9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>
                <a:solidFill>
                  <a:schemeClr val="bg1"/>
                </a:solidFill>
                <a:latin typeface="Century Gothic" pitchFamily="34"/>
              </a:rPr>
              <a:t>Unit 3: History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655187"/>
              </p:ext>
            </p:extLst>
          </p:nvPr>
        </p:nvGraphicFramePr>
        <p:xfrm>
          <a:off x="338184" y="1247917"/>
          <a:ext cx="8432797" cy="494452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4311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1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798">
                <a:tc gridSpan="2">
                  <a:txBody>
                    <a:bodyPr/>
                    <a:lstStyle/>
                    <a:p>
                      <a:pPr lvl="0"/>
                      <a:r>
                        <a:rPr lang="en-GB" sz="1800">
                          <a:solidFill>
                            <a:schemeClr val="bg1"/>
                          </a:solidFill>
                          <a:latin typeface="Century Gothic" pitchFamily="34"/>
                        </a:rPr>
                        <a:t>If you kept a diary what would you put in it for today or yesterday?</a:t>
                      </a: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5D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373">
                <a:tc rowSpan="10"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en-GB" sz="1400">
                        <a:solidFill>
                          <a:schemeClr val="tx1"/>
                        </a:solidFill>
                        <a:latin typeface="Century Gothic" pitchFamily="34"/>
                      </a:endParaRP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800">
                          <a:solidFill>
                            <a:schemeClr val="tx1"/>
                          </a:solidFill>
                          <a:latin typeface="Century Gothic" pitchFamily="34"/>
                        </a:rPr>
                        <a:t>My diary entry for today:</a:t>
                      </a: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3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800" b="1">
                          <a:solidFill>
                            <a:schemeClr val="tx1"/>
                          </a:solidFill>
                          <a:latin typeface="Century Gothic" pitchFamily="34"/>
                        </a:rPr>
                        <a:t>Date:</a:t>
                      </a: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3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endParaRPr lang="en-GB" sz="1800" b="1">
                        <a:solidFill>
                          <a:schemeClr val="tx1"/>
                        </a:solidFill>
                        <a:latin typeface="Century Gothic" pitchFamily="34"/>
                      </a:endParaRP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3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endParaRPr lang="en-GB" sz="1800" b="1">
                        <a:solidFill>
                          <a:schemeClr val="tx1"/>
                        </a:solidFill>
                        <a:latin typeface="Century Gothic" pitchFamily="34"/>
                      </a:endParaRP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3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endParaRPr lang="en-GB" sz="1800" b="1">
                        <a:solidFill>
                          <a:schemeClr val="tx1"/>
                        </a:solidFill>
                        <a:latin typeface="Century Gothic" pitchFamily="34"/>
                      </a:endParaRP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3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endParaRPr lang="en-GB" sz="1800" b="1">
                        <a:solidFill>
                          <a:schemeClr val="tx1"/>
                        </a:solidFill>
                        <a:latin typeface="Century Gothic" pitchFamily="34"/>
                      </a:endParaRP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3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endParaRPr lang="en-GB" sz="1800" b="1">
                        <a:solidFill>
                          <a:schemeClr val="tx1"/>
                        </a:solidFill>
                        <a:latin typeface="Century Gothic" pitchFamily="34"/>
                      </a:endParaRP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3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endParaRPr lang="en-GB" sz="1800" b="1">
                        <a:solidFill>
                          <a:schemeClr val="tx1"/>
                        </a:solidFill>
                        <a:latin typeface="Century Gothic" pitchFamily="34"/>
                      </a:endParaRP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3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endParaRPr lang="en-GB" sz="1800" b="1">
                        <a:solidFill>
                          <a:schemeClr val="tx1"/>
                        </a:solidFill>
                        <a:latin typeface="Century Gothic" pitchFamily="34"/>
                      </a:endParaRP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3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endParaRPr lang="en-GB" sz="1800" b="1">
                        <a:solidFill>
                          <a:schemeClr val="tx1"/>
                        </a:solidFill>
                        <a:latin typeface="Century Gothic" pitchFamily="34"/>
                      </a:endParaRP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84" y="1652178"/>
            <a:ext cx="2371725" cy="192405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9"/>
          </p:nvPr>
        </p:nvSpPr>
        <p:spPr/>
        <p:txBody>
          <a:bodyPr/>
          <a:lstStyle/>
          <a:p>
            <a:pPr lvl="0"/>
            <a:r>
              <a:rPr lang="en-GB"/>
              <a:t>© Focus Education UK Ltd.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62509A2-D82E-42CF-9A49-C62EB44C0A6F}" type="slidenum">
              <a:rPr lang="en-GB" smtClean="0"/>
              <a:t>5</a:t>
            </a:fld>
            <a:endParaRPr lang="en-GB"/>
          </a:p>
        </p:txBody>
      </p:sp>
      <p:sp>
        <p:nvSpPr>
          <p:cNvPr id="8" name="Title 1"/>
          <p:cNvSpPr txBox="1"/>
          <p:nvPr/>
        </p:nvSpPr>
        <p:spPr>
          <a:xfrm>
            <a:off x="0" y="4011"/>
            <a:ext cx="9144000" cy="1080000"/>
          </a:xfrm>
          <a:prstGeom prst="rect">
            <a:avLst/>
          </a:prstGeom>
          <a:solidFill>
            <a:srgbClr val="7C5FA1"/>
          </a:solidFill>
          <a:ln cap="flat">
            <a:noFill/>
          </a:ln>
        </p:spPr>
        <p:txBody>
          <a:bodyPr vert="horz" wrap="square" lIns="611998" tIns="45720" rIns="91440" bIns="45720" anchor="ctr" anchorCtr="0" compatLnSpc="1">
            <a:noAutofit/>
          </a:bodyPr>
          <a:lstStyle/>
          <a:p>
            <a:pPr lvl="0" defTabSz="457200">
              <a:lnSpc>
                <a:spcPct val="9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>
                <a:solidFill>
                  <a:schemeClr val="bg1"/>
                </a:solidFill>
                <a:latin typeface="Century Gothic" pitchFamily="34"/>
              </a:rPr>
              <a:t>Unit 3: History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idx="1"/>
          </p:nvPr>
        </p:nvSpPr>
        <p:spPr>
          <a:xfrm>
            <a:off x="337751" y="1486110"/>
            <a:ext cx="5200019" cy="2767385"/>
          </a:xfrm>
        </p:spPr>
        <p:txBody>
          <a:bodyPr/>
          <a:lstStyle/>
          <a:p>
            <a:pPr marL="0" lvl="0" indent="0">
              <a:buNone/>
            </a:pPr>
            <a:r>
              <a:rPr lang="en-GB">
                <a:solidFill>
                  <a:schemeClr val="tx1"/>
                </a:solidFill>
                <a:latin typeface="Century Gothic" pitchFamily="34"/>
              </a:rPr>
              <a:t>What do you think ‘fanning the inferno’ means?</a:t>
            </a:r>
          </a:p>
          <a:p>
            <a:pPr marL="0" lvl="0" indent="0">
              <a:buNone/>
            </a:pPr>
            <a:endParaRPr lang="en-GB">
              <a:solidFill>
                <a:schemeClr val="tx1"/>
              </a:solidFill>
              <a:latin typeface="Century Gothic" pitchFamily="34"/>
            </a:endParaRPr>
          </a:p>
          <a:p>
            <a:pPr marL="0" lvl="0" indent="0">
              <a:buNone/>
            </a:pPr>
            <a:endParaRPr lang="en-GB">
              <a:solidFill>
                <a:schemeClr val="tx1"/>
              </a:solidFill>
              <a:latin typeface="Century Gothic" pitchFamily="34"/>
            </a:endParaRPr>
          </a:p>
          <a:p>
            <a:pPr marL="0" lvl="0" indent="0">
              <a:buNone/>
            </a:pPr>
            <a:r>
              <a:rPr lang="en-GB">
                <a:solidFill>
                  <a:schemeClr val="tx1"/>
                </a:solidFill>
                <a:latin typeface="Century Gothic" pitchFamily="34"/>
              </a:rPr>
              <a:t>Why is the sky so dark?</a:t>
            </a:r>
          </a:p>
        </p:txBody>
      </p:sp>
      <p:sp>
        <p:nvSpPr>
          <p:cNvPr id="3" name="Footer Placeholder 3"/>
          <p:cNvSpPr txBox="1"/>
          <p:nvPr/>
        </p:nvSpPr>
        <p:spPr>
          <a:xfrm>
            <a:off x="3028949" y="6356351"/>
            <a:ext cx="3086099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898989"/>
                </a:solidFill>
                <a:uFillTx/>
                <a:latin typeface="Century Gothic" pitchFamily="34"/>
              </a:rPr>
              <a:t>© Focus Education UK Ltd.  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1964" y="1303230"/>
            <a:ext cx="3112663" cy="415021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9"/>
          </p:nvPr>
        </p:nvSpPr>
        <p:spPr/>
        <p:txBody>
          <a:bodyPr/>
          <a:lstStyle/>
          <a:p>
            <a:pPr lvl="0"/>
            <a:r>
              <a:rPr lang="en-GB"/>
              <a:t>© Focus Education UK Ltd.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62509A2-D82E-42CF-9A49-C62EB44C0A6F}" type="slidenum">
              <a:rPr lang="en-GB" smtClean="0"/>
              <a:t>6</a:t>
            </a:fld>
            <a:endParaRPr lang="en-GB"/>
          </a:p>
        </p:txBody>
      </p:sp>
      <p:sp>
        <p:nvSpPr>
          <p:cNvPr id="10" name="Title 1"/>
          <p:cNvSpPr txBox="1"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rgbClr val="7C5FA1"/>
          </a:solidFill>
          <a:ln cap="flat">
            <a:noFill/>
          </a:ln>
        </p:spPr>
        <p:txBody>
          <a:bodyPr vert="horz" wrap="square" lIns="611998" tIns="45720" rIns="91440" bIns="45720" anchor="ctr" anchorCtr="0" compatLnSpc="1">
            <a:noAutofit/>
          </a:bodyPr>
          <a:lstStyle/>
          <a:p>
            <a:pPr lvl="0" defTabSz="457200">
              <a:lnSpc>
                <a:spcPct val="9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>
                <a:solidFill>
                  <a:schemeClr val="bg1"/>
                </a:solidFill>
                <a:latin typeface="Century Gothic" pitchFamily="34"/>
              </a:rPr>
              <a:t>Unit 5: English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124D4D64538641958E4A007980C13B" ma:contentTypeVersion="12" ma:contentTypeDescription="Create a new document." ma:contentTypeScope="" ma:versionID="946afbda18186698106b0ce222443467">
  <xsd:schema xmlns:xsd="http://www.w3.org/2001/XMLSchema" xmlns:xs="http://www.w3.org/2001/XMLSchema" xmlns:p="http://schemas.microsoft.com/office/2006/metadata/properties" xmlns:ns2="9afee772-eb75-46e8-9ea7-aea7d31c93a2" xmlns:ns3="e28a704d-9600-4ad2-9d5d-dece923bace9" targetNamespace="http://schemas.microsoft.com/office/2006/metadata/properties" ma:root="true" ma:fieldsID="64e5dd79a3c711c2c42af549a5dd9833" ns2:_="" ns3:_="">
    <xsd:import namespace="9afee772-eb75-46e8-9ea7-aea7d31c93a2"/>
    <xsd:import namespace="e28a704d-9600-4ad2-9d5d-dece923bac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fee772-eb75-46e8-9ea7-aea7d31c93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8a704d-9600-4ad2-9d5d-dece923bace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B4F86C3-979F-4E09-B08E-C263CDD0CA4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28DA603-5BC0-4013-ABBD-D5AD56547474}">
  <ds:schemaRefs>
    <ds:schemaRef ds:uri="9afee772-eb75-46e8-9ea7-aea7d31c93a2"/>
    <ds:schemaRef ds:uri="e28a704d-9600-4ad2-9d5d-dece923bace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3A1F303-3B2F-4C15-9BDA-849486E595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Office%20Theme</Template>
  <Application>Microsoft Office PowerPoint</Application>
  <PresentationFormat>On-screen Show (4:3)</PresentationFormat>
  <Slides>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FOCUSHISTORY Putting literature at the heart of history</dc:title>
  <dc:creator>Clive Davies</dc:creator>
  <cp:revision>20</cp:revision>
  <dcterms:created xsi:type="dcterms:W3CDTF">2018-06-03T06:58:19Z</dcterms:created>
  <dcterms:modified xsi:type="dcterms:W3CDTF">2021-02-09T13:54:21Z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0x010100E4124D4D64538641958E4A007980C13B</vt:lpwstr>
  </property>
</Properties>
</file>