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Cross" userId="dc587daa-9620-4edf-b5b8-b99806329dd5" providerId="ADAL" clId="{06D6682A-6527-41FA-A32A-593FA0FDC8A9}"/>
    <pc:docChg chg="modSld">
      <pc:chgData name="Heidi Cross" userId="dc587daa-9620-4edf-b5b8-b99806329dd5" providerId="ADAL" clId="{06D6682A-6527-41FA-A32A-593FA0FDC8A9}" dt="2021-02-09T12:29:10.186" v="3" actId="14100"/>
      <pc:docMkLst>
        <pc:docMk/>
      </pc:docMkLst>
      <pc:sldChg chg="modSp mod">
        <pc:chgData name="Heidi Cross" userId="dc587daa-9620-4edf-b5b8-b99806329dd5" providerId="ADAL" clId="{06D6682A-6527-41FA-A32A-593FA0FDC8A9}" dt="2021-02-09T12:29:10.186" v="3" actId="14100"/>
        <pc:sldMkLst>
          <pc:docMk/>
          <pc:sldMk cId="618468640" sldId="257"/>
        </pc:sldMkLst>
        <pc:spChg chg="mod">
          <ac:chgData name="Heidi Cross" userId="dc587daa-9620-4edf-b5b8-b99806329dd5" providerId="ADAL" clId="{06D6682A-6527-41FA-A32A-593FA0FDC8A9}" dt="2021-02-09T12:29:03.772" v="1" actId="1076"/>
          <ac:spMkLst>
            <pc:docMk/>
            <pc:sldMk cId="618468640" sldId="257"/>
            <ac:spMk id="3" creationId="{E0E4B4F2-BF8A-466A-8F9F-A127A1646608}"/>
          </ac:spMkLst>
        </pc:spChg>
        <pc:picChg chg="mod">
          <ac:chgData name="Heidi Cross" userId="dc587daa-9620-4edf-b5b8-b99806329dd5" providerId="ADAL" clId="{06D6682A-6527-41FA-A32A-593FA0FDC8A9}" dt="2021-02-09T12:29:10.186" v="3" actId="14100"/>
          <ac:picMkLst>
            <pc:docMk/>
            <pc:sldMk cId="618468640" sldId="257"/>
            <ac:picMk id="5" creationId="{3C08C58D-1DD7-48AB-95E0-D56AB9D755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18A6-B09A-420E-B003-CACAD9602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A59656-FBBD-4A86-976F-0FD38C995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9861B3-2D4A-4966-AE71-00B982CE3DD7}"/>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2FFE4DDF-0C9C-47EF-9054-07A64F75D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CBDB8-143C-40D6-A67C-483354B97A79}"/>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105797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9E9A-EF98-4937-9C8E-D796F50D80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C15947-039F-4D82-946C-57CDFD1552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4C2D4-A104-404B-9283-6F05153CCA07}"/>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1AB1BEE5-F9F2-4256-A310-F3BD7C8A52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908C2-4EAF-4E47-B8E0-00FB6356BA33}"/>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133650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2F6F0-4A20-4252-A97D-D21C659001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A0476-9973-405B-A07B-9AA77AE71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F613B0-FA9C-42F8-8B8C-199C4BB36F3F}"/>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6536CC4C-E734-4D5C-B823-CE0F9466FB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176B2-FDBF-457B-B1FE-E1642869BC3D}"/>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271091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9070-FD64-456F-89D8-D849BF149B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4DD19-C369-45C8-A325-C6BFA89FA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110B4E-AF08-4050-871B-139F23B807EC}"/>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74034102-95BC-4D37-9B3D-A05932CBD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BC09E-9562-450F-A5FE-98F38D62952D}"/>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267917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F406-B9D0-406F-925F-CC5435A01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D9569F-9E6C-41A0-9E34-93D6D0E0B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2D02C-8605-4655-936E-87C348A164FC}"/>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9BC41235-9B75-4861-96F0-1A4DACD26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4C50A-B243-4974-8BA4-87C249CB4710}"/>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250027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D4E7-8DFA-4B11-823E-A5AF6A1F41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212DC9-A53C-4878-9895-CA98EAE44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47AC21-81F1-4C32-A191-47D016B6F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913950-A843-47F6-A5B2-959850375BF3}"/>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6" name="Footer Placeholder 5">
            <a:extLst>
              <a:ext uri="{FF2B5EF4-FFF2-40B4-BE49-F238E27FC236}">
                <a16:creationId xmlns:a16="http://schemas.microsoft.com/office/drawing/2014/main" id="{BC555156-ECBD-4E9B-9C1A-87B0378C0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E329A-E82C-4963-8BC6-2641B9199DF6}"/>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224288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71C8-918D-4506-9F9D-83B003AB72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B39159-1C87-47C7-A31C-33848930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B06FE-70F5-4E98-913D-9B0970771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2E9EEF-1880-412A-9BA9-AF82084C7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288A0-CB70-42C8-A79B-5805A76CF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13DD35-83DF-428C-86C2-EFB5485C11E9}"/>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8" name="Footer Placeholder 7">
            <a:extLst>
              <a:ext uri="{FF2B5EF4-FFF2-40B4-BE49-F238E27FC236}">
                <a16:creationId xmlns:a16="http://schemas.microsoft.com/office/drawing/2014/main" id="{B3B3E842-DA83-4763-9804-30C86A550C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B7E697-02C3-46BE-A3AF-660EB23FFC37}"/>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254479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8A01-3F23-4AC4-99DA-39472715FB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DEE7B7-7602-4E28-B992-6448E11BD072}"/>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4" name="Footer Placeholder 3">
            <a:extLst>
              <a:ext uri="{FF2B5EF4-FFF2-40B4-BE49-F238E27FC236}">
                <a16:creationId xmlns:a16="http://schemas.microsoft.com/office/drawing/2014/main" id="{A7FE0790-0DC9-47F6-8327-16C7031496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FDF529-ED09-4D3A-A5FA-1B51355BE70C}"/>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58606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0551C-8E02-4417-AEDE-0AEDEE04DE15}"/>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3" name="Footer Placeholder 2">
            <a:extLst>
              <a:ext uri="{FF2B5EF4-FFF2-40B4-BE49-F238E27FC236}">
                <a16:creationId xmlns:a16="http://schemas.microsoft.com/office/drawing/2014/main" id="{6EA72C06-7276-44F4-ACEF-1E89C5AD82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B7F02A-CC74-485C-B985-2A6401A6F887}"/>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385384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17A-7902-4C53-AC41-E9214075C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D68BEF-F8C8-451F-96EE-CCE73828C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5DA206-360B-492A-9AE8-7EAC8990F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02B58-65F0-4831-AD75-32BF74C72DAC}"/>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6" name="Footer Placeholder 5">
            <a:extLst>
              <a:ext uri="{FF2B5EF4-FFF2-40B4-BE49-F238E27FC236}">
                <a16:creationId xmlns:a16="http://schemas.microsoft.com/office/drawing/2014/main" id="{4D0A8190-CA2B-449F-BC3A-CA688F32F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0DF50C-C6F6-4751-8AB6-FDD19ADE07B1}"/>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305182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47C8-AC5A-4FA3-B5E7-1FB1B1696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E95D87-6815-4658-B251-1F076441D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4E0E0C-8110-412E-812C-B88D722EC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51B14-F45C-4CDF-B67F-2F53498C0610}"/>
              </a:ext>
            </a:extLst>
          </p:cNvPr>
          <p:cNvSpPr>
            <a:spLocks noGrp="1"/>
          </p:cNvSpPr>
          <p:nvPr>
            <p:ph type="dt" sz="half" idx="10"/>
          </p:nvPr>
        </p:nvSpPr>
        <p:spPr/>
        <p:txBody>
          <a:bodyPr/>
          <a:lstStyle/>
          <a:p>
            <a:fld id="{2A7F2D7B-1FB6-445F-9359-327225480471}" type="datetimeFigureOut">
              <a:rPr lang="en-GB" smtClean="0"/>
              <a:t>09/02/2021</a:t>
            </a:fld>
            <a:endParaRPr lang="en-GB"/>
          </a:p>
        </p:txBody>
      </p:sp>
      <p:sp>
        <p:nvSpPr>
          <p:cNvPr id="6" name="Footer Placeholder 5">
            <a:extLst>
              <a:ext uri="{FF2B5EF4-FFF2-40B4-BE49-F238E27FC236}">
                <a16:creationId xmlns:a16="http://schemas.microsoft.com/office/drawing/2014/main" id="{D83E9897-3F8A-4D92-9CC7-4BDF19FE2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CB1C48-B656-4A91-BAD3-242776BC94B1}"/>
              </a:ext>
            </a:extLst>
          </p:cNvPr>
          <p:cNvSpPr>
            <a:spLocks noGrp="1"/>
          </p:cNvSpPr>
          <p:nvPr>
            <p:ph type="sldNum" sz="quarter" idx="12"/>
          </p:nvPr>
        </p:nvSpPr>
        <p:spPr/>
        <p:txBody>
          <a:bodyPr/>
          <a:lstStyle/>
          <a:p>
            <a:fld id="{7174B159-5B5C-4F8A-A58E-B335345433C8}" type="slidenum">
              <a:rPr lang="en-GB" smtClean="0"/>
              <a:t>‹#›</a:t>
            </a:fld>
            <a:endParaRPr lang="en-GB"/>
          </a:p>
        </p:txBody>
      </p:sp>
    </p:spTree>
    <p:extLst>
      <p:ext uri="{BB962C8B-B14F-4D97-AF65-F5344CB8AC3E}">
        <p14:creationId xmlns:p14="http://schemas.microsoft.com/office/powerpoint/2010/main" val="75025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A600E-7FC4-4E48-AC5A-D8734DA9D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19E09E-4A7C-45FB-9C38-DAE03A3E4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3CBDC4-4FF7-43FB-B684-DCF2A06D6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F2D7B-1FB6-445F-9359-327225480471}" type="datetimeFigureOut">
              <a:rPr lang="en-GB" smtClean="0"/>
              <a:t>09/02/2021</a:t>
            </a:fld>
            <a:endParaRPr lang="en-GB"/>
          </a:p>
        </p:txBody>
      </p:sp>
      <p:sp>
        <p:nvSpPr>
          <p:cNvPr id="5" name="Footer Placeholder 4">
            <a:extLst>
              <a:ext uri="{FF2B5EF4-FFF2-40B4-BE49-F238E27FC236}">
                <a16:creationId xmlns:a16="http://schemas.microsoft.com/office/drawing/2014/main" id="{89B485EF-7128-487E-956F-A1A47D768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B337AD-120E-4DBF-91B0-A3AAE7A10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4B159-5B5C-4F8A-A58E-B335345433C8}" type="slidenum">
              <a:rPr lang="en-GB" smtClean="0"/>
              <a:t>‹#›</a:t>
            </a:fld>
            <a:endParaRPr lang="en-GB"/>
          </a:p>
        </p:txBody>
      </p:sp>
    </p:spTree>
    <p:extLst>
      <p:ext uri="{BB962C8B-B14F-4D97-AF65-F5344CB8AC3E}">
        <p14:creationId xmlns:p14="http://schemas.microsoft.com/office/powerpoint/2010/main" val="270632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3ED7E7-FFCF-4671-BEE6-353371B17409}"/>
              </a:ext>
            </a:extLst>
          </p:cNvPr>
          <p:cNvPicPr>
            <a:picLocks noGrp="1" noChangeAspect="1"/>
          </p:cNvPicPr>
          <p:nvPr>
            <p:ph idx="1"/>
          </p:nvPr>
        </p:nvPicPr>
        <p:blipFill>
          <a:blip r:embed="rId2"/>
          <a:stretch>
            <a:fillRect/>
          </a:stretch>
        </p:blipFill>
        <p:spPr>
          <a:xfrm>
            <a:off x="503853" y="1196829"/>
            <a:ext cx="6036905" cy="837245"/>
          </a:xfrm>
          <a:prstGeom prst="rect">
            <a:avLst/>
          </a:prstGeom>
        </p:spPr>
      </p:pic>
      <p:pic>
        <p:nvPicPr>
          <p:cNvPr id="5" name="Picture 4">
            <a:extLst>
              <a:ext uri="{FF2B5EF4-FFF2-40B4-BE49-F238E27FC236}">
                <a16:creationId xmlns:a16="http://schemas.microsoft.com/office/drawing/2014/main" id="{5A7B7E97-A82C-4E5C-9AE9-201356A3AFA9}"/>
              </a:ext>
            </a:extLst>
          </p:cNvPr>
          <p:cNvPicPr>
            <a:picLocks noChangeAspect="1"/>
          </p:cNvPicPr>
          <p:nvPr/>
        </p:nvPicPr>
        <p:blipFill>
          <a:blip r:embed="rId3"/>
          <a:stretch>
            <a:fillRect/>
          </a:stretch>
        </p:blipFill>
        <p:spPr>
          <a:xfrm>
            <a:off x="3600021" y="534745"/>
            <a:ext cx="7718011" cy="5788509"/>
          </a:xfrm>
          <a:prstGeom prst="rect">
            <a:avLst/>
          </a:prstGeom>
        </p:spPr>
      </p:pic>
    </p:spTree>
    <p:extLst>
      <p:ext uri="{BB962C8B-B14F-4D97-AF65-F5344CB8AC3E}">
        <p14:creationId xmlns:p14="http://schemas.microsoft.com/office/powerpoint/2010/main" val="110428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623BB-4288-474A-9714-CE7319BD8B3C}"/>
              </a:ext>
            </a:extLst>
          </p:cNvPr>
          <p:cNvPicPr>
            <a:picLocks noChangeAspect="1"/>
          </p:cNvPicPr>
          <p:nvPr/>
        </p:nvPicPr>
        <p:blipFill>
          <a:blip r:embed="rId2"/>
          <a:stretch>
            <a:fillRect/>
          </a:stretch>
        </p:blipFill>
        <p:spPr>
          <a:xfrm>
            <a:off x="895738" y="270588"/>
            <a:ext cx="9400591" cy="5458407"/>
          </a:xfrm>
          <a:prstGeom prst="rect">
            <a:avLst/>
          </a:prstGeom>
        </p:spPr>
      </p:pic>
    </p:spTree>
    <p:extLst>
      <p:ext uri="{BB962C8B-B14F-4D97-AF65-F5344CB8AC3E}">
        <p14:creationId xmlns:p14="http://schemas.microsoft.com/office/powerpoint/2010/main" val="328657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E4B4F2-BF8A-466A-8F9F-A127A1646608}"/>
              </a:ext>
            </a:extLst>
          </p:cNvPr>
          <p:cNvSpPr>
            <a:spLocks noGrp="1"/>
          </p:cNvSpPr>
          <p:nvPr>
            <p:ph type="subTitle" idx="1"/>
          </p:nvPr>
        </p:nvSpPr>
        <p:spPr>
          <a:xfrm>
            <a:off x="1263159" y="5811361"/>
            <a:ext cx="9144000" cy="750693"/>
          </a:xfrm>
        </p:spPr>
        <p:txBody>
          <a:bodyPr>
            <a:normAutofit fontScale="77500" lnSpcReduction="20000"/>
          </a:bodyPr>
          <a:lstStyle/>
          <a:p>
            <a:r>
              <a:rPr lang="en-GB" dirty="0"/>
              <a:t>Go for a walk and look carefully at the houses near where you live.  What do you notice about the houses today? Think about what they are made from, are they all built very close together or are there spaces between them? What are the roofs made from?</a:t>
            </a:r>
          </a:p>
        </p:txBody>
      </p:sp>
      <p:pic>
        <p:nvPicPr>
          <p:cNvPr id="5" name="Picture 4">
            <a:extLst>
              <a:ext uri="{FF2B5EF4-FFF2-40B4-BE49-F238E27FC236}">
                <a16:creationId xmlns:a16="http://schemas.microsoft.com/office/drawing/2014/main" id="{3C08C58D-1DD7-48AB-95E0-D56AB9D75549}"/>
              </a:ext>
            </a:extLst>
          </p:cNvPr>
          <p:cNvPicPr>
            <a:picLocks noChangeAspect="1"/>
          </p:cNvPicPr>
          <p:nvPr/>
        </p:nvPicPr>
        <p:blipFill>
          <a:blip r:embed="rId2"/>
          <a:stretch>
            <a:fillRect/>
          </a:stretch>
        </p:blipFill>
        <p:spPr>
          <a:xfrm>
            <a:off x="662730" y="295946"/>
            <a:ext cx="10771464" cy="5265955"/>
          </a:xfrm>
          <a:prstGeom prst="rect">
            <a:avLst/>
          </a:prstGeom>
        </p:spPr>
      </p:pic>
    </p:spTree>
    <p:extLst>
      <p:ext uri="{BB962C8B-B14F-4D97-AF65-F5344CB8AC3E}">
        <p14:creationId xmlns:p14="http://schemas.microsoft.com/office/powerpoint/2010/main" val="618468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24D4D64538641958E4A007980C13B" ma:contentTypeVersion="12" ma:contentTypeDescription="Create a new document." ma:contentTypeScope="" ma:versionID="946afbda18186698106b0ce222443467">
  <xsd:schema xmlns:xsd="http://www.w3.org/2001/XMLSchema" xmlns:xs="http://www.w3.org/2001/XMLSchema" xmlns:p="http://schemas.microsoft.com/office/2006/metadata/properties" xmlns:ns2="9afee772-eb75-46e8-9ea7-aea7d31c93a2" xmlns:ns3="e28a704d-9600-4ad2-9d5d-dece923bace9" targetNamespace="http://schemas.microsoft.com/office/2006/metadata/properties" ma:root="true" ma:fieldsID="64e5dd79a3c711c2c42af549a5dd9833" ns2:_="" ns3:_="">
    <xsd:import namespace="9afee772-eb75-46e8-9ea7-aea7d31c93a2"/>
    <xsd:import namespace="e28a704d-9600-4ad2-9d5d-dece923bac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e772-eb75-46e8-9ea7-aea7d31c9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8a704d-9600-4ad2-9d5d-dece923bac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232E6A-6553-45A7-8AEC-FBCDB6CCB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e772-eb75-46e8-9ea7-aea7d31c93a2"/>
    <ds:schemaRef ds:uri="e28a704d-9600-4ad2-9d5d-dece923b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D84EB-4AF7-4A2B-AAFE-0B6D3AFEAF9D}">
  <ds:schemaRefs>
    <ds:schemaRef ds:uri="http://schemas.microsoft.com/sharepoint/v3/contenttype/forms"/>
  </ds:schemaRefs>
</ds:datastoreItem>
</file>

<file path=customXml/itemProps3.xml><?xml version="1.0" encoding="utf-8"?>
<ds:datastoreItem xmlns:ds="http://schemas.openxmlformats.org/officeDocument/2006/customXml" ds:itemID="{1ADDD5D7-7F75-4107-9C92-C21B8E2DFD48}">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9afee772-eb75-46e8-9ea7-aea7d31c93a2"/>
    <ds:schemaRef ds:uri="http://purl.org/dc/elements/1.1/"/>
    <ds:schemaRef ds:uri="http://schemas.openxmlformats.org/package/2006/metadata/core-properties"/>
    <ds:schemaRef ds:uri="e28a704d-9600-4ad2-9d5d-dece923bace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53</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Cross</dc:creator>
  <cp:lastModifiedBy>Heidi Cross</cp:lastModifiedBy>
  <cp:revision>2</cp:revision>
  <dcterms:created xsi:type="dcterms:W3CDTF">2021-02-09T12:17:53Z</dcterms:created>
  <dcterms:modified xsi:type="dcterms:W3CDTF">2021-02-09T12:29:14Z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0x010100E4124D4D64538641958E4A007980C13B</vt:lpwstr>
  </property>
</Properties>
</file>