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411" r:id="rId5"/>
    <p:sldId id="256" r:id="rId6"/>
    <p:sldId id="366" r:id="rId7"/>
    <p:sldId id="365" r:id="rId8"/>
    <p:sldId id="367" r:id="rId9"/>
    <p:sldId id="360" r:id="rId10"/>
    <p:sldId id="413" r:id="rId11"/>
    <p:sldId id="355" r:id="rId12"/>
    <p:sldId id="414" r:id="rId13"/>
    <p:sldId id="369" r:id="rId14"/>
    <p:sldId id="415" r:id="rId15"/>
    <p:sldId id="372" r:id="rId16"/>
    <p:sldId id="416" r:id="rId17"/>
    <p:sldId id="417" r:id="rId18"/>
    <p:sldId id="418" r:id="rId19"/>
    <p:sldId id="419" r:id="rId20"/>
    <p:sldId id="377" r:id="rId21"/>
    <p:sldId id="420" r:id="rId22"/>
    <p:sldId id="379" r:id="rId23"/>
    <p:sldId id="421" r:id="rId24"/>
    <p:sldId id="422"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234871-61B9-42C3-BFEF-2D393052E126}" v="86" dt="2019-05-10T14:15:19.5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21" autoAdjust="0"/>
    <p:restoredTop sz="94660"/>
  </p:normalViewPr>
  <p:slideViewPr>
    <p:cSldViewPr snapToGrid="0">
      <p:cViewPr varScale="1">
        <p:scale>
          <a:sx n="68" d="100"/>
          <a:sy n="68" d="100"/>
        </p:scale>
        <p:origin x="12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na Szilvasy" userId="59fb472d-eed4-4f11-9686-c2c8db02a2cd" providerId="ADAL" clId="{1D234871-61B9-42C3-BFEF-2D393052E126}"/>
    <pc:docChg chg="undo custSel addSld delSld modSld">
      <pc:chgData name="Davina Szilvasy" userId="59fb472d-eed4-4f11-9686-c2c8db02a2cd" providerId="ADAL" clId="{1D234871-61B9-42C3-BFEF-2D393052E126}" dt="2019-05-10T14:15:31.692" v="309" actId="2696"/>
      <pc:docMkLst>
        <pc:docMk/>
      </pc:docMkLst>
      <pc:sldChg chg="addSp delSp">
        <pc:chgData name="Davina Szilvasy" userId="59fb472d-eed4-4f11-9686-c2c8db02a2cd" providerId="ADAL" clId="{1D234871-61B9-42C3-BFEF-2D393052E126}" dt="2019-05-10T13:54:57.290" v="1"/>
        <pc:sldMkLst>
          <pc:docMk/>
          <pc:sldMk cId="2637481266" sldId="256"/>
        </pc:sldMkLst>
        <pc:grpChg chg="del">
          <ac:chgData name="Davina Szilvasy" userId="59fb472d-eed4-4f11-9686-c2c8db02a2cd" providerId="ADAL" clId="{1D234871-61B9-42C3-BFEF-2D393052E126}" dt="2019-05-10T13:54:55.677" v="0" actId="478"/>
          <ac:grpSpMkLst>
            <pc:docMk/>
            <pc:sldMk cId="2637481266" sldId="256"/>
            <ac:grpSpMk id="6" creationId="{F48D1577-DF7B-42CD-A5F9-E392C94F47A5}"/>
          </ac:grpSpMkLst>
        </pc:grpChg>
        <pc:grpChg chg="add">
          <ac:chgData name="Davina Szilvasy" userId="59fb472d-eed4-4f11-9686-c2c8db02a2cd" providerId="ADAL" clId="{1D234871-61B9-42C3-BFEF-2D393052E126}" dt="2019-05-10T13:54:57.290" v="1"/>
          <ac:grpSpMkLst>
            <pc:docMk/>
            <pc:sldMk cId="2637481266" sldId="256"/>
            <ac:grpSpMk id="7" creationId="{A859A735-D986-4040-AAFF-5F107594CED1}"/>
          </ac:grpSpMkLst>
        </pc:grpChg>
      </pc:sldChg>
      <pc:sldChg chg="delSp modSp del">
        <pc:chgData name="Davina Szilvasy" userId="59fb472d-eed4-4f11-9686-c2c8db02a2cd" providerId="ADAL" clId="{1D234871-61B9-42C3-BFEF-2D393052E126}" dt="2019-05-10T14:11:21.191" v="237" actId="2696"/>
        <pc:sldMkLst>
          <pc:docMk/>
          <pc:sldMk cId="636014570" sldId="314"/>
        </pc:sldMkLst>
        <pc:spChg chg="mod">
          <ac:chgData name="Davina Szilvasy" userId="59fb472d-eed4-4f11-9686-c2c8db02a2cd" providerId="ADAL" clId="{1D234871-61B9-42C3-BFEF-2D393052E126}" dt="2019-05-10T14:11:12.818" v="235" actId="2085"/>
          <ac:spMkLst>
            <pc:docMk/>
            <pc:sldMk cId="636014570" sldId="314"/>
            <ac:spMk id="19" creationId="{5252A847-DE45-4FA3-A1F8-EEBEB845FF8E}"/>
          </ac:spMkLst>
        </pc:spChg>
        <pc:picChg chg="del">
          <ac:chgData name="Davina Szilvasy" userId="59fb472d-eed4-4f11-9686-c2c8db02a2cd" providerId="ADAL" clId="{1D234871-61B9-42C3-BFEF-2D393052E126}" dt="2019-05-10T14:11:07.792" v="233" actId="478"/>
          <ac:picMkLst>
            <pc:docMk/>
            <pc:sldMk cId="636014570" sldId="314"/>
            <ac:picMk id="11" creationId="{CB4368D3-9391-41FC-9C29-FB8142CBF55D}"/>
          </ac:picMkLst>
        </pc:picChg>
        <pc:picChg chg="del">
          <ac:chgData name="Davina Szilvasy" userId="59fb472d-eed4-4f11-9686-c2c8db02a2cd" providerId="ADAL" clId="{1D234871-61B9-42C3-BFEF-2D393052E126}" dt="2019-05-10T14:11:07.792" v="233" actId="478"/>
          <ac:picMkLst>
            <pc:docMk/>
            <pc:sldMk cId="636014570" sldId="314"/>
            <ac:picMk id="12" creationId="{7D53135C-5EC7-476F-A271-03731F46F711}"/>
          </ac:picMkLst>
        </pc:picChg>
        <pc:picChg chg="del">
          <ac:chgData name="Davina Szilvasy" userId="59fb472d-eed4-4f11-9686-c2c8db02a2cd" providerId="ADAL" clId="{1D234871-61B9-42C3-BFEF-2D393052E126}" dt="2019-05-10T14:11:07.792" v="233" actId="478"/>
          <ac:picMkLst>
            <pc:docMk/>
            <pc:sldMk cId="636014570" sldId="314"/>
            <ac:picMk id="13" creationId="{BB82E2B4-4FA4-413E-9B6D-F413B52BDB5C}"/>
          </ac:picMkLst>
        </pc:picChg>
        <pc:picChg chg="del">
          <ac:chgData name="Davina Szilvasy" userId="59fb472d-eed4-4f11-9686-c2c8db02a2cd" providerId="ADAL" clId="{1D234871-61B9-42C3-BFEF-2D393052E126}" dt="2019-05-10T14:11:07.792" v="233" actId="478"/>
          <ac:picMkLst>
            <pc:docMk/>
            <pc:sldMk cId="636014570" sldId="314"/>
            <ac:picMk id="14" creationId="{AF5C84E9-4E13-4EDE-B360-AD89844D0848}"/>
          </ac:picMkLst>
        </pc:picChg>
        <pc:picChg chg="del">
          <ac:chgData name="Davina Szilvasy" userId="59fb472d-eed4-4f11-9686-c2c8db02a2cd" providerId="ADAL" clId="{1D234871-61B9-42C3-BFEF-2D393052E126}" dt="2019-05-10T14:11:07.792" v="233" actId="478"/>
          <ac:picMkLst>
            <pc:docMk/>
            <pc:sldMk cId="636014570" sldId="314"/>
            <ac:picMk id="15" creationId="{FB803CA0-205E-45B5-AE12-FFD1E59FF4EA}"/>
          </ac:picMkLst>
        </pc:picChg>
        <pc:picChg chg="del">
          <ac:chgData name="Davina Szilvasy" userId="59fb472d-eed4-4f11-9686-c2c8db02a2cd" providerId="ADAL" clId="{1D234871-61B9-42C3-BFEF-2D393052E126}" dt="2019-05-10T14:11:07.792" v="233" actId="478"/>
          <ac:picMkLst>
            <pc:docMk/>
            <pc:sldMk cId="636014570" sldId="314"/>
            <ac:picMk id="16" creationId="{2EA5B498-F5B6-4AA2-B112-481C6644D641}"/>
          </ac:picMkLst>
        </pc:picChg>
        <pc:picChg chg="del">
          <ac:chgData name="Davina Szilvasy" userId="59fb472d-eed4-4f11-9686-c2c8db02a2cd" providerId="ADAL" clId="{1D234871-61B9-42C3-BFEF-2D393052E126}" dt="2019-05-10T14:11:07.792" v="233" actId="478"/>
          <ac:picMkLst>
            <pc:docMk/>
            <pc:sldMk cId="636014570" sldId="314"/>
            <ac:picMk id="17" creationId="{8A45A11F-A5A8-4521-A9C2-DE60B845343A}"/>
          </ac:picMkLst>
        </pc:picChg>
        <pc:picChg chg="del">
          <ac:chgData name="Davina Szilvasy" userId="59fb472d-eed4-4f11-9686-c2c8db02a2cd" providerId="ADAL" clId="{1D234871-61B9-42C3-BFEF-2D393052E126}" dt="2019-05-10T14:11:07.792" v="233" actId="478"/>
          <ac:picMkLst>
            <pc:docMk/>
            <pc:sldMk cId="636014570" sldId="314"/>
            <ac:picMk id="18" creationId="{12202F2A-AB87-400D-B833-CE9FBF80384C}"/>
          </ac:picMkLst>
        </pc:picChg>
      </pc:sldChg>
      <pc:sldChg chg="addSp delSp modSp">
        <pc:chgData name="Davina Szilvasy" userId="59fb472d-eed4-4f11-9686-c2c8db02a2cd" providerId="ADAL" clId="{1D234871-61B9-42C3-BFEF-2D393052E126}" dt="2019-05-10T14:06:29.644" v="139"/>
        <pc:sldMkLst>
          <pc:docMk/>
          <pc:sldMk cId="1071900124" sldId="355"/>
        </pc:sldMkLst>
        <pc:spChg chg="add">
          <ac:chgData name="Davina Szilvasy" userId="59fb472d-eed4-4f11-9686-c2c8db02a2cd" providerId="ADAL" clId="{1D234871-61B9-42C3-BFEF-2D393052E126}" dt="2019-05-10T14:06:29.644" v="139"/>
          <ac:spMkLst>
            <pc:docMk/>
            <pc:sldMk cId="1071900124" sldId="355"/>
            <ac:spMk id="17" creationId="{282A11F9-05A1-4E57-8B63-C9A0B3806B46}"/>
          </ac:spMkLst>
        </pc:spChg>
        <pc:spChg chg="del mod">
          <ac:chgData name="Davina Szilvasy" userId="59fb472d-eed4-4f11-9686-c2c8db02a2cd" providerId="ADAL" clId="{1D234871-61B9-42C3-BFEF-2D393052E126}" dt="2019-05-10T14:06:16.334" v="134" actId="478"/>
          <ac:spMkLst>
            <pc:docMk/>
            <pc:sldMk cId="1071900124" sldId="355"/>
            <ac:spMk id="19" creationId="{5252A847-DE45-4FA3-A1F8-EEBEB845FF8E}"/>
          </ac:spMkLst>
        </pc:spChg>
        <pc:picChg chg="add del mod">
          <ac:chgData name="Davina Szilvasy" userId="59fb472d-eed4-4f11-9686-c2c8db02a2cd" providerId="ADAL" clId="{1D234871-61B9-42C3-BFEF-2D393052E126}" dt="2019-05-10T14:06:12.994" v="133"/>
          <ac:picMkLst>
            <pc:docMk/>
            <pc:sldMk cId="1071900124" sldId="355"/>
            <ac:picMk id="2" creationId="{49350CBE-DFF2-44B3-89FF-5E18EE6556B2}"/>
          </ac:picMkLst>
        </pc:picChg>
        <pc:picChg chg="del">
          <ac:chgData name="Davina Szilvasy" userId="59fb472d-eed4-4f11-9686-c2c8db02a2cd" providerId="ADAL" clId="{1D234871-61B9-42C3-BFEF-2D393052E126}" dt="2019-05-10T14:06:16.334" v="134" actId="478"/>
          <ac:picMkLst>
            <pc:docMk/>
            <pc:sldMk cId="1071900124" sldId="355"/>
            <ac:picMk id="7" creationId="{D8916EE2-D641-40C3-9CE0-9555046FA590}"/>
          </ac:picMkLst>
        </pc:picChg>
        <pc:picChg chg="del">
          <ac:chgData name="Davina Szilvasy" userId="59fb472d-eed4-4f11-9686-c2c8db02a2cd" providerId="ADAL" clId="{1D234871-61B9-42C3-BFEF-2D393052E126}" dt="2019-05-10T14:06:16.334" v="134" actId="478"/>
          <ac:picMkLst>
            <pc:docMk/>
            <pc:sldMk cId="1071900124" sldId="355"/>
            <ac:picMk id="11" creationId="{700A0205-CEAE-4B10-ABB4-CEBA8FA686F6}"/>
          </ac:picMkLst>
        </pc:picChg>
        <pc:picChg chg="del">
          <ac:chgData name="Davina Szilvasy" userId="59fb472d-eed4-4f11-9686-c2c8db02a2cd" providerId="ADAL" clId="{1D234871-61B9-42C3-BFEF-2D393052E126}" dt="2019-05-10T14:06:16.334" v="134" actId="478"/>
          <ac:picMkLst>
            <pc:docMk/>
            <pc:sldMk cId="1071900124" sldId="355"/>
            <ac:picMk id="12" creationId="{FEDA5612-C962-4CEB-9136-7AC8B1018E51}"/>
          </ac:picMkLst>
        </pc:picChg>
        <pc:picChg chg="del">
          <ac:chgData name="Davina Szilvasy" userId="59fb472d-eed4-4f11-9686-c2c8db02a2cd" providerId="ADAL" clId="{1D234871-61B9-42C3-BFEF-2D393052E126}" dt="2019-05-10T14:06:16.334" v="134" actId="478"/>
          <ac:picMkLst>
            <pc:docMk/>
            <pc:sldMk cId="1071900124" sldId="355"/>
            <ac:picMk id="13" creationId="{986D092C-9E97-4073-BAA2-7406D5B3B008}"/>
          </ac:picMkLst>
        </pc:picChg>
        <pc:picChg chg="del">
          <ac:chgData name="Davina Szilvasy" userId="59fb472d-eed4-4f11-9686-c2c8db02a2cd" providerId="ADAL" clId="{1D234871-61B9-42C3-BFEF-2D393052E126}" dt="2019-05-10T14:06:16.334" v="134" actId="478"/>
          <ac:picMkLst>
            <pc:docMk/>
            <pc:sldMk cId="1071900124" sldId="355"/>
            <ac:picMk id="14" creationId="{6F1FAC82-7718-44E1-8959-1CCA106ED908}"/>
          </ac:picMkLst>
        </pc:picChg>
        <pc:picChg chg="del">
          <ac:chgData name="Davina Szilvasy" userId="59fb472d-eed4-4f11-9686-c2c8db02a2cd" providerId="ADAL" clId="{1D234871-61B9-42C3-BFEF-2D393052E126}" dt="2019-05-10T14:06:16.334" v="134" actId="478"/>
          <ac:picMkLst>
            <pc:docMk/>
            <pc:sldMk cId="1071900124" sldId="355"/>
            <ac:picMk id="15" creationId="{15FA46DE-77F1-46CB-A6B1-A8DED51123D4}"/>
          </ac:picMkLst>
        </pc:picChg>
        <pc:picChg chg="add">
          <ac:chgData name="Davina Szilvasy" userId="59fb472d-eed4-4f11-9686-c2c8db02a2cd" providerId="ADAL" clId="{1D234871-61B9-42C3-BFEF-2D393052E126}" dt="2019-05-10T14:06:16.982" v="135"/>
          <ac:picMkLst>
            <pc:docMk/>
            <pc:sldMk cId="1071900124" sldId="355"/>
            <ac:picMk id="16" creationId="{D90187EE-C4C3-42A6-AF45-DB213FC13F7C}"/>
          </ac:picMkLst>
        </pc:picChg>
      </pc:sldChg>
      <pc:sldChg chg="addSp delSp modSp">
        <pc:chgData name="Davina Szilvasy" userId="59fb472d-eed4-4f11-9686-c2c8db02a2cd" providerId="ADAL" clId="{1D234871-61B9-42C3-BFEF-2D393052E126}" dt="2019-05-10T14:05:28.683" v="115"/>
        <pc:sldMkLst>
          <pc:docMk/>
          <pc:sldMk cId="36917022" sldId="360"/>
        </pc:sldMkLst>
        <pc:spChg chg="del mod">
          <ac:chgData name="Davina Szilvasy" userId="59fb472d-eed4-4f11-9686-c2c8db02a2cd" providerId="ADAL" clId="{1D234871-61B9-42C3-BFEF-2D393052E126}" dt="2019-05-10T14:05:01.766" v="109" actId="478"/>
          <ac:spMkLst>
            <pc:docMk/>
            <pc:sldMk cId="36917022" sldId="360"/>
            <ac:spMk id="19" creationId="{5252A847-DE45-4FA3-A1F8-EEBEB845FF8E}"/>
          </ac:spMkLst>
        </pc:spChg>
        <pc:spChg chg="add">
          <ac:chgData name="Davina Szilvasy" userId="59fb472d-eed4-4f11-9686-c2c8db02a2cd" providerId="ADAL" clId="{1D234871-61B9-42C3-BFEF-2D393052E126}" dt="2019-05-10T14:05:28.683" v="115"/>
          <ac:spMkLst>
            <pc:docMk/>
            <pc:sldMk cId="36917022" sldId="360"/>
            <ac:spMk id="31" creationId="{62028E73-1409-4878-84D4-CAA1F9C92A75}"/>
          </ac:spMkLst>
        </pc:spChg>
        <pc:graphicFrameChg chg="del">
          <ac:chgData name="Davina Szilvasy" userId="59fb472d-eed4-4f11-9686-c2c8db02a2cd" providerId="ADAL" clId="{1D234871-61B9-42C3-BFEF-2D393052E126}" dt="2019-05-10T14:04:37.503" v="96" actId="478"/>
          <ac:graphicFrameMkLst>
            <pc:docMk/>
            <pc:sldMk cId="36917022" sldId="360"/>
            <ac:graphicFrameMk id="7" creationId="{0EB31D8D-5D09-4C87-AC3E-88F16B0D96AB}"/>
          </ac:graphicFrameMkLst>
        </pc:graphicFrameChg>
        <pc:graphicFrameChg chg="del">
          <ac:chgData name="Davina Szilvasy" userId="59fb472d-eed4-4f11-9686-c2c8db02a2cd" providerId="ADAL" clId="{1D234871-61B9-42C3-BFEF-2D393052E126}" dt="2019-05-10T14:04:37.503" v="96" actId="478"/>
          <ac:graphicFrameMkLst>
            <pc:docMk/>
            <pc:sldMk cId="36917022" sldId="360"/>
            <ac:graphicFrameMk id="11" creationId="{97307D1D-A928-4E77-9CFD-0544F95E1685}"/>
          </ac:graphicFrameMkLst>
        </pc:graphicFrameChg>
        <pc:graphicFrameChg chg="del">
          <ac:chgData name="Davina Szilvasy" userId="59fb472d-eed4-4f11-9686-c2c8db02a2cd" providerId="ADAL" clId="{1D234871-61B9-42C3-BFEF-2D393052E126}" dt="2019-05-10T14:04:37.503" v="96" actId="478"/>
          <ac:graphicFrameMkLst>
            <pc:docMk/>
            <pc:sldMk cId="36917022" sldId="360"/>
            <ac:graphicFrameMk id="12" creationId="{79AB02CC-D889-454C-B1FA-BCB2C5AB60E8}"/>
          </ac:graphicFrameMkLst>
        </pc:graphicFrameChg>
        <pc:graphicFrameChg chg="add">
          <ac:chgData name="Davina Szilvasy" userId="59fb472d-eed4-4f11-9686-c2c8db02a2cd" providerId="ADAL" clId="{1D234871-61B9-42C3-BFEF-2D393052E126}" dt="2019-05-10T14:05:13.721" v="111"/>
          <ac:graphicFrameMkLst>
            <pc:docMk/>
            <pc:sldMk cId="36917022" sldId="360"/>
            <ac:graphicFrameMk id="28" creationId="{10F71637-096D-4DC3-B5F8-1ABF08904A0F}"/>
          </ac:graphicFrameMkLst>
        </pc:graphicFrameChg>
        <pc:graphicFrameChg chg="add">
          <ac:chgData name="Davina Szilvasy" userId="59fb472d-eed4-4f11-9686-c2c8db02a2cd" providerId="ADAL" clId="{1D234871-61B9-42C3-BFEF-2D393052E126}" dt="2019-05-10T14:05:13.721" v="111"/>
          <ac:graphicFrameMkLst>
            <pc:docMk/>
            <pc:sldMk cId="36917022" sldId="360"/>
            <ac:graphicFrameMk id="29" creationId="{19A8A801-8949-452A-9939-050425506FB3}"/>
          </ac:graphicFrameMkLst>
        </pc:graphicFrameChg>
        <pc:graphicFrameChg chg="add">
          <ac:chgData name="Davina Szilvasy" userId="59fb472d-eed4-4f11-9686-c2c8db02a2cd" providerId="ADAL" clId="{1D234871-61B9-42C3-BFEF-2D393052E126}" dt="2019-05-10T14:05:13.721" v="111"/>
          <ac:graphicFrameMkLst>
            <pc:docMk/>
            <pc:sldMk cId="36917022" sldId="360"/>
            <ac:graphicFrameMk id="30" creationId="{F9BACADA-347E-4EE2-B7BD-72615303F121}"/>
          </ac:graphicFrameMkLst>
        </pc:graphicFrameChg>
        <pc:picChg chg="add del mod">
          <ac:chgData name="Davina Szilvasy" userId="59fb472d-eed4-4f11-9686-c2c8db02a2cd" providerId="ADAL" clId="{1D234871-61B9-42C3-BFEF-2D393052E126}" dt="2019-05-10T14:04:57.453" v="108"/>
          <ac:picMkLst>
            <pc:docMk/>
            <pc:sldMk cId="36917022" sldId="360"/>
            <ac:picMk id="2" creationId="{5BC6E0C4-C5A1-4FBA-BE38-86411FC4FCB2}"/>
          </ac:picMkLst>
        </pc:picChg>
        <pc:picChg chg="del">
          <ac:chgData name="Davina Szilvasy" userId="59fb472d-eed4-4f11-9686-c2c8db02a2cd" providerId="ADAL" clId="{1D234871-61B9-42C3-BFEF-2D393052E126}" dt="2019-05-10T14:05:01.766" v="109" actId="478"/>
          <ac:picMkLst>
            <pc:docMk/>
            <pc:sldMk cId="36917022" sldId="360"/>
            <ac:picMk id="14" creationId="{D4709F78-A28A-4619-9BA7-03630BC3740F}"/>
          </ac:picMkLst>
        </pc:picChg>
        <pc:picChg chg="del">
          <ac:chgData name="Davina Szilvasy" userId="59fb472d-eed4-4f11-9686-c2c8db02a2cd" providerId="ADAL" clId="{1D234871-61B9-42C3-BFEF-2D393052E126}" dt="2019-05-10T14:05:01.766" v="109" actId="478"/>
          <ac:picMkLst>
            <pc:docMk/>
            <pc:sldMk cId="36917022" sldId="360"/>
            <ac:picMk id="15" creationId="{F80D3670-5C60-425A-97A3-86F11B784240}"/>
          </ac:picMkLst>
        </pc:picChg>
        <pc:picChg chg="del">
          <ac:chgData name="Davina Szilvasy" userId="59fb472d-eed4-4f11-9686-c2c8db02a2cd" providerId="ADAL" clId="{1D234871-61B9-42C3-BFEF-2D393052E126}" dt="2019-05-10T14:05:01.766" v="109" actId="478"/>
          <ac:picMkLst>
            <pc:docMk/>
            <pc:sldMk cId="36917022" sldId="360"/>
            <ac:picMk id="16" creationId="{CCE17A65-E2F0-4984-AEC9-E29691CED6CE}"/>
          </ac:picMkLst>
        </pc:picChg>
        <pc:picChg chg="del">
          <ac:chgData name="Davina Szilvasy" userId="59fb472d-eed4-4f11-9686-c2c8db02a2cd" providerId="ADAL" clId="{1D234871-61B9-42C3-BFEF-2D393052E126}" dt="2019-05-10T14:05:01.766" v="109" actId="478"/>
          <ac:picMkLst>
            <pc:docMk/>
            <pc:sldMk cId="36917022" sldId="360"/>
            <ac:picMk id="17" creationId="{48FEB9E2-4F7E-4CBF-8515-66F4CA05A467}"/>
          </ac:picMkLst>
        </pc:picChg>
        <pc:picChg chg="del">
          <ac:chgData name="Davina Szilvasy" userId="59fb472d-eed4-4f11-9686-c2c8db02a2cd" providerId="ADAL" clId="{1D234871-61B9-42C3-BFEF-2D393052E126}" dt="2019-05-10T14:05:01.766" v="109" actId="478"/>
          <ac:picMkLst>
            <pc:docMk/>
            <pc:sldMk cId="36917022" sldId="360"/>
            <ac:picMk id="20" creationId="{03B31471-59CA-45EB-A8FB-057122D025E2}"/>
          </ac:picMkLst>
        </pc:picChg>
        <pc:picChg chg="del">
          <ac:chgData name="Davina Szilvasy" userId="59fb472d-eed4-4f11-9686-c2c8db02a2cd" providerId="ADAL" clId="{1D234871-61B9-42C3-BFEF-2D393052E126}" dt="2019-05-10T14:05:01.766" v="109" actId="478"/>
          <ac:picMkLst>
            <pc:docMk/>
            <pc:sldMk cId="36917022" sldId="360"/>
            <ac:picMk id="21" creationId="{7A575C1E-139F-4393-9B67-F0020BEF489C}"/>
          </ac:picMkLst>
        </pc:picChg>
        <pc:picChg chg="add">
          <ac:chgData name="Davina Szilvasy" userId="59fb472d-eed4-4f11-9686-c2c8db02a2cd" providerId="ADAL" clId="{1D234871-61B9-42C3-BFEF-2D393052E126}" dt="2019-05-10T14:05:02.314" v="110"/>
          <ac:picMkLst>
            <pc:docMk/>
            <pc:sldMk cId="36917022" sldId="360"/>
            <ac:picMk id="22" creationId="{031E82C5-CEAB-4703-A209-1D1998E8B408}"/>
          </ac:picMkLst>
        </pc:picChg>
        <pc:picChg chg="del">
          <ac:chgData name="Davina Szilvasy" userId="59fb472d-eed4-4f11-9686-c2c8db02a2cd" providerId="ADAL" clId="{1D234871-61B9-42C3-BFEF-2D393052E126}" dt="2019-05-10T14:05:01.766" v="109" actId="478"/>
          <ac:picMkLst>
            <pc:docMk/>
            <pc:sldMk cId="36917022" sldId="360"/>
            <ac:picMk id="23" creationId="{C386BCCB-D8BC-4E0E-BC18-BC30B549B3BC}"/>
          </ac:picMkLst>
        </pc:picChg>
        <pc:picChg chg="del">
          <ac:chgData name="Davina Szilvasy" userId="59fb472d-eed4-4f11-9686-c2c8db02a2cd" providerId="ADAL" clId="{1D234871-61B9-42C3-BFEF-2D393052E126}" dt="2019-05-10T14:05:01.766" v="109" actId="478"/>
          <ac:picMkLst>
            <pc:docMk/>
            <pc:sldMk cId="36917022" sldId="360"/>
            <ac:picMk id="24" creationId="{6EFC7DEC-1B7B-491D-876A-5865D780139D}"/>
          </ac:picMkLst>
        </pc:picChg>
        <pc:picChg chg="del">
          <ac:chgData name="Davina Szilvasy" userId="59fb472d-eed4-4f11-9686-c2c8db02a2cd" providerId="ADAL" clId="{1D234871-61B9-42C3-BFEF-2D393052E126}" dt="2019-05-10T14:05:01.766" v="109" actId="478"/>
          <ac:picMkLst>
            <pc:docMk/>
            <pc:sldMk cId="36917022" sldId="360"/>
            <ac:picMk id="25" creationId="{9E662C93-18B0-4143-997C-C7A381534CD3}"/>
          </ac:picMkLst>
        </pc:picChg>
        <pc:picChg chg="del">
          <ac:chgData name="Davina Szilvasy" userId="59fb472d-eed4-4f11-9686-c2c8db02a2cd" providerId="ADAL" clId="{1D234871-61B9-42C3-BFEF-2D393052E126}" dt="2019-05-10T14:05:01.766" v="109" actId="478"/>
          <ac:picMkLst>
            <pc:docMk/>
            <pc:sldMk cId="36917022" sldId="360"/>
            <ac:picMk id="26" creationId="{FFB3136B-B4C5-4841-9854-B6323B94C56B}"/>
          </ac:picMkLst>
        </pc:picChg>
        <pc:picChg chg="del">
          <ac:chgData name="Davina Szilvasy" userId="59fb472d-eed4-4f11-9686-c2c8db02a2cd" providerId="ADAL" clId="{1D234871-61B9-42C3-BFEF-2D393052E126}" dt="2019-05-10T14:05:01.766" v="109" actId="478"/>
          <ac:picMkLst>
            <pc:docMk/>
            <pc:sldMk cId="36917022" sldId="360"/>
            <ac:picMk id="27" creationId="{ED4892B2-35D9-46AE-A821-01213EF726EC}"/>
          </ac:picMkLst>
        </pc:picChg>
      </pc:sldChg>
      <pc:sldChg chg="del">
        <pc:chgData name="Davina Szilvasy" userId="59fb472d-eed4-4f11-9686-c2c8db02a2cd" providerId="ADAL" clId="{1D234871-61B9-42C3-BFEF-2D393052E126}" dt="2019-05-10T14:05:49.316" v="120" actId="2696"/>
        <pc:sldMkLst>
          <pc:docMk/>
          <pc:sldMk cId="3036673459" sldId="368"/>
        </pc:sldMkLst>
      </pc:sldChg>
      <pc:sldChg chg="addSp delSp modSp">
        <pc:chgData name="Davina Szilvasy" userId="59fb472d-eed4-4f11-9686-c2c8db02a2cd" providerId="ADAL" clId="{1D234871-61B9-42C3-BFEF-2D393052E126}" dt="2019-05-10T14:07:46.887" v="164"/>
        <pc:sldMkLst>
          <pc:docMk/>
          <pc:sldMk cId="183545562" sldId="369"/>
        </pc:sldMkLst>
        <pc:spChg chg="del mod">
          <ac:chgData name="Davina Szilvasy" userId="59fb472d-eed4-4f11-9686-c2c8db02a2cd" providerId="ADAL" clId="{1D234871-61B9-42C3-BFEF-2D393052E126}" dt="2019-05-10T14:07:24.060" v="158" actId="478"/>
          <ac:spMkLst>
            <pc:docMk/>
            <pc:sldMk cId="183545562" sldId="369"/>
            <ac:spMk id="7" creationId="{7B95ED0B-D7F6-4133-BE8F-9B1898F4FF0D}"/>
          </ac:spMkLst>
        </pc:spChg>
        <pc:spChg chg="del">
          <ac:chgData name="Davina Szilvasy" userId="59fb472d-eed4-4f11-9686-c2c8db02a2cd" providerId="ADAL" clId="{1D234871-61B9-42C3-BFEF-2D393052E126}" dt="2019-05-10T14:07:04.891" v="145" actId="478"/>
          <ac:spMkLst>
            <pc:docMk/>
            <pc:sldMk cId="183545562" sldId="369"/>
            <ac:spMk id="12" creationId="{D29A74B0-611B-414D-B1F9-530CB4CA9E04}"/>
          </ac:spMkLst>
        </pc:spChg>
        <pc:spChg chg="del">
          <ac:chgData name="Davina Szilvasy" userId="59fb472d-eed4-4f11-9686-c2c8db02a2cd" providerId="ADAL" clId="{1D234871-61B9-42C3-BFEF-2D393052E126}" dt="2019-05-10T14:07:04.891" v="145" actId="478"/>
          <ac:spMkLst>
            <pc:docMk/>
            <pc:sldMk cId="183545562" sldId="369"/>
            <ac:spMk id="13" creationId="{A1A762B2-36F2-4FC8-8A98-687559194DA9}"/>
          </ac:spMkLst>
        </pc:spChg>
        <pc:spChg chg="del mod">
          <ac:chgData name="Davina Szilvasy" userId="59fb472d-eed4-4f11-9686-c2c8db02a2cd" providerId="ADAL" clId="{1D234871-61B9-42C3-BFEF-2D393052E126}" dt="2019-05-10T14:07:24.060" v="158" actId="478"/>
          <ac:spMkLst>
            <pc:docMk/>
            <pc:sldMk cId="183545562" sldId="369"/>
            <ac:spMk id="19" creationId="{5252A847-DE45-4FA3-A1F8-EEBEB845FF8E}"/>
          </ac:spMkLst>
        </pc:spChg>
        <pc:spChg chg="add">
          <ac:chgData name="Davina Szilvasy" userId="59fb472d-eed4-4f11-9686-c2c8db02a2cd" providerId="ADAL" clId="{1D234871-61B9-42C3-BFEF-2D393052E126}" dt="2019-05-10T14:07:33.566" v="160"/>
          <ac:spMkLst>
            <pc:docMk/>
            <pc:sldMk cId="183545562" sldId="369"/>
            <ac:spMk id="21" creationId="{3EE97A67-0A93-4A2F-ADD2-1735273B8CAC}"/>
          </ac:spMkLst>
        </pc:spChg>
        <pc:spChg chg="del mod">
          <ac:chgData name="Davina Szilvasy" userId="59fb472d-eed4-4f11-9686-c2c8db02a2cd" providerId="ADAL" clId="{1D234871-61B9-42C3-BFEF-2D393052E126}" dt="2019-05-10T14:07:24.060" v="158" actId="478"/>
          <ac:spMkLst>
            <pc:docMk/>
            <pc:sldMk cId="183545562" sldId="369"/>
            <ac:spMk id="24" creationId="{090746BA-4DEC-4659-ADAA-B0C5B109368B}"/>
          </ac:spMkLst>
        </pc:spChg>
        <pc:spChg chg="add">
          <ac:chgData name="Davina Szilvasy" userId="59fb472d-eed4-4f11-9686-c2c8db02a2cd" providerId="ADAL" clId="{1D234871-61B9-42C3-BFEF-2D393052E126}" dt="2019-05-10T14:07:33.566" v="160"/>
          <ac:spMkLst>
            <pc:docMk/>
            <pc:sldMk cId="183545562" sldId="369"/>
            <ac:spMk id="31" creationId="{57E99037-85FD-4434-9350-66F842D04986}"/>
          </ac:spMkLst>
        </pc:spChg>
        <pc:spChg chg="add">
          <ac:chgData name="Davina Szilvasy" userId="59fb472d-eed4-4f11-9686-c2c8db02a2cd" providerId="ADAL" clId="{1D234871-61B9-42C3-BFEF-2D393052E126}" dt="2019-05-10T14:07:46.887" v="164"/>
          <ac:spMkLst>
            <pc:docMk/>
            <pc:sldMk cId="183545562" sldId="369"/>
            <ac:spMk id="32" creationId="{60C1D0AB-F600-4E7C-B419-1A61B164479A}"/>
          </ac:spMkLst>
        </pc:spChg>
        <pc:picChg chg="add del mod">
          <ac:chgData name="Davina Szilvasy" userId="59fb472d-eed4-4f11-9686-c2c8db02a2cd" providerId="ADAL" clId="{1D234871-61B9-42C3-BFEF-2D393052E126}" dt="2019-05-10T14:07:20.488" v="157"/>
          <ac:picMkLst>
            <pc:docMk/>
            <pc:sldMk cId="183545562" sldId="369"/>
            <ac:picMk id="2" creationId="{B7EC6245-6FEE-4B5A-B406-4DFA4AF574A3}"/>
          </ac:picMkLst>
        </pc:picChg>
        <pc:picChg chg="add">
          <ac:chgData name="Davina Szilvasy" userId="59fb472d-eed4-4f11-9686-c2c8db02a2cd" providerId="ADAL" clId="{1D234871-61B9-42C3-BFEF-2D393052E126}" dt="2019-05-10T14:07:25.035" v="159"/>
          <ac:picMkLst>
            <pc:docMk/>
            <pc:sldMk cId="183545562" sldId="369"/>
            <ac:picMk id="20" creationId="{1AD2E01B-537D-4683-AE7B-46E100CAFF2F}"/>
          </ac:picMkLst>
        </pc:picChg>
        <pc:picChg chg="del">
          <ac:chgData name="Davina Szilvasy" userId="59fb472d-eed4-4f11-9686-c2c8db02a2cd" providerId="ADAL" clId="{1D234871-61B9-42C3-BFEF-2D393052E126}" dt="2019-05-10T14:07:24.060" v="158" actId="478"/>
          <ac:picMkLst>
            <pc:docMk/>
            <pc:sldMk cId="183545562" sldId="369"/>
            <ac:picMk id="22" creationId="{903EB20B-0639-4CA3-80A2-E3EB8ACF5FE8}"/>
          </ac:picMkLst>
        </pc:picChg>
        <pc:picChg chg="del">
          <ac:chgData name="Davina Szilvasy" userId="59fb472d-eed4-4f11-9686-c2c8db02a2cd" providerId="ADAL" clId="{1D234871-61B9-42C3-BFEF-2D393052E126}" dt="2019-05-10T14:07:24.060" v="158" actId="478"/>
          <ac:picMkLst>
            <pc:docMk/>
            <pc:sldMk cId="183545562" sldId="369"/>
            <ac:picMk id="23" creationId="{E7411C81-D9F6-4630-BE17-6D403CF42054}"/>
          </ac:picMkLst>
        </pc:picChg>
        <pc:picChg chg="del">
          <ac:chgData name="Davina Szilvasy" userId="59fb472d-eed4-4f11-9686-c2c8db02a2cd" providerId="ADAL" clId="{1D234871-61B9-42C3-BFEF-2D393052E126}" dt="2019-05-10T14:07:24.060" v="158" actId="478"/>
          <ac:picMkLst>
            <pc:docMk/>
            <pc:sldMk cId="183545562" sldId="369"/>
            <ac:picMk id="25" creationId="{5C133F8D-308E-4549-B382-047159045FFB}"/>
          </ac:picMkLst>
        </pc:picChg>
        <pc:picChg chg="del">
          <ac:chgData name="Davina Szilvasy" userId="59fb472d-eed4-4f11-9686-c2c8db02a2cd" providerId="ADAL" clId="{1D234871-61B9-42C3-BFEF-2D393052E126}" dt="2019-05-10T14:07:24.060" v="158" actId="478"/>
          <ac:picMkLst>
            <pc:docMk/>
            <pc:sldMk cId="183545562" sldId="369"/>
            <ac:picMk id="26" creationId="{1DB85397-9111-4454-B467-BEC06DE838A6}"/>
          </ac:picMkLst>
        </pc:picChg>
        <pc:picChg chg="del">
          <ac:chgData name="Davina Szilvasy" userId="59fb472d-eed4-4f11-9686-c2c8db02a2cd" providerId="ADAL" clId="{1D234871-61B9-42C3-BFEF-2D393052E126}" dt="2019-05-10T14:07:24.060" v="158" actId="478"/>
          <ac:picMkLst>
            <pc:docMk/>
            <pc:sldMk cId="183545562" sldId="369"/>
            <ac:picMk id="27" creationId="{54DD4B9C-78B8-45BF-8FCF-EAD48C7501B8}"/>
          </ac:picMkLst>
        </pc:picChg>
        <pc:picChg chg="del">
          <ac:chgData name="Davina Szilvasy" userId="59fb472d-eed4-4f11-9686-c2c8db02a2cd" providerId="ADAL" clId="{1D234871-61B9-42C3-BFEF-2D393052E126}" dt="2019-05-10T14:07:24.060" v="158" actId="478"/>
          <ac:picMkLst>
            <pc:docMk/>
            <pc:sldMk cId="183545562" sldId="369"/>
            <ac:picMk id="28" creationId="{B149D929-C456-48A7-9D1C-7166B080C176}"/>
          </ac:picMkLst>
        </pc:picChg>
        <pc:picChg chg="del">
          <ac:chgData name="Davina Szilvasy" userId="59fb472d-eed4-4f11-9686-c2c8db02a2cd" providerId="ADAL" clId="{1D234871-61B9-42C3-BFEF-2D393052E126}" dt="2019-05-10T14:07:24.060" v="158" actId="478"/>
          <ac:picMkLst>
            <pc:docMk/>
            <pc:sldMk cId="183545562" sldId="369"/>
            <ac:picMk id="29" creationId="{61E8A274-DD3C-4B4F-B293-FEE60BDC255A}"/>
          </ac:picMkLst>
        </pc:picChg>
        <pc:picChg chg="del">
          <ac:chgData name="Davina Szilvasy" userId="59fb472d-eed4-4f11-9686-c2c8db02a2cd" providerId="ADAL" clId="{1D234871-61B9-42C3-BFEF-2D393052E126}" dt="2019-05-10T14:07:24.060" v="158" actId="478"/>
          <ac:picMkLst>
            <pc:docMk/>
            <pc:sldMk cId="183545562" sldId="369"/>
            <ac:picMk id="30" creationId="{4C40FCB2-70BC-4E48-87E1-EC4B96F13E86}"/>
          </ac:picMkLst>
        </pc:picChg>
      </pc:sldChg>
      <pc:sldChg chg="del">
        <pc:chgData name="Davina Szilvasy" userId="59fb472d-eed4-4f11-9686-c2c8db02a2cd" providerId="ADAL" clId="{1D234871-61B9-42C3-BFEF-2D393052E126}" dt="2019-05-10T14:06:50.383" v="143" actId="2696"/>
        <pc:sldMkLst>
          <pc:docMk/>
          <pc:sldMk cId="2664879816" sldId="370"/>
        </pc:sldMkLst>
      </pc:sldChg>
      <pc:sldChg chg="delSp modSp del">
        <pc:chgData name="Davina Szilvasy" userId="59fb472d-eed4-4f11-9686-c2c8db02a2cd" providerId="ADAL" clId="{1D234871-61B9-42C3-BFEF-2D393052E126}" dt="2019-05-10T14:09:02.156" v="187" actId="2696"/>
        <pc:sldMkLst>
          <pc:docMk/>
          <pc:sldMk cId="589623394" sldId="371"/>
        </pc:sldMkLst>
        <pc:spChg chg="del mod">
          <ac:chgData name="Davina Szilvasy" userId="59fb472d-eed4-4f11-9686-c2c8db02a2cd" providerId="ADAL" clId="{1D234871-61B9-42C3-BFEF-2D393052E126}" dt="2019-05-10T14:08:50.631" v="183" actId="478"/>
          <ac:spMkLst>
            <pc:docMk/>
            <pc:sldMk cId="589623394" sldId="371"/>
            <ac:spMk id="7" creationId="{7B95ED0B-D7F6-4133-BE8F-9B1898F4FF0D}"/>
          </ac:spMkLst>
        </pc:spChg>
        <pc:spChg chg="del mod">
          <ac:chgData name="Davina Szilvasy" userId="59fb472d-eed4-4f11-9686-c2c8db02a2cd" providerId="ADAL" clId="{1D234871-61B9-42C3-BFEF-2D393052E126}" dt="2019-05-10T14:08:50.631" v="183" actId="478"/>
          <ac:spMkLst>
            <pc:docMk/>
            <pc:sldMk cId="589623394" sldId="371"/>
            <ac:spMk id="12" creationId="{D29A74B0-611B-414D-B1F9-530CB4CA9E04}"/>
          </ac:spMkLst>
        </pc:spChg>
        <pc:spChg chg="del">
          <ac:chgData name="Davina Szilvasy" userId="59fb472d-eed4-4f11-9686-c2c8db02a2cd" providerId="ADAL" clId="{1D234871-61B9-42C3-BFEF-2D393052E126}" dt="2019-05-10T14:08:50.631" v="183" actId="478"/>
          <ac:spMkLst>
            <pc:docMk/>
            <pc:sldMk cId="589623394" sldId="371"/>
            <ac:spMk id="13" creationId="{A1A762B2-36F2-4FC8-8A98-687559194DA9}"/>
          </ac:spMkLst>
        </pc:spChg>
        <pc:spChg chg="mod">
          <ac:chgData name="Davina Szilvasy" userId="59fb472d-eed4-4f11-9686-c2c8db02a2cd" providerId="ADAL" clId="{1D234871-61B9-42C3-BFEF-2D393052E126}" dt="2019-05-10T14:08:54.739" v="185" actId="2085"/>
          <ac:spMkLst>
            <pc:docMk/>
            <pc:sldMk cId="589623394" sldId="371"/>
            <ac:spMk id="19" creationId="{5252A847-DE45-4FA3-A1F8-EEBEB845FF8E}"/>
          </ac:spMkLst>
        </pc:spChg>
        <pc:spChg chg="del">
          <ac:chgData name="Davina Szilvasy" userId="59fb472d-eed4-4f11-9686-c2c8db02a2cd" providerId="ADAL" clId="{1D234871-61B9-42C3-BFEF-2D393052E126}" dt="2019-05-10T14:08:50.631" v="183" actId="478"/>
          <ac:spMkLst>
            <pc:docMk/>
            <pc:sldMk cId="589623394" sldId="371"/>
            <ac:spMk id="24" creationId="{090746BA-4DEC-4659-ADAA-B0C5B109368B}"/>
          </ac:spMkLst>
        </pc:spChg>
        <pc:picChg chg="del">
          <ac:chgData name="Davina Szilvasy" userId="59fb472d-eed4-4f11-9686-c2c8db02a2cd" providerId="ADAL" clId="{1D234871-61B9-42C3-BFEF-2D393052E126}" dt="2019-05-10T14:08:50.631" v="183" actId="478"/>
          <ac:picMkLst>
            <pc:docMk/>
            <pc:sldMk cId="589623394" sldId="371"/>
            <ac:picMk id="22" creationId="{903EB20B-0639-4CA3-80A2-E3EB8ACF5FE8}"/>
          </ac:picMkLst>
        </pc:picChg>
        <pc:picChg chg="del">
          <ac:chgData name="Davina Szilvasy" userId="59fb472d-eed4-4f11-9686-c2c8db02a2cd" providerId="ADAL" clId="{1D234871-61B9-42C3-BFEF-2D393052E126}" dt="2019-05-10T14:08:50.631" v="183" actId="478"/>
          <ac:picMkLst>
            <pc:docMk/>
            <pc:sldMk cId="589623394" sldId="371"/>
            <ac:picMk id="23" creationId="{E7411C81-D9F6-4630-BE17-6D403CF42054}"/>
          </ac:picMkLst>
        </pc:picChg>
        <pc:picChg chg="del">
          <ac:chgData name="Davina Szilvasy" userId="59fb472d-eed4-4f11-9686-c2c8db02a2cd" providerId="ADAL" clId="{1D234871-61B9-42C3-BFEF-2D393052E126}" dt="2019-05-10T14:08:50.631" v="183" actId="478"/>
          <ac:picMkLst>
            <pc:docMk/>
            <pc:sldMk cId="589623394" sldId="371"/>
            <ac:picMk id="25" creationId="{5C133F8D-308E-4549-B382-047159045FFB}"/>
          </ac:picMkLst>
        </pc:picChg>
        <pc:picChg chg="del">
          <ac:chgData name="Davina Szilvasy" userId="59fb472d-eed4-4f11-9686-c2c8db02a2cd" providerId="ADAL" clId="{1D234871-61B9-42C3-BFEF-2D393052E126}" dt="2019-05-10T14:08:50.631" v="183" actId="478"/>
          <ac:picMkLst>
            <pc:docMk/>
            <pc:sldMk cId="589623394" sldId="371"/>
            <ac:picMk id="26" creationId="{1DB85397-9111-4454-B467-BEC06DE838A6}"/>
          </ac:picMkLst>
        </pc:picChg>
        <pc:picChg chg="del">
          <ac:chgData name="Davina Szilvasy" userId="59fb472d-eed4-4f11-9686-c2c8db02a2cd" providerId="ADAL" clId="{1D234871-61B9-42C3-BFEF-2D393052E126}" dt="2019-05-10T14:08:50.631" v="183" actId="478"/>
          <ac:picMkLst>
            <pc:docMk/>
            <pc:sldMk cId="589623394" sldId="371"/>
            <ac:picMk id="27" creationId="{54DD4B9C-78B8-45BF-8FCF-EAD48C7501B8}"/>
          </ac:picMkLst>
        </pc:picChg>
        <pc:picChg chg="del">
          <ac:chgData name="Davina Szilvasy" userId="59fb472d-eed4-4f11-9686-c2c8db02a2cd" providerId="ADAL" clId="{1D234871-61B9-42C3-BFEF-2D393052E126}" dt="2019-05-10T14:08:50.631" v="183" actId="478"/>
          <ac:picMkLst>
            <pc:docMk/>
            <pc:sldMk cId="589623394" sldId="371"/>
            <ac:picMk id="28" creationId="{B149D929-C456-48A7-9D1C-7166B080C176}"/>
          </ac:picMkLst>
        </pc:picChg>
        <pc:picChg chg="del">
          <ac:chgData name="Davina Szilvasy" userId="59fb472d-eed4-4f11-9686-c2c8db02a2cd" providerId="ADAL" clId="{1D234871-61B9-42C3-BFEF-2D393052E126}" dt="2019-05-10T14:08:50.631" v="183" actId="478"/>
          <ac:picMkLst>
            <pc:docMk/>
            <pc:sldMk cId="589623394" sldId="371"/>
            <ac:picMk id="29" creationId="{61E8A274-DD3C-4B4F-B293-FEE60BDC255A}"/>
          </ac:picMkLst>
        </pc:picChg>
        <pc:picChg chg="del">
          <ac:chgData name="Davina Szilvasy" userId="59fb472d-eed4-4f11-9686-c2c8db02a2cd" providerId="ADAL" clId="{1D234871-61B9-42C3-BFEF-2D393052E126}" dt="2019-05-10T14:08:50.631" v="183" actId="478"/>
          <ac:picMkLst>
            <pc:docMk/>
            <pc:sldMk cId="589623394" sldId="371"/>
            <ac:picMk id="30" creationId="{4C40FCB2-70BC-4E48-87E1-EC4B96F13E86}"/>
          </ac:picMkLst>
        </pc:picChg>
      </pc:sldChg>
      <pc:sldChg chg="addSp delSp modSp">
        <pc:chgData name="Davina Szilvasy" userId="59fb472d-eed4-4f11-9686-c2c8db02a2cd" providerId="ADAL" clId="{1D234871-61B9-42C3-BFEF-2D393052E126}" dt="2019-05-10T14:09:52.775" v="208"/>
        <pc:sldMkLst>
          <pc:docMk/>
          <pc:sldMk cId="3286640354" sldId="372"/>
        </pc:sldMkLst>
        <pc:spChg chg="del mod">
          <ac:chgData name="Davina Szilvasy" userId="59fb472d-eed4-4f11-9686-c2c8db02a2cd" providerId="ADAL" clId="{1D234871-61B9-42C3-BFEF-2D393052E126}" dt="2019-05-10T14:00:35.344" v="76" actId="478"/>
          <ac:spMkLst>
            <pc:docMk/>
            <pc:sldMk cId="3286640354" sldId="372"/>
            <ac:spMk id="7" creationId="{7B95ED0B-D7F6-4133-BE8F-9B1898F4FF0D}"/>
          </ac:spMkLst>
        </pc:spChg>
        <pc:spChg chg="del mod">
          <ac:chgData name="Davina Szilvasy" userId="59fb472d-eed4-4f11-9686-c2c8db02a2cd" providerId="ADAL" clId="{1D234871-61B9-42C3-BFEF-2D393052E126}" dt="2019-05-10T14:09:10.351" v="189" actId="478"/>
          <ac:spMkLst>
            <pc:docMk/>
            <pc:sldMk cId="3286640354" sldId="372"/>
            <ac:spMk id="12" creationId="{D29A74B0-611B-414D-B1F9-530CB4CA9E04}"/>
          </ac:spMkLst>
        </pc:spChg>
        <pc:spChg chg="del mod">
          <ac:chgData name="Davina Szilvasy" userId="59fb472d-eed4-4f11-9686-c2c8db02a2cd" providerId="ADAL" clId="{1D234871-61B9-42C3-BFEF-2D393052E126}" dt="2019-05-10T14:09:10.351" v="189" actId="478"/>
          <ac:spMkLst>
            <pc:docMk/>
            <pc:sldMk cId="3286640354" sldId="372"/>
            <ac:spMk id="13" creationId="{A1A762B2-36F2-4FC8-8A98-687559194DA9}"/>
          </ac:spMkLst>
        </pc:spChg>
        <pc:spChg chg="del mod">
          <ac:chgData name="Davina Szilvasy" userId="59fb472d-eed4-4f11-9686-c2c8db02a2cd" providerId="ADAL" clId="{1D234871-61B9-42C3-BFEF-2D393052E126}" dt="2019-05-10T14:09:32.556" v="202" actId="478"/>
          <ac:spMkLst>
            <pc:docMk/>
            <pc:sldMk cId="3286640354" sldId="372"/>
            <ac:spMk id="19" creationId="{5252A847-DE45-4FA3-A1F8-EEBEB845FF8E}"/>
          </ac:spMkLst>
        </pc:spChg>
        <pc:spChg chg="del mod">
          <ac:chgData name="Davina Szilvasy" userId="59fb472d-eed4-4f11-9686-c2c8db02a2cd" providerId="ADAL" clId="{1D234871-61B9-42C3-BFEF-2D393052E126}" dt="2019-05-10T14:00:35.344" v="76" actId="478"/>
          <ac:spMkLst>
            <pc:docMk/>
            <pc:sldMk cId="3286640354" sldId="372"/>
            <ac:spMk id="24" creationId="{090746BA-4DEC-4659-ADAA-B0C5B109368B}"/>
          </ac:spMkLst>
        </pc:spChg>
        <pc:spChg chg="add del mod">
          <ac:chgData name="Davina Szilvasy" userId="59fb472d-eed4-4f11-9686-c2c8db02a2cd" providerId="ADAL" clId="{1D234871-61B9-42C3-BFEF-2D393052E126}" dt="2019-05-10T14:09:10.351" v="189" actId="478"/>
          <ac:spMkLst>
            <pc:docMk/>
            <pc:sldMk cId="3286640354" sldId="372"/>
            <ac:spMk id="29" creationId="{88FB1295-C63F-421E-A583-EF996AFE2FDD}"/>
          </ac:spMkLst>
        </pc:spChg>
        <pc:spChg chg="add">
          <ac:chgData name="Davina Szilvasy" userId="59fb472d-eed4-4f11-9686-c2c8db02a2cd" providerId="ADAL" clId="{1D234871-61B9-42C3-BFEF-2D393052E126}" dt="2019-05-10T14:09:40.684" v="204"/>
          <ac:spMkLst>
            <pc:docMk/>
            <pc:sldMk cId="3286640354" sldId="372"/>
            <ac:spMk id="36" creationId="{31322CD0-7505-46F3-956E-829876184958}"/>
          </ac:spMkLst>
        </pc:spChg>
        <pc:spChg chg="add">
          <ac:chgData name="Davina Szilvasy" userId="59fb472d-eed4-4f11-9686-c2c8db02a2cd" providerId="ADAL" clId="{1D234871-61B9-42C3-BFEF-2D393052E126}" dt="2019-05-10T14:09:40.684" v="204"/>
          <ac:spMkLst>
            <pc:docMk/>
            <pc:sldMk cId="3286640354" sldId="372"/>
            <ac:spMk id="37" creationId="{CDF18BE6-1A1E-4E86-A1FB-A4759CB61A69}"/>
          </ac:spMkLst>
        </pc:spChg>
        <pc:spChg chg="add">
          <ac:chgData name="Davina Szilvasy" userId="59fb472d-eed4-4f11-9686-c2c8db02a2cd" providerId="ADAL" clId="{1D234871-61B9-42C3-BFEF-2D393052E126}" dt="2019-05-10T14:09:40.684" v="204"/>
          <ac:spMkLst>
            <pc:docMk/>
            <pc:sldMk cId="3286640354" sldId="372"/>
            <ac:spMk id="38" creationId="{1378D97E-34EF-446C-93CC-4AE3DD1D475D}"/>
          </ac:spMkLst>
        </pc:spChg>
        <pc:spChg chg="add">
          <ac:chgData name="Davina Szilvasy" userId="59fb472d-eed4-4f11-9686-c2c8db02a2cd" providerId="ADAL" clId="{1D234871-61B9-42C3-BFEF-2D393052E126}" dt="2019-05-10T14:09:52.775" v="208"/>
          <ac:spMkLst>
            <pc:docMk/>
            <pc:sldMk cId="3286640354" sldId="372"/>
            <ac:spMk id="39" creationId="{94BCBB8D-EC0A-4E07-B678-35BC547A260A}"/>
          </ac:spMkLst>
        </pc:spChg>
        <pc:picChg chg="add del mod">
          <ac:chgData name="Davina Szilvasy" userId="59fb472d-eed4-4f11-9686-c2c8db02a2cd" providerId="ADAL" clId="{1D234871-61B9-42C3-BFEF-2D393052E126}" dt="2019-05-10T14:09:28.749" v="201"/>
          <ac:picMkLst>
            <pc:docMk/>
            <pc:sldMk cId="3286640354" sldId="372"/>
            <ac:picMk id="2" creationId="{2184E8BD-187B-406E-B12F-5FC69444740B}"/>
          </ac:picMkLst>
        </pc:picChg>
        <pc:picChg chg="del mod">
          <ac:chgData name="Davina Szilvasy" userId="59fb472d-eed4-4f11-9686-c2c8db02a2cd" providerId="ADAL" clId="{1D234871-61B9-42C3-BFEF-2D393052E126}" dt="2019-05-10T14:09:32.556" v="202" actId="478"/>
          <ac:picMkLst>
            <pc:docMk/>
            <pc:sldMk cId="3286640354" sldId="372"/>
            <ac:picMk id="20" creationId="{10E2CB3A-E442-43E0-8333-1B877E1C60C1}"/>
          </ac:picMkLst>
        </pc:picChg>
        <pc:picChg chg="del mod">
          <ac:chgData name="Davina Szilvasy" userId="59fb472d-eed4-4f11-9686-c2c8db02a2cd" providerId="ADAL" clId="{1D234871-61B9-42C3-BFEF-2D393052E126}" dt="2019-05-10T14:09:32.556" v="202" actId="478"/>
          <ac:picMkLst>
            <pc:docMk/>
            <pc:sldMk cId="3286640354" sldId="372"/>
            <ac:picMk id="21" creationId="{26451B53-FBFC-40EA-9B2F-7271846BE066}"/>
          </ac:picMkLst>
        </pc:picChg>
        <pc:picChg chg="del mod ord">
          <ac:chgData name="Davina Szilvasy" userId="59fb472d-eed4-4f11-9686-c2c8db02a2cd" providerId="ADAL" clId="{1D234871-61B9-42C3-BFEF-2D393052E126}" dt="2019-05-10T14:09:32.556" v="202" actId="478"/>
          <ac:picMkLst>
            <pc:docMk/>
            <pc:sldMk cId="3286640354" sldId="372"/>
            <ac:picMk id="22" creationId="{903EB20B-0639-4CA3-80A2-E3EB8ACF5FE8}"/>
          </ac:picMkLst>
        </pc:picChg>
        <pc:picChg chg="del mod">
          <ac:chgData name="Davina Szilvasy" userId="59fb472d-eed4-4f11-9686-c2c8db02a2cd" providerId="ADAL" clId="{1D234871-61B9-42C3-BFEF-2D393052E126}" dt="2019-05-10T14:09:32.556" v="202" actId="478"/>
          <ac:picMkLst>
            <pc:docMk/>
            <pc:sldMk cId="3286640354" sldId="372"/>
            <ac:picMk id="23" creationId="{E7411C81-D9F6-4630-BE17-6D403CF42054}"/>
          </ac:picMkLst>
        </pc:picChg>
        <pc:picChg chg="del mod">
          <ac:chgData name="Davina Szilvasy" userId="59fb472d-eed4-4f11-9686-c2c8db02a2cd" providerId="ADAL" clId="{1D234871-61B9-42C3-BFEF-2D393052E126}" dt="2019-05-10T14:09:32.556" v="202" actId="478"/>
          <ac:picMkLst>
            <pc:docMk/>
            <pc:sldMk cId="3286640354" sldId="372"/>
            <ac:picMk id="25" creationId="{5C133F8D-308E-4549-B382-047159045FFB}"/>
          </ac:picMkLst>
        </pc:picChg>
        <pc:picChg chg="del mod">
          <ac:chgData name="Davina Szilvasy" userId="59fb472d-eed4-4f11-9686-c2c8db02a2cd" providerId="ADAL" clId="{1D234871-61B9-42C3-BFEF-2D393052E126}" dt="2019-05-10T14:09:32.556" v="202" actId="478"/>
          <ac:picMkLst>
            <pc:docMk/>
            <pc:sldMk cId="3286640354" sldId="372"/>
            <ac:picMk id="26" creationId="{1DB85397-9111-4454-B467-BEC06DE838A6}"/>
          </ac:picMkLst>
        </pc:picChg>
        <pc:picChg chg="del mod">
          <ac:chgData name="Davina Szilvasy" userId="59fb472d-eed4-4f11-9686-c2c8db02a2cd" providerId="ADAL" clId="{1D234871-61B9-42C3-BFEF-2D393052E126}" dt="2019-05-10T14:09:32.556" v="202" actId="478"/>
          <ac:picMkLst>
            <pc:docMk/>
            <pc:sldMk cId="3286640354" sldId="372"/>
            <ac:picMk id="27" creationId="{54DD4B9C-78B8-45BF-8FCF-EAD48C7501B8}"/>
          </ac:picMkLst>
        </pc:picChg>
        <pc:picChg chg="del mod">
          <ac:chgData name="Davina Szilvasy" userId="59fb472d-eed4-4f11-9686-c2c8db02a2cd" providerId="ADAL" clId="{1D234871-61B9-42C3-BFEF-2D393052E126}" dt="2019-05-10T14:09:32.556" v="202" actId="478"/>
          <ac:picMkLst>
            <pc:docMk/>
            <pc:sldMk cId="3286640354" sldId="372"/>
            <ac:picMk id="28" creationId="{B149D929-C456-48A7-9D1C-7166B080C176}"/>
          </ac:picMkLst>
        </pc:picChg>
        <pc:picChg chg="del mod">
          <ac:chgData name="Davina Szilvasy" userId="59fb472d-eed4-4f11-9686-c2c8db02a2cd" providerId="ADAL" clId="{1D234871-61B9-42C3-BFEF-2D393052E126}" dt="2019-05-10T14:09:32.556" v="202" actId="478"/>
          <ac:picMkLst>
            <pc:docMk/>
            <pc:sldMk cId="3286640354" sldId="372"/>
            <ac:picMk id="30" creationId="{4C40FCB2-70BC-4E48-87E1-EC4B96F13E86}"/>
          </ac:picMkLst>
        </pc:picChg>
        <pc:picChg chg="add del mod">
          <ac:chgData name="Davina Szilvasy" userId="59fb472d-eed4-4f11-9686-c2c8db02a2cd" providerId="ADAL" clId="{1D234871-61B9-42C3-BFEF-2D393052E126}" dt="2019-05-10T14:09:32.556" v="202" actId="478"/>
          <ac:picMkLst>
            <pc:docMk/>
            <pc:sldMk cId="3286640354" sldId="372"/>
            <ac:picMk id="31" creationId="{1250DEA6-1B57-4E2C-ACD3-DD1979E2AAD4}"/>
          </ac:picMkLst>
        </pc:picChg>
        <pc:picChg chg="add del mod">
          <ac:chgData name="Davina Szilvasy" userId="59fb472d-eed4-4f11-9686-c2c8db02a2cd" providerId="ADAL" clId="{1D234871-61B9-42C3-BFEF-2D393052E126}" dt="2019-05-10T14:09:32.556" v="202" actId="478"/>
          <ac:picMkLst>
            <pc:docMk/>
            <pc:sldMk cId="3286640354" sldId="372"/>
            <ac:picMk id="32" creationId="{A4D653DC-A633-4AF7-A599-5C4BE4B1499E}"/>
          </ac:picMkLst>
        </pc:picChg>
        <pc:picChg chg="add del mod">
          <ac:chgData name="Davina Szilvasy" userId="59fb472d-eed4-4f11-9686-c2c8db02a2cd" providerId="ADAL" clId="{1D234871-61B9-42C3-BFEF-2D393052E126}" dt="2019-05-10T14:09:32.556" v="202" actId="478"/>
          <ac:picMkLst>
            <pc:docMk/>
            <pc:sldMk cId="3286640354" sldId="372"/>
            <ac:picMk id="33" creationId="{9DE18AE3-455B-4ED2-9891-1712ED291084}"/>
          </ac:picMkLst>
        </pc:picChg>
        <pc:picChg chg="add del mod">
          <ac:chgData name="Davina Szilvasy" userId="59fb472d-eed4-4f11-9686-c2c8db02a2cd" providerId="ADAL" clId="{1D234871-61B9-42C3-BFEF-2D393052E126}" dt="2019-05-10T14:09:32.556" v="202" actId="478"/>
          <ac:picMkLst>
            <pc:docMk/>
            <pc:sldMk cId="3286640354" sldId="372"/>
            <ac:picMk id="34" creationId="{A9B1A6BB-1A9B-4C70-B66B-775BC576818A}"/>
          </ac:picMkLst>
        </pc:picChg>
        <pc:picChg chg="add">
          <ac:chgData name="Davina Szilvasy" userId="59fb472d-eed4-4f11-9686-c2c8db02a2cd" providerId="ADAL" clId="{1D234871-61B9-42C3-BFEF-2D393052E126}" dt="2019-05-10T14:09:33.252" v="203"/>
          <ac:picMkLst>
            <pc:docMk/>
            <pc:sldMk cId="3286640354" sldId="372"/>
            <ac:picMk id="35" creationId="{5BFEC3D3-603F-4836-9908-9978CCC81581}"/>
          </ac:picMkLst>
        </pc:picChg>
      </pc:sldChg>
      <pc:sldChg chg="del">
        <pc:chgData name="Davina Szilvasy" userId="59fb472d-eed4-4f11-9686-c2c8db02a2cd" providerId="ADAL" clId="{1D234871-61B9-42C3-BFEF-2D393052E126}" dt="2019-05-10T14:01:29.365" v="85" actId="2696"/>
        <pc:sldMkLst>
          <pc:docMk/>
          <pc:sldMk cId="3290406617" sldId="373"/>
        </pc:sldMkLst>
      </pc:sldChg>
      <pc:sldChg chg="del">
        <pc:chgData name="Davina Szilvasy" userId="59fb472d-eed4-4f11-9686-c2c8db02a2cd" providerId="ADAL" clId="{1D234871-61B9-42C3-BFEF-2D393052E126}" dt="2019-05-10T14:12:20.825" v="246" actId="2696"/>
        <pc:sldMkLst>
          <pc:docMk/>
          <pc:sldMk cId="1797379841" sldId="374"/>
        </pc:sldMkLst>
      </pc:sldChg>
      <pc:sldChg chg="del">
        <pc:chgData name="Davina Szilvasy" userId="59fb472d-eed4-4f11-9686-c2c8db02a2cd" providerId="ADAL" clId="{1D234871-61B9-42C3-BFEF-2D393052E126}" dt="2019-05-10T14:12:39.003" v="249" actId="2696"/>
        <pc:sldMkLst>
          <pc:docMk/>
          <pc:sldMk cId="3508925854" sldId="375"/>
        </pc:sldMkLst>
      </pc:sldChg>
      <pc:sldChg chg="addSp delSp modSp">
        <pc:chgData name="Davina Szilvasy" userId="59fb472d-eed4-4f11-9686-c2c8db02a2cd" providerId="ADAL" clId="{1D234871-61B9-42C3-BFEF-2D393052E126}" dt="2019-05-10T14:13:41.004" v="270"/>
        <pc:sldMkLst>
          <pc:docMk/>
          <pc:sldMk cId="2719731333" sldId="377"/>
        </pc:sldMkLst>
        <pc:spChg chg="add">
          <ac:chgData name="Davina Szilvasy" userId="59fb472d-eed4-4f11-9686-c2c8db02a2cd" providerId="ADAL" clId="{1D234871-61B9-42C3-BFEF-2D393052E126}" dt="2019-05-10T14:13:28.666" v="266"/>
          <ac:spMkLst>
            <pc:docMk/>
            <pc:sldMk cId="2719731333" sldId="377"/>
            <ac:spMk id="18" creationId="{51D88376-613F-4283-AEFD-AAD761E96602}"/>
          </ac:spMkLst>
        </pc:spChg>
        <pc:spChg chg="del mod">
          <ac:chgData name="Davina Szilvasy" userId="59fb472d-eed4-4f11-9686-c2c8db02a2cd" providerId="ADAL" clId="{1D234871-61B9-42C3-BFEF-2D393052E126}" dt="2019-05-10T14:13:21.164" v="264" actId="478"/>
          <ac:spMkLst>
            <pc:docMk/>
            <pc:sldMk cId="2719731333" sldId="377"/>
            <ac:spMk id="19" creationId="{5252A847-DE45-4FA3-A1F8-EEBEB845FF8E}"/>
          </ac:spMkLst>
        </pc:spChg>
        <pc:spChg chg="del">
          <ac:chgData name="Davina Szilvasy" userId="59fb472d-eed4-4f11-9686-c2c8db02a2cd" providerId="ADAL" clId="{1D234871-61B9-42C3-BFEF-2D393052E126}" dt="2019-05-10T14:12:49" v="251" actId="478"/>
          <ac:spMkLst>
            <pc:docMk/>
            <pc:sldMk cId="2719731333" sldId="377"/>
            <ac:spMk id="20" creationId="{99C643A9-B306-432C-BC7C-349CCD7EA32F}"/>
          </ac:spMkLst>
        </pc:spChg>
        <pc:spChg chg="add">
          <ac:chgData name="Davina Szilvasy" userId="59fb472d-eed4-4f11-9686-c2c8db02a2cd" providerId="ADAL" clId="{1D234871-61B9-42C3-BFEF-2D393052E126}" dt="2019-05-10T14:13:41.004" v="270"/>
          <ac:spMkLst>
            <pc:docMk/>
            <pc:sldMk cId="2719731333" sldId="377"/>
            <ac:spMk id="23" creationId="{EC73DB82-343F-4503-ABA8-B70EC81B6596}"/>
          </ac:spMkLst>
        </pc:spChg>
        <pc:picChg chg="add del mod">
          <ac:chgData name="Davina Szilvasy" userId="59fb472d-eed4-4f11-9686-c2c8db02a2cd" providerId="ADAL" clId="{1D234871-61B9-42C3-BFEF-2D393052E126}" dt="2019-05-10T14:13:16.743" v="263"/>
          <ac:picMkLst>
            <pc:docMk/>
            <pc:sldMk cId="2719731333" sldId="377"/>
            <ac:picMk id="2" creationId="{68679D29-5D81-4C2C-AB32-42E541A71E6D}"/>
          </ac:picMkLst>
        </pc:picChg>
        <pc:picChg chg="del">
          <ac:chgData name="Davina Szilvasy" userId="59fb472d-eed4-4f11-9686-c2c8db02a2cd" providerId="ADAL" clId="{1D234871-61B9-42C3-BFEF-2D393052E126}" dt="2019-05-10T14:13:21.164" v="264" actId="478"/>
          <ac:picMkLst>
            <pc:docMk/>
            <pc:sldMk cId="2719731333" sldId="377"/>
            <ac:picMk id="3" creationId="{E25A5CDB-C48E-4777-82DC-E789B84B3D48}"/>
          </ac:picMkLst>
        </pc:picChg>
        <pc:picChg chg="add">
          <ac:chgData name="Davina Szilvasy" userId="59fb472d-eed4-4f11-9686-c2c8db02a2cd" providerId="ADAL" clId="{1D234871-61B9-42C3-BFEF-2D393052E126}" dt="2019-05-10T14:13:21.797" v="265"/>
          <ac:picMkLst>
            <pc:docMk/>
            <pc:sldMk cId="2719731333" sldId="377"/>
            <ac:picMk id="17" creationId="{7F303701-6C81-4014-BE96-BB9983EA44C0}"/>
          </ac:picMkLst>
        </pc:picChg>
        <pc:picChg chg="del">
          <ac:chgData name="Davina Szilvasy" userId="59fb472d-eed4-4f11-9686-c2c8db02a2cd" providerId="ADAL" clId="{1D234871-61B9-42C3-BFEF-2D393052E126}" dt="2019-05-10T14:13:21.164" v="264" actId="478"/>
          <ac:picMkLst>
            <pc:docMk/>
            <pc:sldMk cId="2719731333" sldId="377"/>
            <ac:picMk id="21" creationId="{1CE53E04-4D21-4296-A4E8-9F835CAA4915}"/>
          </ac:picMkLst>
        </pc:picChg>
        <pc:picChg chg="del">
          <ac:chgData name="Davina Szilvasy" userId="59fb472d-eed4-4f11-9686-c2c8db02a2cd" providerId="ADAL" clId="{1D234871-61B9-42C3-BFEF-2D393052E126}" dt="2019-05-10T14:13:21.164" v="264" actId="478"/>
          <ac:picMkLst>
            <pc:docMk/>
            <pc:sldMk cId="2719731333" sldId="377"/>
            <ac:picMk id="22" creationId="{9744553E-4D14-47F6-B09E-4E2ABECB65E6}"/>
          </ac:picMkLst>
        </pc:picChg>
        <pc:picChg chg="del">
          <ac:chgData name="Davina Szilvasy" userId="59fb472d-eed4-4f11-9686-c2c8db02a2cd" providerId="ADAL" clId="{1D234871-61B9-42C3-BFEF-2D393052E126}" dt="2019-05-10T14:13:21.164" v="264" actId="478"/>
          <ac:picMkLst>
            <pc:docMk/>
            <pc:sldMk cId="2719731333" sldId="377"/>
            <ac:picMk id="24" creationId="{E95AFBED-308F-4C82-977D-90F3465DCCDE}"/>
          </ac:picMkLst>
        </pc:picChg>
        <pc:picChg chg="del">
          <ac:chgData name="Davina Szilvasy" userId="59fb472d-eed4-4f11-9686-c2c8db02a2cd" providerId="ADAL" clId="{1D234871-61B9-42C3-BFEF-2D393052E126}" dt="2019-05-10T14:13:21.164" v="264" actId="478"/>
          <ac:picMkLst>
            <pc:docMk/>
            <pc:sldMk cId="2719731333" sldId="377"/>
            <ac:picMk id="25" creationId="{3B6A3942-7CD8-4D68-B7CC-851AE3766F31}"/>
          </ac:picMkLst>
        </pc:picChg>
        <pc:picChg chg="del">
          <ac:chgData name="Davina Szilvasy" userId="59fb472d-eed4-4f11-9686-c2c8db02a2cd" providerId="ADAL" clId="{1D234871-61B9-42C3-BFEF-2D393052E126}" dt="2019-05-10T14:13:21.164" v="264" actId="478"/>
          <ac:picMkLst>
            <pc:docMk/>
            <pc:sldMk cId="2719731333" sldId="377"/>
            <ac:picMk id="28" creationId="{58C9CD62-DCE3-4330-BAE7-929F7CBC50C5}"/>
          </ac:picMkLst>
        </pc:picChg>
        <pc:picChg chg="del">
          <ac:chgData name="Davina Szilvasy" userId="59fb472d-eed4-4f11-9686-c2c8db02a2cd" providerId="ADAL" clId="{1D234871-61B9-42C3-BFEF-2D393052E126}" dt="2019-05-10T14:13:21.164" v="264" actId="478"/>
          <ac:picMkLst>
            <pc:docMk/>
            <pc:sldMk cId="2719731333" sldId="377"/>
            <ac:picMk id="29" creationId="{43A2B6C0-E48D-4F67-85F2-64B78F340C90}"/>
          </ac:picMkLst>
        </pc:picChg>
        <pc:picChg chg="del">
          <ac:chgData name="Davina Szilvasy" userId="59fb472d-eed4-4f11-9686-c2c8db02a2cd" providerId="ADAL" clId="{1D234871-61B9-42C3-BFEF-2D393052E126}" dt="2019-05-10T14:13:21.164" v="264" actId="478"/>
          <ac:picMkLst>
            <pc:docMk/>
            <pc:sldMk cId="2719731333" sldId="377"/>
            <ac:picMk id="30" creationId="{BA9F81A6-C413-4643-A3D3-8B8283626ED0}"/>
          </ac:picMkLst>
        </pc:picChg>
      </pc:sldChg>
      <pc:sldChg chg="del">
        <pc:chgData name="Davina Szilvasy" userId="59fb472d-eed4-4f11-9686-c2c8db02a2cd" providerId="ADAL" clId="{1D234871-61B9-42C3-BFEF-2D393052E126}" dt="2019-05-10T14:13:59.308" v="274" actId="2696"/>
        <pc:sldMkLst>
          <pc:docMk/>
          <pc:sldMk cId="4221194440" sldId="378"/>
        </pc:sldMkLst>
      </pc:sldChg>
      <pc:sldChg chg="addSp delSp modSp">
        <pc:chgData name="Davina Szilvasy" userId="59fb472d-eed4-4f11-9686-c2c8db02a2cd" providerId="ADAL" clId="{1D234871-61B9-42C3-BFEF-2D393052E126}" dt="2019-05-10T14:14:46.294" v="297"/>
        <pc:sldMkLst>
          <pc:docMk/>
          <pc:sldMk cId="4029395348" sldId="379"/>
        </pc:sldMkLst>
        <pc:spChg chg="add">
          <ac:chgData name="Davina Szilvasy" userId="59fb472d-eed4-4f11-9686-c2c8db02a2cd" providerId="ADAL" clId="{1D234871-61B9-42C3-BFEF-2D393052E126}" dt="2019-05-10T14:14:36.197" v="293"/>
          <ac:spMkLst>
            <pc:docMk/>
            <pc:sldMk cId="4029395348" sldId="379"/>
            <ac:spMk id="18" creationId="{78359834-DCD6-4872-AFCA-EC5BD4669FCE}"/>
          </ac:spMkLst>
        </pc:spChg>
        <pc:spChg chg="del mod">
          <ac:chgData name="Davina Szilvasy" userId="59fb472d-eed4-4f11-9686-c2c8db02a2cd" providerId="ADAL" clId="{1D234871-61B9-42C3-BFEF-2D393052E126}" dt="2019-05-10T14:14:29.972" v="291" actId="478"/>
          <ac:spMkLst>
            <pc:docMk/>
            <pc:sldMk cId="4029395348" sldId="379"/>
            <ac:spMk id="19" creationId="{5252A847-DE45-4FA3-A1F8-EEBEB845FF8E}"/>
          </ac:spMkLst>
        </pc:spChg>
        <pc:spChg chg="del">
          <ac:chgData name="Davina Szilvasy" userId="59fb472d-eed4-4f11-9686-c2c8db02a2cd" providerId="ADAL" clId="{1D234871-61B9-42C3-BFEF-2D393052E126}" dt="2019-05-10T14:14:06.975" v="276" actId="478"/>
          <ac:spMkLst>
            <pc:docMk/>
            <pc:sldMk cId="4029395348" sldId="379"/>
            <ac:spMk id="20" creationId="{99C643A9-B306-432C-BC7C-349CCD7EA32F}"/>
          </ac:spMkLst>
        </pc:spChg>
        <pc:spChg chg="add">
          <ac:chgData name="Davina Szilvasy" userId="59fb472d-eed4-4f11-9686-c2c8db02a2cd" providerId="ADAL" clId="{1D234871-61B9-42C3-BFEF-2D393052E126}" dt="2019-05-10T14:14:46.294" v="297"/>
          <ac:spMkLst>
            <pc:docMk/>
            <pc:sldMk cId="4029395348" sldId="379"/>
            <ac:spMk id="21" creationId="{E3F5004F-33A2-42B8-B96F-F00A91DB4A8B}"/>
          </ac:spMkLst>
        </pc:spChg>
        <pc:picChg chg="add del mod">
          <ac:chgData name="Davina Szilvasy" userId="59fb472d-eed4-4f11-9686-c2c8db02a2cd" providerId="ADAL" clId="{1D234871-61B9-42C3-BFEF-2D393052E126}" dt="2019-05-10T14:14:26.325" v="290"/>
          <ac:picMkLst>
            <pc:docMk/>
            <pc:sldMk cId="4029395348" sldId="379"/>
            <ac:picMk id="2" creationId="{C54BF225-6FB8-43C9-BEAB-FD65DD45EF30}"/>
          </ac:picMkLst>
        </pc:picChg>
        <pc:picChg chg="del">
          <ac:chgData name="Davina Szilvasy" userId="59fb472d-eed4-4f11-9686-c2c8db02a2cd" providerId="ADAL" clId="{1D234871-61B9-42C3-BFEF-2D393052E126}" dt="2019-05-10T14:14:29.972" v="291" actId="478"/>
          <ac:picMkLst>
            <pc:docMk/>
            <pc:sldMk cId="4029395348" sldId="379"/>
            <ac:picMk id="7" creationId="{C3DD9B13-93BF-4295-B144-A9BDB1107494}"/>
          </ac:picMkLst>
        </pc:picChg>
        <pc:picChg chg="add">
          <ac:chgData name="Davina Szilvasy" userId="59fb472d-eed4-4f11-9686-c2c8db02a2cd" providerId="ADAL" clId="{1D234871-61B9-42C3-BFEF-2D393052E126}" dt="2019-05-10T14:14:30.595" v="292"/>
          <ac:picMkLst>
            <pc:docMk/>
            <pc:sldMk cId="4029395348" sldId="379"/>
            <ac:picMk id="17" creationId="{A19C65F1-430A-46E9-96C7-EE289D12B51C}"/>
          </ac:picMkLst>
        </pc:picChg>
        <pc:picChg chg="del">
          <ac:chgData name="Davina Szilvasy" userId="59fb472d-eed4-4f11-9686-c2c8db02a2cd" providerId="ADAL" clId="{1D234871-61B9-42C3-BFEF-2D393052E126}" dt="2019-05-10T14:14:29.972" v="291" actId="478"/>
          <ac:picMkLst>
            <pc:docMk/>
            <pc:sldMk cId="4029395348" sldId="379"/>
            <ac:picMk id="23" creationId="{CDE75806-1D2B-4592-882A-02179E40FC31}"/>
          </ac:picMkLst>
        </pc:picChg>
        <pc:picChg chg="del">
          <ac:chgData name="Davina Szilvasy" userId="59fb472d-eed4-4f11-9686-c2c8db02a2cd" providerId="ADAL" clId="{1D234871-61B9-42C3-BFEF-2D393052E126}" dt="2019-05-10T14:14:29.972" v="291" actId="478"/>
          <ac:picMkLst>
            <pc:docMk/>
            <pc:sldMk cId="4029395348" sldId="379"/>
            <ac:picMk id="24" creationId="{E95AFBED-308F-4C82-977D-90F3465DCCDE}"/>
          </ac:picMkLst>
        </pc:picChg>
        <pc:picChg chg="del">
          <ac:chgData name="Davina Szilvasy" userId="59fb472d-eed4-4f11-9686-c2c8db02a2cd" providerId="ADAL" clId="{1D234871-61B9-42C3-BFEF-2D393052E126}" dt="2019-05-10T14:14:29.972" v="291" actId="478"/>
          <ac:picMkLst>
            <pc:docMk/>
            <pc:sldMk cId="4029395348" sldId="379"/>
            <ac:picMk id="26" creationId="{3C360655-8A85-43AE-8BC0-22A68C119F5D}"/>
          </ac:picMkLst>
        </pc:picChg>
        <pc:picChg chg="del">
          <ac:chgData name="Davina Szilvasy" userId="59fb472d-eed4-4f11-9686-c2c8db02a2cd" providerId="ADAL" clId="{1D234871-61B9-42C3-BFEF-2D393052E126}" dt="2019-05-10T14:14:29.972" v="291" actId="478"/>
          <ac:picMkLst>
            <pc:docMk/>
            <pc:sldMk cId="4029395348" sldId="379"/>
            <ac:picMk id="27" creationId="{E4499DA0-402F-4B39-ABA7-D263E8C9D1FF}"/>
          </ac:picMkLst>
        </pc:picChg>
        <pc:picChg chg="del">
          <ac:chgData name="Davina Szilvasy" userId="59fb472d-eed4-4f11-9686-c2c8db02a2cd" providerId="ADAL" clId="{1D234871-61B9-42C3-BFEF-2D393052E126}" dt="2019-05-10T14:14:29.972" v="291" actId="478"/>
          <ac:picMkLst>
            <pc:docMk/>
            <pc:sldMk cId="4029395348" sldId="379"/>
            <ac:picMk id="28" creationId="{58C9CD62-DCE3-4330-BAE7-929F7CBC50C5}"/>
          </ac:picMkLst>
        </pc:picChg>
        <pc:picChg chg="del">
          <ac:chgData name="Davina Szilvasy" userId="59fb472d-eed4-4f11-9686-c2c8db02a2cd" providerId="ADAL" clId="{1D234871-61B9-42C3-BFEF-2D393052E126}" dt="2019-05-10T14:14:29.972" v="291" actId="478"/>
          <ac:picMkLst>
            <pc:docMk/>
            <pc:sldMk cId="4029395348" sldId="379"/>
            <ac:picMk id="31" creationId="{62522AE9-9498-4AB8-9C42-8E303573C098}"/>
          </ac:picMkLst>
        </pc:picChg>
        <pc:picChg chg="del">
          <ac:chgData name="Davina Szilvasy" userId="59fb472d-eed4-4f11-9686-c2c8db02a2cd" providerId="ADAL" clId="{1D234871-61B9-42C3-BFEF-2D393052E126}" dt="2019-05-10T14:14:29.972" v="291" actId="478"/>
          <ac:picMkLst>
            <pc:docMk/>
            <pc:sldMk cId="4029395348" sldId="379"/>
            <ac:picMk id="32" creationId="{510EC429-CBD6-49F8-AF62-433FFC26AA8E}"/>
          </ac:picMkLst>
        </pc:picChg>
      </pc:sldChg>
      <pc:sldChg chg="del">
        <pc:chgData name="Davina Szilvasy" userId="59fb472d-eed4-4f11-9686-c2c8db02a2cd" providerId="ADAL" clId="{1D234871-61B9-42C3-BFEF-2D393052E126}" dt="2019-05-10T14:15:07.983" v="305" actId="2696"/>
        <pc:sldMkLst>
          <pc:docMk/>
          <pc:sldMk cId="540415141" sldId="380"/>
        </pc:sldMkLst>
      </pc:sldChg>
      <pc:sldChg chg="del">
        <pc:chgData name="Davina Szilvasy" userId="59fb472d-eed4-4f11-9686-c2c8db02a2cd" providerId="ADAL" clId="{1D234871-61B9-42C3-BFEF-2D393052E126}" dt="2019-05-10T14:15:31.692" v="309" actId="2696"/>
        <pc:sldMkLst>
          <pc:docMk/>
          <pc:sldMk cId="2815432160" sldId="381"/>
        </pc:sldMkLst>
      </pc:sldChg>
      <pc:sldChg chg="addSp modSp">
        <pc:chgData name="Davina Szilvasy" userId="59fb472d-eed4-4f11-9686-c2c8db02a2cd" providerId="ADAL" clId="{1D234871-61B9-42C3-BFEF-2D393052E126}" dt="2019-05-10T14:03:51.440" v="94" actId="167"/>
        <pc:sldMkLst>
          <pc:docMk/>
          <pc:sldMk cId="3844832371" sldId="411"/>
        </pc:sldMkLst>
        <pc:picChg chg="add ord">
          <ac:chgData name="Davina Szilvasy" userId="59fb472d-eed4-4f11-9686-c2c8db02a2cd" providerId="ADAL" clId="{1D234871-61B9-42C3-BFEF-2D393052E126}" dt="2019-05-10T14:03:51.440" v="94" actId="167"/>
          <ac:picMkLst>
            <pc:docMk/>
            <pc:sldMk cId="3844832371" sldId="411"/>
            <ac:picMk id="7" creationId="{D9FFDA6E-FCD2-4DF4-880B-4B91D7720DD9}"/>
          </ac:picMkLst>
        </pc:picChg>
      </pc:sldChg>
      <pc:sldChg chg="addSp modSp add del">
        <pc:chgData name="Davina Szilvasy" userId="59fb472d-eed4-4f11-9686-c2c8db02a2cd" providerId="ADAL" clId="{1D234871-61B9-42C3-BFEF-2D393052E126}" dt="2019-05-10T14:10:36.065" v="217" actId="2696"/>
        <pc:sldMkLst>
          <pc:docMk/>
          <pc:sldMk cId="2969187774" sldId="412"/>
        </pc:sldMkLst>
        <pc:spChg chg="add mod">
          <ac:chgData name="Davina Szilvasy" userId="59fb472d-eed4-4f11-9686-c2c8db02a2cd" providerId="ADAL" clId="{1D234871-61B9-42C3-BFEF-2D393052E126}" dt="2019-05-10T14:01:19.965" v="84" actId="14100"/>
          <ac:spMkLst>
            <pc:docMk/>
            <pc:sldMk cId="2969187774" sldId="412"/>
            <ac:spMk id="2" creationId="{76C6FDAE-0981-4AAB-9896-9565367EE2DB}"/>
          </ac:spMkLst>
        </pc:spChg>
        <pc:spChg chg="mod">
          <ac:chgData name="Davina Szilvasy" userId="59fb472d-eed4-4f11-9686-c2c8db02a2cd" providerId="ADAL" clId="{1D234871-61B9-42C3-BFEF-2D393052E126}" dt="2019-05-10T14:00:44.939" v="78" actId="207"/>
          <ac:spMkLst>
            <pc:docMk/>
            <pc:sldMk cId="2969187774" sldId="412"/>
            <ac:spMk id="13" creationId="{A1A762B2-36F2-4FC8-8A98-687559194DA9}"/>
          </ac:spMkLst>
        </pc:spChg>
        <pc:spChg chg="mod">
          <ac:chgData name="Davina Szilvasy" userId="59fb472d-eed4-4f11-9686-c2c8db02a2cd" providerId="ADAL" clId="{1D234871-61B9-42C3-BFEF-2D393052E126}" dt="2019-05-10T14:03:27.892" v="92" actId="1582"/>
          <ac:spMkLst>
            <pc:docMk/>
            <pc:sldMk cId="2969187774" sldId="412"/>
            <ac:spMk id="19" creationId="{5252A847-DE45-4FA3-A1F8-EEBEB845FF8E}"/>
          </ac:spMkLst>
        </pc:spChg>
      </pc:sldChg>
      <pc:sldChg chg="addSp delSp add">
        <pc:chgData name="Davina Szilvasy" userId="59fb472d-eed4-4f11-9686-c2c8db02a2cd" providerId="ADAL" clId="{1D234871-61B9-42C3-BFEF-2D393052E126}" dt="2019-05-10T14:05:44.210" v="119"/>
        <pc:sldMkLst>
          <pc:docMk/>
          <pc:sldMk cId="611887779" sldId="413"/>
        </pc:sldMkLst>
        <pc:graphicFrameChg chg="add">
          <ac:chgData name="Davina Szilvasy" userId="59fb472d-eed4-4f11-9686-c2c8db02a2cd" providerId="ADAL" clId="{1D234871-61B9-42C3-BFEF-2D393052E126}" dt="2019-05-10T14:05:44.210" v="119"/>
          <ac:graphicFrameMkLst>
            <pc:docMk/>
            <pc:sldMk cId="611887779" sldId="413"/>
            <ac:graphicFrameMk id="11" creationId="{09C44708-8D85-46CA-BAF3-116180AA6002}"/>
          </ac:graphicFrameMkLst>
        </pc:graphicFrameChg>
        <pc:graphicFrameChg chg="add">
          <ac:chgData name="Davina Szilvasy" userId="59fb472d-eed4-4f11-9686-c2c8db02a2cd" providerId="ADAL" clId="{1D234871-61B9-42C3-BFEF-2D393052E126}" dt="2019-05-10T14:05:44.210" v="119"/>
          <ac:graphicFrameMkLst>
            <pc:docMk/>
            <pc:sldMk cId="611887779" sldId="413"/>
            <ac:graphicFrameMk id="12" creationId="{A80EB7AE-5717-433A-9263-FA1D101A9DE4}"/>
          </ac:graphicFrameMkLst>
        </pc:graphicFrameChg>
        <pc:graphicFrameChg chg="add">
          <ac:chgData name="Davina Szilvasy" userId="59fb472d-eed4-4f11-9686-c2c8db02a2cd" providerId="ADAL" clId="{1D234871-61B9-42C3-BFEF-2D393052E126}" dt="2019-05-10T14:05:44.210" v="119"/>
          <ac:graphicFrameMkLst>
            <pc:docMk/>
            <pc:sldMk cId="611887779" sldId="413"/>
            <ac:graphicFrameMk id="13" creationId="{767FB889-81A3-45F1-9C86-41733E960232}"/>
          </ac:graphicFrameMkLst>
        </pc:graphicFrameChg>
        <pc:graphicFrameChg chg="del">
          <ac:chgData name="Davina Szilvasy" userId="59fb472d-eed4-4f11-9686-c2c8db02a2cd" providerId="ADAL" clId="{1D234871-61B9-42C3-BFEF-2D393052E126}" dt="2019-05-10T14:05:42.552" v="118" actId="478"/>
          <ac:graphicFrameMkLst>
            <pc:docMk/>
            <pc:sldMk cId="611887779" sldId="413"/>
            <ac:graphicFrameMk id="28" creationId="{10F71637-096D-4DC3-B5F8-1ABF08904A0F}"/>
          </ac:graphicFrameMkLst>
        </pc:graphicFrameChg>
        <pc:graphicFrameChg chg="del">
          <ac:chgData name="Davina Szilvasy" userId="59fb472d-eed4-4f11-9686-c2c8db02a2cd" providerId="ADAL" clId="{1D234871-61B9-42C3-BFEF-2D393052E126}" dt="2019-05-10T14:05:42.552" v="118" actId="478"/>
          <ac:graphicFrameMkLst>
            <pc:docMk/>
            <pc:sldMk cId="611887779" sldId="413"/>
            <ac:graphicFrameMk id="29" creationId="{19A8A801-8949-452A-9939-050425506FB3}"/>
          </ac:graphicFrameMkLst>
        </pc:graphicFrameChg>
        <pc:graphicFrameChg chg="del">
          <ac:chgData name="Davina Szilvasy" userId="59fb472d-eed4-4f11-9686-c2c8db02a2cd" providerId="ADAL" clId="{1D234871-61B9-42C3-BFEF-2D393052E126}" dt="2019-05-10T14:05:42.552" v="118" actId="478"/>
          <ac:graphicFrameMkLst>
            <pc:docMk/>
            <pc:sldMk cId="611887779" sldId="413"/>
            <ac:graphicFrameMk id="30" creationId="{F9BACADA-347E-4EE2-B7BD-72615303F121}"/>
          </ac:graphicFrameMkLst>
        </pc:graphicFrameChg>
      </pc:sldChg>
      <pc:sldChg chg="delSp modSp add del">
        <pc:chgData name="Davina Szilvasy" userId="59fb472d-eed4-4f11-9686-c2c8db02a2cd" providerId="ADAL" clId="{1D234871-61B9-42C3-BFEF-2D393052E126}" dt="2019-05-10T14:05:31.856" v="116" actId="2696"/>
        <pc:sldMkLst>
          <pc:docMk/>
          <pc:sldMk cId="3869582755" sldId="413"/>
        </pc:sldMkLst>
        <pc:spChg chg="mod">
          <ac:chgData name="Davina Szilvasy" userId="59fb472d-eed4-4f11-9686-c2c8db02a2cd" providerId="ADAL" clId="{1D234871-61B9-42C3-BFEF-2D393052E126}" dt="2019-05-10T14:05:25.055" v="114" actId="207"/>
          <ac:spMkLst>
            <pc:docMk/>
            <pc:sldMk cId="3869582755" sldId="413"/>
            <ac:spMk id="19" creationId="{5252A847-DE45-4FA3-A1F8-EEBEB845FF8E}"/>
          </ac:spMkLst>
        </pc:spChg>
        <pc:graphicFrameChg chg="del">
          <ac:chgData name="Davina Szilvasy" userId="59fb472d-eed4-4f11-9686-c2c8db02a2cd" providerId="ADAL" clId="{1D234871-61B9-42C3-BFEF-2D393052E126}" dt="2019-05-10T14:05:17.962" v="112" actId="478"/>
          <ac:graphicFrameMkLst>
            <pc:docMk/>
            <pc:sldMk cId="3869582755" sldId="413"/>
            <ac:graphicFrameMk id="7" creationId="{0EB31D8D-5D09-4C87-AC3E-88F16B0D96AB}"/>
          </ac:graphicFrameMkLst>
        </pc:graphicFrameChg>
        <pc:graphicFrameChg chg="del">
          <ac:chgData name="Davina Szilvasy" userId="59fb472d-eed4-4f11-9686-c2c8db02a2cd" providerId="ADAL" clId="{1D234871-61B9-42C3-BFEF-2D393052E126}" dt="2019-05-10T14:05:17.962" v="112" actId="478"/>
          <ac:graphicFrameMkLst>
            <pc:docMk/>
            <pc:sldMk cId="3869582755" sldId="413"/>
            <ac:graphicFrameMk id="11" creationId="{97307D1D-A928-4E77-9CFD-0544F95E1685}"/>
          </ac:graphicFrameMkLst>
        </pc:graphicFrameChg>
        <pc:graphicFrameChg chg="del">
          <ac:chgData name="Davina Szilvasy" userId="59fb472d-eed4-4f11-9686-c2c8db02a2cd" providerId="ADAL" clId="{1D234871-61B9-42C3-BFEF-2D393052E126}" dt="2019-05-10T14:05:17.962" v="112" actId="478"/>
          <ac:graphicFrameMkLst>
            <pc:docMk/>
            <pc:sldMk cId="3869582755" sldId="413"/>
            <ac:graphicFrameMk id="12" creationId="{79AB02CC-D889-454C-B1FA-BCB2C5AB60E8}"/>
          </ac:graphicFrameMkLst>
        </pc:graphicFrameChg>
        <pc:picChg chg="del">
          <ac:chgData name="Davina Szilvasy" userId="59fb472d-eed4-4f11-9686-c2c8db02a2cd" providerId="ADAL" clId="{1D234871-61B9-42C3-BFEF-2D393052E126}" dt="2019-05-10T14:05:17.962" v="112" actId="478"/>
          <ac:picMkLst>
            <pc:docMk/>
            <pc:sldMk cId="3869582755" sldId="413"/>
            <ac:picMk id="14" creationId="{D4709F78-A28A-4619-9BA7-03630BC3740F}"/>
          </ac:picMkLst>
        </pc:picChg>
        <pc:picChg chg="del">
          <ac:chgData name="Davina Szilvasy" userId="59fb472d-eed4-4f11-9686-c2c8db02a2cd" providerId="ADAL" clId="{1D234871-61B9-42C3-BFEF-2D393052E126}" dt="2019-05-10T14:05:17.962" v="112" actId="478"/>
          <ac:picMkLst>
            <pc:docMk/>
            <pc:sldMk cId="3869582755" sldId="413"/>
            <ac:picMk id="15" creationId="{F80D3670-5C60-425A-97A3-86F11B784240}"/>
          </ac:picMkLst>
        </pc:picChg>
        <pc:picChg chg="del">
          <ac:chgData name="Davina Szilvasy" userId="59fb472d-eed4-4f11-9686-c2c8db02a2cd" providerId="ADAL" clId="{1D234871-61B9-42C3-BFEF-2D393052E126}" dt="2019-05-10T14:05:17.962" v="112" actId="478"/>
          <ac:picMkLst>
            <pc:docMk/>
            <pc:sldMk cId="3869582755" sldId="413"/>
            <ac:picMk id="16" creationId="{CCE17A65-E2F0-4984-AEC9-E29691CED6CE}"/>
          </ac:picMkLst>
        </pc:picChg>
        <pc:picChg chg="del">
          <ac:chgData name="Davina Szilvasy" userId="59fb472d-eed4-4f11-9686-c2c8db02a2cd" providerId="ADAL" clId="{1D234871-61B9-42C3-BFEF-2D393052E126}" dt="2019-05-10T14:05:17.962" v="112" actId="478"/>
          <ac:picMkLst>
            <pc:docMk/>
            <pc:sldMk cId="3869582755" sldId="413"/>
            <ac:picMk id="17" creationId="{48FEB9E2-4F7E-4CBF-8515-66F4CA05A467}"/>
          </ac:picMkLst>
        </pc:picChg>
        <pc:picChg chg="del">
          <ac:chgData name="Davina Szilvasy" userId="59fb472d-eed4-4f11-9686-c2c8db02a2cd" providerId="ADAL" clId="{1D234871-61B9-42C3-BFEF-2D393052E126}" dt="2019-05-10T14:05:17.962" v="112" actId="478"/>
          <ac:picMkLst>
            <pc:docMk/>
            <pc:sldMk cId="3869582755" sldId="413"/>
            <ac:picMk id="20" creationId="{03B31471-59CA-45EB-A8FB-057122D025E2}"/>
          </ac:picMkLst>
        </pc:picChg>
        <pc:picChg chg="del">
          <ac:chgData name="Davina Szilvasy" userId="59fb472d-eed4-4f11-9686-c2c8db02a2cd" providerId="ADAL" clId="{1D234871-61B9-42C3-BFEF-2D393052E126}" dt="2019-05-10T14:05:17.962" v="112" actId="478"/>
          <ac:picMkLst>
            <pc:docMk/>
            <pc:sldMk cId="3869582755" sldId="413"/>
            <ac:picMk id="21" creationId="{7A575C1E-139F-4393-9B67-F0020BEF489C}"/>
          </ac:picMkLst>
        </pc:picChg>
        <pc:picChg chg="del">
          <ac:chgData name="Davina Szilvasy" userId="59fb472d-eed4-4f11-9686-c2c8db02a2cd" providerId="ADAL" clId="{1D234871-61B9-42C3-BFEF-2D393052E126}" dt="2019-05-10T14:05:17.962" v="112" actId="478"/>
          <ac:picMkLst>
            <pc:docMk/>
            <pc:sldMk cId="3869582755" sldId="413"/>
            <ac:picMk id="23" creationId="{C386BCCB-D8BC-4E0E-BC18-BC30B549B3BC}"/>
          </ac:picMkLst>
        </pc:picChg>
        <pc:picChg chg="del">
          <ac:chgData name="Davina Szilvasy" userId="59fb472d-eed4-4f11-9686-c2c8db02a2cd" providerId="ADAL" clId="{1D234871-61B9-42C3-BFEF-2D393052E126}" dt="2019-05-10T14:05:17.962" v="112" actId="478"/>
          <ac:picMkLst>
            <pc:docMk/>
            <pc:sldMk cId="3869582755" sldId="413"/>
            <ac:picMk id="24" creationId="{6EFC7DEC-1B7B-491D-876A-5865D780139D}"/>
          </ac:picMkLst>
        </pc:picChg>
        <pc:picChg chg="del">
          <ac:chgData name="Davina Szilvasy" userId="59fb472d-eed4-4f11-9686-c2c8db02a2cd" providerId="ADAL" clId="{1D234871-61B9-42C3-BFEF-2D393052E126}" dt="2019-05-10T14:05:17.962" v="112" actId="478"/>
          <ac:picMkLst>
            <pc:docMk/>
            <pc:sldMk cId="3869582755" sldId="413"/>
            <ac:picMk id="25" creationId="{9E662C93-18B0-4143-997C-C7A381534CD3}"/>
          </ac:picMkLst>
        </pc:picChg>
        <pc:picChg chg="del">
          <ac:chgData name="Davina Szilvasy" userId="59fb472d-eed4-4f11-9686-c2c8db02a2cd" providerId="ADAL" clId="{1D234871-61B9-42C3-BFEF-2D393052E126}" dt="2019-05-10T14:05:17.962" v="112" actId="478"/>
          <ac:picMkLst>
            <pc:docMk/>
            <pc:sldMk cId="3869582755" sldId="413"/>
            <ac:picMk id="26" creationId="{FFB3136B-B4C5-4841-9854-B6323B94C56B}"/>
          </ac:picMkLst>
        </pc:picChg>
        <pc:picChg chg="del">
          <ac:chgData name="Davina Szilvasy" userId="59fb472d-eed4-4f11-9686-c2c8db02a2cd" providerId="ADAL" clId="{1D234871-61B9-42C3-BFEF-2D393052E126}" dt="2019-05-10T14:05:17.962" v="112" actId="478"/>
          <ac:picMkLst>
            <pc:docMk/>
            <pc:sldMk cId="3869582755" sldId="413"/>
            <ac:picMk id="27" creationId="{ED4892B2-35D9-46AE-A821-01213EF726EC}"/>
          </ac:picMkLst>
        </pc:picChg>
      </pc:sldChg>
      <pc:sldChg chg="modSp add">
        <pc:chgData name="Davina Szilvasy" userId="59fb472d-eed4-4f11-9686-c2c8db02a2cd" providerId="ADAL" clId="{1D234871-61B9-42C3-BFEF-2D393052E126}" dt="2019-05-10T14:06:47.592" v="142"/>
        <pc:sldMkLst>
          <pc:docMk/>
          <pc:sldMk cId="1990692186" sldId="414"/>
        </pc:sldMkLst>
        <pc:spChg chg="mod">
          <ac:chgData name="Davina Szilvasy" userId="59fb472d-eed4-4f11-9686-c2c8db02a2cd" providerId="ADAL" clId="{1D234871-61B9-42C3-BFEF-2D393052E126}" dt="2019-05-10T14:06:47.592" v="142"/>
          <ac:spMkLst>
            <pc:docMk/>
            <pc:sldMk cId="1990692186" sldId="414"/>
            <ac:spMk id="17" creationId="{282A11F9-05A1-4E57-8B63-C9A0B3806B46}"/>
          </ac:spMkLst>
        </pc:spChg>
      </pc:sldChg>
      <pc:sldChg chg="delSp modSp add del">
        <pc:chgData name="Davina Szilvasy" userId="59fb472d-eed4-4f11-9686-c2c8db02a2cd" providerId="ADAL" clId="{1D234871-61B9-42C3-BFEF-2D393052E126}" dt="2019-05-10T14:06:33.884" v="140" actId="2696"/>
        <pc:sldMkLst>
          <pc:docMk/>
          <pc:sldMk cId="2133931498" sldId="414"/>
        </pc:sldMkLst>
        <pc:spChg chg="mod">
          <ac:chgData name="Davina Szilvasy" userId="59fb472d-eed4-4f11-9686-c2c8db02a2cd" providerId="ADAL" clId="{1D234871-61B9-42C3-BFEF-2D393052E126}" dt="2019-05-10T14:06:25.771" v="138" actId="2085"/>
          <ac:spMkLst>
            <pc:docMk/>
            <pc:sldMk cId="2133931498" sldId="414"/>
            <ac:spMk id="19" creationId="{5252A847-DE45-4FA3-A1F8-EEBEB845FF8E}"/>
          </ac:spMkLst>
        </pc:spChg>
        <pc:picChg chg="del">
          <ac:chgData name="Davina Szilvasy" userId="59fb472d-eed4-4f11-9686-c2c8db02a2cd" providerId="ADAL" clId="{1D234871-61B9-42C3-BFEF-2D393052E126}" dt="2019-05-10T14:06:22.201" v="136" actId="478"/>
          <ac:picMkLst>
            <pc:docMk/>
            <pc:sldMk cId="2133931498" sldId="414"/>
            <ac:picMk id="7" creationId="{D8916EE2-D641-40C3-9CE0-9555046FA590}"/>
          </ac:picMkLst>
        </pc:picChg>
        <pc:picChg chg="del">
          <ac:chgData name="Davina Szilvasy" userId="59fb472d-eed4-4f11-9686-c2c8db02a2cd" providerId="ADAL" clId="{1D234871-61B9-42C3-BFEF-2D393052E126}" dt="2019-05-10T14:06:22.201" v="136" actId="478"/>
          <ac:picMkLst>
            <pc:docMk/>
            <pc:sldMk cId="2133931498" sldId="414"/>
            <ac:picMk id="11" creationId="{700A0205-CEAE-4B10-ABB4-CEBA8FA686F6}"/>
          </ac:picMkLst>
        </pc:picChg>
        <pc:picChg chg="del">
          <ac:chgData name="Davina Szilvasy" userId="59fb472d-eed4-4f11-9686-c2c8db02a2cd" providerId="ADAL" clId="{1D234871-61B9-42C3-BFEF-2D393052E126}" dt="2019-05-10T14:06:22.201" v="136" actId="478"/>
          <ac:picMkLst>
            <pc:docMk/>
            <pc:sldMk cId="2133931498" sldId="414"/>
            <ac:picMk id="12" creationId="{FEDA5612-C962-4CEB-9136-7AC8B1018E51}"/>
          </ac:picMkLst>
        </pc:picChg>
        <pc:picChg chg="del">
          <ac:chgData name="Davina Szilvasy" userId="59fb472d-eed4-4f11-9686-c2c8db02a2cd" providerId="ADAL" clId="{1D234871-61B9-42C3-BFEF-2D393052E126}" dt="2019-05-10T14:06:22.201" v="136" actId="478"/>
          <ac:picMkLst>
            <pc:docMk/>
            <pc:sldMk cId="2133931498" sldId="414"/>
            <ac:picMk id="13" creationId="{986D092C-9E97-4073-BAA2-7406D5B3B008}"/>
          </ac:picMkLst>
        </pc:picChg>
        <pc:picChg chg="del">
          <ac:chgData name="Davina Szilvasy" userId="59fb472d-eed4-4f11-9686-c2c8db02a2cd" providerId="ADAL" clId="{1D234871-61B9-42C3-BFEF-2D393052E126}" dt="2019-05-10T14:06:22.201" v="136" actId="478"/>
          <ac:picMkLst>
            <pc:docMk/>
            <pc:sldMk cId="2133931498" sldId="414"/>
            <ac:picMk id="14" creationId="{6F1FAC82-7718-44E1-8959-1CCA106ED908}"/>
          </ac:picMkLst>
        </pc:picChg>
        <pc:picChg chg="del">
          <ac:chgData name="Davina Szilvasy" userId="59fb472d-eed4-4f11-9686-c2c8db02a2cd" providerId="ADAL" clId="{1D234871-61B9-42C3-BFEF-2D393052E126}" dt="2019-05-10T14:06:22.201" v="136" actId="478"/>
          <ac:picMkLst>
            <pc:docMk/>
            <pc:sldMk cId="2133931498" sldId="414"/>
            <ac:picMk id="15" creationId="{15FA46DE-77F1-46CB-A6B1-A8DED51123D4}"/>
          </ac:picMkLst>
        </pc:picChg>
      </pc:sldChg>
      <pc:sldChg chg="delSp modSp add del">
        <pc:chgData name="Davina Szilvasy" userId="59fb472d-eed4-4f11-9686-c2c8db02a2cd" providerId="ADAL" clId="{1D234871-61B9-42C3-BFEF-2D393052E126}" dt="2019-05-10T14:07:50.033" v="165" actId="2696"/>
        <pc:sldMkLst>
          <pc:docMk/>
          <pc:sldMk cId="1050520145" sldId="415"/>
        </pc:sldMkLst>
        <pc:spChg chg="del">
          <ac:chgData name="Davina Szilvasy" userId="59fb472d-eed4-4f11-9686-c2c8db02a2cd" providerId="ADAL" clId="{1D234871-61B9-42C3-BFEF-2D393052E126}" dt="2019-05-10T14:07:38.829" v="161" actId="478"/>
          <ac:spMkLst>
            <pc:docMk/>
            <pc:sldMk cId="1050520145" sldId="415"/>
            <ac:spMk id="7" creationId="{7B95ED0B-D7F6-4133-BE8F-9B1898F4FF0D}"/>
          </ac:spMkLst>
        </pc:spChg>
        <pc:spChg chg="del">
          <ac:chgData name="Davina Szilvasy" userId="59fb472d-eed4-4f11-9686-c2c8db02a2cd" providerId="ADAL" clId="{1D234871-61B9-42C3-BFEF-2D393052E126}" dt="2019-05-10T14:07:38.829" v="161" actId="478"/>
          <ac:spMkLst>
            <pc:docMk/>
            <pc:sldMk cId="1050520145" sldId="415"/>
            <ac:spMk id="12" creationId="{D29A74B0-611B-414D-B1F9-530CB4CA9E04}"/>
          </ac:spMkLst>
        </pc:spChg>
        <pc:spChg chg="del">
          <ac:chgData name="Davina Szilvasy" userId="59fb472d-eed4-4f11-9686-c2c8db02a2cd" providerId="ADAL" clId="{1D234871-61B9-42C3-BFEF-2D393052E126}" dt="2019-05-10T14:07:38.829" v="161" actId="478"/>
          <ac:spMkLst>
            <pc:docMk/>
            <pc:sldMk cId="1050520145" sldId="415"/>
            <ac:spMk id="13" creationId="{A1A762B2-36F2-4FC8-8A98-687559194DA9}"/>
          </ac:spMkLst>
        </pc:spChg>
        <pc:spChg chg="mod">
          <ac:chgData name="Davina Szilvasy" userId="59fb472d-eed4-4f11-9686-c2c8db02a2cd" providerId="ADAL" clId="{1D234871-61B9-42C3-BFEF-2D393052E126}" dt="2019-05-10T14:07:43.694" v="163" actId="2085"/>
          <ac:spMkLst>
            <pc:docMk/>
            <pc:sldMk cId="1050520145" sldId="415"/>
            <ac:spMk id="19" creationId="{5252A847-DE45-4FA3-A1F8-EEBEB845FF8E}"/>
          </ac:spMkLst>
        </pc:spChg>
        <pc:spChg chg="del">
          <ac:chgData name="Davina Szilvasy" userId="59fb472d-eed4-4f11-9686-c2c8db02a2cd" providerId="ADAL" clId="{1D234871-61B9-42C3-BFEF-2D393052E126}" dt="2019-05-10T14:07:38.829" v="161" actId="478"/>
          <ac:spMkLst>
            <pc:docMk/>
            <pc:sldMk cId="1050520145" sldId="415"/>
            <ac:spMk id="24" creationId="{090746BA-4DEC-4659-ADAA-B0C5B109368B}"/>
          </ac:spMkLst>
        </pc:spChg>
        <pc:picChg chg="del">
          <ac:chgData name="Davina Szilvasy" userId="59fb472d-eed4-4f11-9686-c2c8db02a2cd" providerId="ADAL" clId="{1D234871-61B9-42C3-BFEF-2D393052E126}" dt="2019-05-10T14:07:38.829" v="161" actId="478"/>
          <ac:picMkLst>
            <pc:docMk/>
            <pc:sldMk cId="1050520145" sldId="415"/>
            <ac:picMk id="22" creationId="{903EB20B-0639-4CA3-80A2-E3EB8ACF5FE8}"/>
          </ac:picMkLst>
        </pc:picChg>
        <pc:picChg chg="del">
          <ac:chgData name="Davina Szilvasy" userId="59fb472d-eed4-4f11-9686-c2c8db02a2cd" providerId="ADAL" clId="{1D234871-61B9-42C3-BFEF-2D393052E126}" dt="2019-05-10T14:07:38.829" v="161" actId="478"/>
          <ac:picMkLst>
            <pc:docMk/>
            <pc:sldMk cId="1050520145" sldId="415"/>
            <ac:picMk id="23" creationId="{E7411C81-D9F6-4630-BE17-6D403CF42054}"/>
          </ac:picMkLst>
        </pc:picChg>
        <pc:picChg chg="del">
          <ac:chgData name="Davina Szilvasy" userId="59fb472d-eed4-4f11-9686-c2c8db02a2cd" providerId="ADAL" clId="{1D234871-61B9-42C3-BFEF-2D393052E126}" dt="2019-05-10T14:07:38.829" v="161" actId="478"/>
          <ac:picMkLst>
            <pc:docMk/>
            <pc:sldMk cId="1050520145" sldId="415"/>
            <ac:picMk id="25" creationId="{5C133F8D-308E-4549-B382-047159045FFB}"/>
          </ac:picMkLst>
        </pc:picChg>
        <pc:picChg chg="del">
          <ac:chgData name="Davina Szilvasy" userId="59fb472d-eed4-4f11-9686-c2c8db02a2cd" providerId="ADAL" clId="{1D234871-61B9-42C3-BFEF-2D393052E126}" dt="2019-05-10T14:07:38.829" v="161" actId="478"/>
          <ac:picMkLst>
            <pc:docMk/>
            <pc:sldMk cId="1050520145" sldId="415"/>
            <ac:picMk id="26" creationId="{1DB85397-9111-4454-B467-BEC06DE838A6}"/>
          </ac:picMkLst>
        </pc:picChg>
        <pc:picChg chg="del">
          <ac:chgData name="Davina Szilvasy" userId="59fb472d-eed4-4f11-9686-c2c8db02a2cd" providerId="ADAL" clId="{1D234871-61B9-42C3-BFEF-2D393052E126}" dt="2019-05-10T14:07:38.829" v="161" actId="478"/>
          <ac:picMkLst>
            <pc:docMk/>
            <pc:sldMk cId="1050520145" sldId="415"/>
            <ac:picMk id="27" creationId="{54DD4B9C-78B8-45BF-8FCF-EAD48C7501B8}"/>
          </ac:picMkLst>
        </pc:picChg>
        <pc:picChg chg="del">
          <ac:chgData name="Davina Szilvasy" userId="59fb472d-eed4-4f11-9686-c2c8db02a2cd" providerId="ADAL" clId="{1D234871-61B9-42C3-BFEF-2D393052E126}" dt="2019-05-10T14:07:38.829" v="161" actId="478"/>
          <ac:picMkLst>
            <pc:docMk/>
            <pc:sldMk cId="1050520145" sldId="415"/>
            <ac:picMk id="28" creationId="{B149D929-C456-48A7-9D1C-7166B080C176}"/>
          </ac:picMkLst>
        </pc:picChg>
        <pc:picChg chg="del">
          <ac:chgData name="Davina Szilvasy" userId="59fb472d-eed4-4f11-9686-c2c8db02a2cd" providerId="ADAL" clId="{1D234871-61B9-42C3-BFEF-2D393052E126}" dt="2019-05-10T14:07:38.829" v="161" actId="478"/>
          <ac:picMkLst>
            <pc:docMk/>
            <pc:sldMk cId="1050520145" sldId="415"/>
            <ac:picMk id="29" creationId="{61E8A274-DD3C-4B4F-B293-FEE60BDC255A}"/>
          </ac:picMkLst>
        </pc:picChg>
        <pc:picChg chg="del">
          <ac:chgData name="Davina Szilvasy" userId="59fb472d-eed4-4f11-9686-c2c8db02a2cd" providerId="ADAL" clId="{1D234871-61B9-42C3-BFEF-2D393052E126}" dt="2019-05-10T14:07:38.829" v="161" actId="478"/>
          <ac:picMkLst>
            <pc:docMk/>
            <pc:sldMk cId="1050520145" sldId="415"/>
            <ac:picMk id="30" creationId="{4C40FCB2-70BC-4E48-87E1-EC4B96F13E86}"/>
          </ac:picMkLst>
        </pc:picChg>
      </pc:sldChg>
      <pc:sldChg chg="addSp delSp modSp add">
        <pc:chgData name="Davina Szilvasy" userId="59fb472d-eed4-4f11-9686-c2c8db02a2cd" providerId="ADAL" clId="{1D234871-61B9-42C3-BFEF-2D393052E126}" dt="2019-05-10T14:08:59.306" v="186"/>
        <pc:sldMkLst>
          <pc:docMk/>
          <pc:sldMk cId="2615313234" sldId="415"/>
        </pc:sldMkLst>
        <pc:spChg chg="del">
          <ac:chgData name="Davina Szilvasy" userId="59fb472d-eed4-4f11-9686-c2c8db02a2cd" providerId="ADAL" clId="{1D234871-61B9-42C3-BFEF-2D393052E126}" dt="2019-05-10T14:08:30.865" v="180" actId="478"/>
          <ac:spMkLst>
            <pc:docMk/>
            <pc:sldMk cId="2615313234" sldId="415"/>
            <ac:spMk id="7" creationId="{7B95ED0B-D7F6-4133-BE8F-9B1898F4FF0D}"/>
          </ac:spMkLst>
        </pc:spChg>
        <pc:spChg chg="del">
          <ac:chgData name="Davina Szilvasy" userId="59fb472d-eed4-4f11-9686-c2c8db02a2cd" providerId="ADAL" clId="{1D234871-61B9-42C3-BFEF-2D393052E126}" dt="2019-05-10T14:08:14.200" v="168" actId="478"/>
          <ac:spMkLst>
            <pc:docMk/>
            <pc:sldMk cId="2615313234" sldId="415"/>
            <ac:spMk id="12" creationId="{D29A74B0-611B-414D-B1F9-530CB4CA9E04}"/>
          </ac:spMkLst>
        </pc:spChg>
        <pc:spChg chg="del">
          <ac:chgData name="Davina Szilvasy" userId="59fb472d-eed4-4f11-9686-c2c8db02a2cd" providerId="ADAL" clId="{1D234871-61B9-42C3-BFEF-2D393052E126}" dt="2019-05-10T14:08:14.200" v="168" actId="478"/>
          <ac:spMkLst>
            <pc:docMk/>
            <pc:sldMk cId="2615313234" sldId="415"/>
            <ac:spMk id="13" creationId="{A1A762B2-36F2-4FC8-8A98-687559194DA9}"/>
          </ac:spMkLst>
        </pc:spChg>
        <pc:spChg chg="del mod">
          <ac:chgData name="Davina Szilvasy" userId="59fb472d-eed4-4f11-9686-c2c8db02a2cd" providerId="ADAL" clId="{1D234871-61B9-42C3-BFEF-2D393052E126}" dt="2019-05-10T14:08:30.865" v="180" actId="478"/>
          <ac:spMkLst>
            <pc:docMk/>
            <pc:sldMk cId="2615313234" sldId="415"/>
            <ac:spMk id="19" creationId="{5252A847-DE45-4FA3-A1F8-EEBEB845FF8E}"/>
          </ac:spMkLst>
        </pc:spChg>
        <pc:spChg chg="add">
          <ac:chgData name="Davina Szilvasy" userId="59fb472d-eed4-4f11-9686-c2c8db02a2cd" providerId="ADAL" clId="{1D234871-61B9-42C3-BFEF-2D393052E126}" dt="2019-05-10T14:08:44.638" v="182"/>
          <ac:spMkLst>
            <pc:docMk/>
            <pc:sldMk cId="2615313234" sldId="415"/>
            <ac:spMk id="21" creationId="{F1103690-719F-4859-A9B5-DF9D041737A5}"/>
          </ac:spMkLst>
        </pc:spChg>
        <pc:spChg chg="del">
          <ac:chgData name="Davina Szilvasy" userId="59fb472d-eed4-4f11-9686-c2c8db02a2cd" providerId="ADAL" clId="{1D234871-61B9-42C3-BFEF-2D393052E126}" dt="2019-05-10T14:08:30.865" v="180" actId="478"/>
          <ac:spMkLst>
            <pc:docMk/>
            <pc:sldMk cId="2615313234" sldId="415"/>
            <ac:spMk id="24" creationId="{090746BA-4DEC-4659-ADAA-B0C5B109368B}"/>
          </ac:spMkLst>
        </pc:spChg>
        <pc:spChg chg="add">
          <ac:chgData name="Davina Szilvasy" userId="59fb472d-eed4-4f11-9686-c2c8db02a2cd" providerId="ADAL" clId="{1D234871-61B9-42C3-BFEF-2D393052E126}" dt="2019-05-10T14:08:44.638" v="182"/>
          <ac:spMkLst>
            <pc:docMk/>
            <pc:sldMk cId="2615313234" sldId="415"/>
            <ac:spMk id="31" creationId="{9EAD46D6-CA6D-4138-92D5-76A1A9A11308}"/>
          </ac:spMkLst>
        </pc:spChg>
        <pc:spChg chg="add">
          <ac:chgData name="Davina Szilvasy" userId="59fb472d-eed4-4f11-9686-c2c8db02a2cd" providerId="ADAL" clId="{1D234871-61B9-42C3-BFEF-2D393052E126}" dt="2019-05-10T14:08:59.306" v="186"/>
          <ac:spMkLst>
            <pc:docMk/>
            <pc:sldMk cId="2615313234" sldId="415"/>
            <ac:spMk id="32" creationId="{02BFF35D-B5B2-4C7F-A7D6-F42F3DC2A0B3}"/>
          </ac:spMkLst>
        </pc:spChg>
        <pc:picChg chg="add del mod">
          <ac:chgData name="Davina Szilvasy" userId="59fb472d-eed4-4f11-9686-c2c8db02a2cd" providerId="ADAL" clId="{1D234871-61B9-42C3-BFEF-2D393052E126}" dt="2019-05-10T14:08:26.945" v="179"/>
          <ac:picMkLst>
            <pc:docMk/>
            <pc:sldMk cId="2615313234" sldId="415"/>
            <ac:picMk id="2" creationId="{2EB1F2A2-81A2-4D33-BFF6-D7E93D907C30}"/>
          </ac:picMkLst>
        </pc:picChg>
        <pc:picChg chg="add">
          <ac:chgData name="Davina Szilvasy" userId="59fb472d-eed4-4f11-9686-c2c8db02a2cd" providerId="ADAL" clId="{1D234871-61B9-42C3-BFEF-2D393052E126}" dt="2019-05-10T14:08:31.432" v="181"/>
          <ac:picMkLst>
            <pc:docMk/>
            <pc:sldMk cId="2615313234" sldId="415"/>
            <ac:picMk id="20" creationId="{6890A55C-EC41-49CA-9BF2-3D436A943D82}"/>
          </ac:picMkLst>
        </pc:picChg>
        <pc:picChg chg="del">
          <ac:chgData name="Davina Szilvasy" userId="59fb472d-eed4-4f11-9686-c2c8db02a2cd" providerId="ADAL" clId="{1D234871-61B9-42C3-BFEF-2D393052E126}" dt="2019-05-10T14:08:30.865" v="180" actId="478"/>
          <ac:picMkLst>
            <pc:docMk/>
            <pc:sldMk cId="2615313234" sldId="415"/>
            <ac:picMk id="22" creationId="{903EB20B-0639-4CA3-80A2-E3EB8ACF5FE8}"/>
          </ac:picMkLst>
        </pc:picChg>
        <pc:picChg chg="del">
          <ac:chgData name="Davina Szilvasy" userId="59fb472d-eed4-4f11-9686-c2c8db02a2cd" providerId="ADAL" clId="{1D234871-61B9-42C3-BFEF-2D393052E126}" dt="2019-05-10T14:08:30.865" v="180" actId="478"/>
          <ac:picMkLst>
            <pc:docMk/>
            <pc:sldMk cId="2615313234" sldId="415"/>
            <ac:picMk id="23" creationId="{E7411C81-D9F6-4630-BE17-6D403CF42054}"/>
          </ac:picMkLst>
        </pc:picChg>
        <pc:picChg chg="del">
          <ac:chgData name="Davina Szilvasy" userId="59fb472d-eed4-4f11-9686-c2c8db02a2cd" providerId="ADAL" clId="{1D234871-61B9-42C3-BFEF-2D393052E126}" dt="2019-05-10T14:08:30.865" v="180" actId="478"/>
          <ac:picMkLst>
            <pc:docMk/>
            <pc:sldMk cId="2615313234" sldId="415"/>
            <ac:picMk id="25" creationId="{5C133F8D-308E-4549-B382-047159045FFB}"/>
          </ac:picMkLst>
        </pc:picChg>
        <pc:picChg chg="del">
          <ac:chgData name="Davina Szilvasy" userId="59fb472d-eed4-4f11-9686-c2c8db02a2cd" providerId="ADAL" clId="{1D234871-61B9-42C3-BFEF-2D393052E126}" dt="2019-05-10T14:08:30.865" v="180" actId="478"/>
          <ac:picMkLst>
            <pc:docMk/>
            <pc:sldMk cId="2615313234" sldId="415"/>
            <ac:picMk id="26" creationId="{1DB85397-9111-4454-B467-BEC06DE838A6}"/>
          </ac:picMkLst>
        </pc:picChg>
        <pc:picChg chg="del">
          <ac:chgData name="Davina Szilvasy" userId="59fb472d-eed4-4f11-9686-c2c8db02a2cd" providerId="ADAL" clId="{1D234871-61B9-42C3-BFEF-2D393052E126}" dt="2019-05-10T14:08:30.865" v="180" actId="478"/>
          <ac:picMkLst>
            <pc:docMk/>
            <pc:sldMk cId="2615313234" sldId="415"/>
            <ac:picMk id="27" creationId="{54DD4B9C-78B8-45BF-8FCF-EAD48C7501B8}"/>
          </ac:picMkLst>
        </pc:picChg>
        <pc:picChg chg="del">
          <ac:chgData name="Davina Szilvasy" userId="59fb472d-eed4-4f11-9686-c2c8db02a2cd" providerId="ADAL" clId="{1D234871-61B9-42C3-BFEF-2D393052E126}" dt="2019-05-10T14:08:30.865" v="180" actId="478"/>
          <ac:picMkLst>
            <pc:docMk/>
            <pc:sldMk cId="2615313234" sldId="415"/>
            <ac:picMk id="28" creationId="{B149D929-C456-48A7-9D1C-7166B080C176}"/>
          </ac:picMkLst>
        </pc:picChg>
        <pc:picChg chg="del">
          <ac:chgData name="Davina Szilvasy" userId="59fb472d-eed4-4f11-9686-c2c8db02a2cd" providerId="ADAL" clId="{1D234871-61B9-42C3-BFEF-2D393052E126}" dt="2019-05-10T14:08:30.865" v="180" actId="478"/>
          <ac:picMkLst>
            <pc:docMk/>
            <pc:sldMk cId="2615313234" sldId="415"/>
            <ac:picMk id="29" creationId="{61E8A274-DD3C-4B4F-B293-FEE60BDC255A}"/>
          </ac:picMkLst>
        </pc:picChg>
        <pc:picChg chg="del">
          <ac:chgData name="Davina Szilvasy" userId="59fb472d-eed4-4f11-9686-c2c8db02a2cd" providerId="ADAL" clId="{1D234871-61B9-42C3-BFEF-2D393052E126}" dt="2019-05-10T14:08:30.865" v="180" actId="478"/>
          <ac:picMkLst>
            <pc:docMk/>
            <pc:sldMk cId="2615313234" sldId="415"/>
            <ac:picMk id="30" creationId="{4C40FCB2-70BC-4E48-87E1-EC4B96F13E86}"/>
          </ac:picMkLst>
        </pc:picChg>
      </pc:sldChg>
      <pc:sldChg chg="addSp delSp modSp add">
        <pc:chgData name="Davina Szilvasy" userId="59fb472d-eed4-4f11-9686-c2c8db02a2cd" providerId="ADAL" clId="{1D234871-61B9-42C3-BFEF-2D393052E126}" dt="2019-05-10T14:10:29.247" v="216"/>
        <pc:sldMkLst>
          <pc:docMk/>
          <pc:sldMk cId="277291893" sldId="416"/>
        </pc:sldMkLst>
        <pc:spChg chg="add">
          <ac:chgData name="Davina Szilvasy" userId="59fb472d-eed4-4f11-9686-c2c8db02a2cd" providerId="ADAL" clId="{1D234871-61B9-42C3-BFEF-2D393052E126}" dt="2019-05-10T14:10:29.247" v="216"/>
          <ac:spMkLst>
            <pc:docMk/>
            <pc:sldMk cId="277291893" sldId="416"/>
            <ac:spMk id="11" creationId="{3F95EAE8-7002-43F9-8925-5E1B45C17CF9}"/>
          </ac:spMkLst>
        </pc:spChg>
        <pc:spChg chg="add">
          <ac:chgData name="Davina Szilvasy" userId="59fb472d-eed4-4f11-9686-c2c8db02a2cd" providerId="ADAL" clId="{1D234871-61B9-42C3-BFEF-2D393052E126}" dt="2019-05-10T14:10:29.247" v="216"/>
          <ac:spMkLst>
            <pc:docMk/>
            <pc:sldMk cId="277291893" sldId="416"/>
            <ac:spMk id="12" creationId="{2E474E88-47F0-4D89-B0C4-2700ED8B97D9}"/>
          </ac:spMkLst>
        </pc:spChg>
        <pc:spChg chg="del">
          <ac:chgData name="Davina Szilvasy" userId="59fb472d-eed4-4f11-9686-c2c8db02a2cd" providerId="ADAL" clId="{1D234871-61B9-42C3-BFEF-2D393052E126}" dt="2019-05-10T14:10:27.911" v="215" actId="478"/>
          <ac:spMkLst>
            <pc:docMk/>
            <pc:sldMk cId="277291893" sldId="416"/>
            <ac:spMk id="37" creationId="{CDF18BE6-1A1E-4E86-A1FB-A4759CB61A69}"/>
          </ac:spMkLst>
        </pc:spChg>
        <pc:spChg chg="ord">
          <ac:chgData name="Davina Szilvasy" userId="59fb472d-eed4-4f11-9686-c2c8db02a2cd" providerId="ADAL" clId="{1D234871-61B9-42C3-BFEF-2D393052E126}" dt="2019-05-10T14:10:24.290" v="214" actId="170"/>
          <ac:spMkLst>
            <pc:docMk/>
            <pc:sldMk cId="277291893" sldId="416"/>
            <ac:spMk id="39" creationId="{94BCBB8D-EC0A-4E07-B678-35BC547A260A}"/>
          </ac:spMkLst>
        </pc:spChg>
      </pc:sldChg>
      <pc:sldChg chg="delSp modSp add del">
        <pc:chgData name="Davina Szilvasy" userId="59fb472d-eed4-4f11-9686-c2c8db02a2cd" providerId="ADAL" clId="{1D234871-61B9-42C3-BFEF-2D393052E126}" dt="2019-05-10T14:09:55.800" v="209" actId="2696"/>
        <pc:sldMkLst>
          <pc:docMk/>
          <pc:sldMk cId="4243231086" sldId="416"/>
        </pc:sldMkLst>
        <pc:spChg chg="del">
          <ac:chgData name="Davina Szilvasy" userId="59fb472d-eed4-4f11-9686-c2c8db02a2cd" providerId="ADAL" clId="{1D234871-61B9-42C3-BFEF-2D393052E126}" dt="2019-05-10T14:09:46.560" v="205" actId="478"/>
          <ac:spMkLst>
            <pc:docMk/>
            <pc:sldMk cId="4243231086" sldId="416"/>
            <ac:spMk id="12" creationId="{D29A74B0-611B-414D-B1F9-530CB4CA9E04}"/>
          </ac:spMkLst>
        </pc:spChg>
        <pc:spChg chg="del">
          <ac:chgData name="Davina Szilvasy" userId="59fb472d-eed4-4f11-9686-c2c8db02a2cd" providerId="ADAL" clId="{1D234871-61B9-42C3-BFEF-2D393052E126}" dt="2019-05-10T14:09:46.560" v="205" actId="478"/>
          <ac:spMkLst>
            <pc:docMk/>
            <pc:sldMk cId="4243231086" sldId="416"/>
            <ac:spMk id="13" creationId="{A1A762B2-36F2-4FC8-8A98-687559194DA9}"/>
          </ac:spMkLst>
        </pc:spChg>
        <pc:spChg chg="mod">
          <ac:chgData name="Davina Szilvasy" userId="59fb472d-eed4-4f11-9686-c2c8db02a2cd" providerId="ADAL" clId="{1D234871-61B9-42C3-BFEF-2D393052E126}" dt="2019-05-10T14:09:49.862" v="207" actId="2085"/>
          <ac:spMkLst>
            <pc:docMk/>
            <pc:sldMk cId="4243231086" sldId="416"/>
            <ac:spMk id="19" creationId="{5252A847-DE45-4FA3-A1F8-EEBEB845FF8E}"/>
          </ac:spMkLst>
        </pc:spChg>
        <pc:spChg chg="del">
          <ac:chgData name="Davina Szilvasy" userId="59fb472d-eed4-4f11-9686-c2c8db02a2cd" providerId="ADAL" clId="{1D234871-61B9-42C3-BFEF-2D393052E126}" dt="2019-05-10T14:09:46.560" v="205" actId="478"/>
          <ac:spMkLst>
            <pc:docMk/>
            <pc:sldMk cId="4243231086" sldId="416"/>
            <ac:spMk id="29" creationId="{88FB1295-C63F-421E-A583-EF996AFE2FDD}"/>
          </ac:spMkLst>
        </pc:spChg>
        <pc:picChg chg="del">
          <ac:chgData name="Davina Szilvasy" userId="59fb472d-eed4-4f11-9686-c2c8db02a2cd" providerId="ADAL" clId="{1D234871-61B9-42C3-BFEF-2D393052E126}" dt="2019-05-10T14:09:46.560" v="205" actId="478"/>
          <ac:picMkLst>
            <pc:docMk/>
            <pc:sldMk cId="4243231086" sldId="416"/>
            <ac:picMk id="20" creationId="{10E2CB3A-E442-43E0-8333-1B877E1C60C1}"/>
          </ac:picMkLst>
        </pc:picChg>
        <pc:picChg chg="del">
          <ac:chgData name="Davina Szilvasy" userId="59fb472d-eed4-4f11-9686-c2c8db02a2cd" providerId="ADAL" clId="{1D234871-61B9-42C3-BFEF-2D393052E126}" dt="2019-05-10T14:09:46.560" v="205" actId="478"/>
          <ac:picMkLst>
            <pc:docMk/>
            <pc:sldMk cId="4243231086" sldId="416"/>
            <ac:picMk id="21" creationId="{26451B53-FBFC-40EA-9B2F-7271846BE066}"/>
          </ac:picMkLst>
        </pc:picChg>
        <pc:picChg chg="del">
          <ac:chgData name="Davina Szilvasy" userId="59fb472d-eed4-4f11-9686-c2c8db02a2cd" providerId="ADAL" clId="{1D234871-61B9-42C3-BFEF-2D393052E126}" dt="2019-05-10T14:09:46.560" v="205" actId="478"/>
          <ac:picMkLst>
            <pc:docMk/>
            <pc:sldMk cId="4243231086" sldId="416"/>
            <ac:picMk id="22" creationId="{903EB20B-0639-4CA3-80A2-E3EB8ACF5FE8}"/>
          </ac:picMkLst>
        </pc:picChg>
        <pc:picChg chg="del">
          <ac:chgData name="Davina Szilvasy" userId="59fb472d-eed4-4f11-9686-c2c8db02a2cd" providerId="ADAL" clId="{1D234871-61B9-42C3-BFEF-2D393052E126}" dt="2019-05-10T14:09:46.560" v="205" actId="478"/>
          <ac:picMkLst>
            <pc:docMk/>
            <pc:sldMk cId="4243231086" sldId="416"/>
            <ac:picMk id="23" creationId="{E7411C81-D9F6-4630-BE17-6D403CF42054}"/>
          </ac:picMkLst>
        </pc:picChg>
        <pc:picChg chg="del">
          <ac:chgData name="Davina Szilvasy" userId="59fb472d-eed4-4f11-9686-c2c8db02a2cd" providerId="ADAL" clId="{1D234871-61B9-42C3-BFEF-2D393052E126}" dt="2019-05-10T14:09:46.560" v="205" actId="478"/>
          <ac:picMkLst>
            <pc:docMk/>
            <pc:sldMk cId="4243231086" sldId="416"/>
            <ac:picMk id="25" creationId="{5C133F8D-308E-4549-B382-047159045FFB}"/>
          </ac:picMkLst>
        </pc:picChg>
        <pc:picChg chg="del">
          <ac:chgData name="Davina Szilvasy" userId="59fb472d-eed4-4f11-9686-c2c8db02a2cd" providerId="ADAL" clId="{1D234871-61B9-42C3-BFEF-2D393052E126}" dt="2019-05-10T14:09:46.560" v="205" actId="478"/>
          <ac:picMkLst>
            <pc:docMk/>
            <pc:sldMk cId="4243231086" sldId="416"/>
            <ac:picMk id="26" creationId="{1DB85397-9111-4454-B467-BEC06DE838A6}"/>
          </ac:picMkLst>
        </pc:picChg>
        <pc:picChg chg="del">
          <ac:chgData name="Davina Szilvasy" userId="59fb472d-eed4-4f11-9686-c2c8db02a2cd" providerId="ADAL" clId="{1D234871-61B9-42C3-BFEF-2D393052E126}" dt="2019-05-10T14:09:46.560" v="205" actId="478"/>
          <ac:picMkLst>
            <pc:docMk/>
            <pc:sldMk cId="4243231086" sldId="416"/>
            <ac:picMk id="27" creationId="{54DD4B9C-78B8-45BF-8FCF-EAD48C7501B8}"/>
          </ac:picMkLst>
        </pc:picChg>
        <pc:picChg chg="del">
          <ac:chgData name="Davina Szilvasy" userId="59fb472d-eed4-4f11-9686-c2c8db02a2cd" providerId="ADAL" clId="{1D234871-61B9-42C3-BFEF-2D393052E126}" dt="2019-05-10T14:09:46.560" v="205" actId="478"/>
          <ac:picMkLst>
            <pc:docMk/>
            <pc:sldMk cId="4243231086" sldId="416"/>
            <ac:picMk id="28" creationId="{B149D929-C456-48A7-9D1C-7166B080C176}"/>
          </ac:picMkLst>
        </pc:picChg>
        <pc:picChg chg="del">
          <ac:chgData name="Davina Szilvasy" userId="59fb472d-eed4-4f11-9686-c2c8db02a2cd" providerId="ADAL" clId="{1D234871-61B9-42C3-BFEF-2D393052E126}" dt="2019-05-10T14:09:46.560" v="205" actId="478"/>
          <ac:picMkLst>
            <pc:docMk/>
            <pc:sldMk cId="4243231086" sldId="416"/>
            <ac:picMk id="30" creationId="{4C40FCB2-70BC-4E48-87E1-EC4B96F13E86}"/>
          </ac:picMkLst>
        </pc:picChg>
        <pc:picChg chg="del">
          <ac:chgData name="Davina Szilvasy" userId="59fb472d-eed4-4f11-9686-c2c8db02a2cd" providerId="ADAL" clId="{1D234871-61B9-42C3-BFEF-2D393052E126}" dt="2019-05-10T14:09:46.560" v="205" actId="478"/>
          <ac:picMkLst>
            <pc:docMk/>
            <pc:sldMk cId="4243231086" sldId="416"/>
            <ac:picMk id="31" creationId="{1250DEA6-1B57-4E2C-ACD3-DD1979E2AAD4}"/>
          </ac:picMkLst>
        </pc:picChg>
        <pc:picChg chg="del">
          <ac:chgData name="Davina Szilvasy" userId="59fb472d-eed4-4f11-9686-c2c8db02a2cd" providerId="ADAL" clId="{1D234871-61B9-42C3-BFEF-2D393052E126}" dt="2019-05-10T14:09:46.560" v="205" actId="478"/>
          <ac:picMkLst>
            <pc:docMk/>
            <pc:sldMk cId="4243231086" sldId="416"/>
            <ac:picMk id="32" creationId="{A4D653DC-A633-4AF7-A599-5C4BE4B1499E}"/>
          </ac:picMkLst>
        </pc:picChg>
        <pc:picChg chg="del">
          <ac:chgData name="Davina Szilvasy" userId="59fb472d-eed4-4f11-9686-c2c8db02a2cd" providerId="ADAL" clId="{1D234871-61B9-42C3-BFEF-2D393052E126}" dt="2019-05-10T14:09:46.560" v="205" actId="478"/>
          <ac:picMkLst>
            <pc:docMk/>
            <pc:sldMk cId="4243231086" sldId="416"/>
            <ac:picMk id="33" creationId="{9DE18AE3-455B-4ED2-9891-1712ED291084}"/>
          </ac:picMkLst>
        </pc:picChg>
        <pc:picChg chg="del">
          <ac:chgData name="Davina Szilvasy" userId="59fb472d-eed4-4f11-9686-c2c8db02a2cd" providerId="ADAL" clId="{1D234871-61B9-42C3-BFEF-2D393052E126}" dt="2019-05-10T14:09:46.560" v="205" actId="478"/>
          <ac:picMkLst>
            <pc:docMk/>
            <pc:sldMk cId="4243231086" sldId="416"/>
            <ac:picMk id="34" creationId="{A9B1A6BB-1A9B-4C70-B66B-775BC576818A}"/>
          </ac:picMkLst>
        </pc:picChg>
      </pc:sldChg>
      <pc:sldChg chg="addSp delSp modSp add">
        <pc:chgData name="Davina Szilvasy" userId="59fb472d-eed4-4f11-9686-c2c8db02a2cd" providerId="ADAL" clId="{1D234871-61B9-42C3-BFEF-2D393052E126}" dt="2019-05-10T14:11:17.816" v="236"/>
        <pc:sldMkLst>
          <pc:docMk/>
          <pc:sldMk cId="2587213946" sldId="417"/>
        </pc:sldMkLst>
        <pc:spChg chg="del mod">
          <ac:chgData name="Davina Szilvasy" userId="59fb472d-eed4-4f11-9686-c2c8db02a2cd" providerId="ADAL" clId="{1D234871-61B9-42C3-BFEF-2D393052E126}" dt="2019-05-10T14:11:01.346" v="231" actId="478"/>
          <ac:spMkLst>
            <pc:docMk/>
            <pc:sldMk cId="2587213946" sldId="417"/>
            <ac:spMk id="19" creationId="{5252A847-DE45-4FA3-A1F8-EEBEB845FF8E}"/>
          </ac:spMkLst>
        </pc:spChg>
        <pc:spChg chg="add">
          <ac:chgData name="Davina Szilvasy" userId="59fb472d-eed4-4f11-9686-c2c8db02a2cd" providerId="ADAL" clId="{1D234871-61B9-42C3-BFEF-2D393052E126}" dt="2019-05-10T14:11:17.816" v="236"/>
          <ac:spMkLst>
            <pc:docMk/>
            <pc:sldMk cId="2587213946" sldId="417"/>
            <ac:spMk id="21" creationId="{C26E349E-8E41-41B0-981A-7882E6B5F863}"/>
          </ac:spMkLst>
        </pc:spChg>
        <pc:picChg chg="add del mod">
          <ac:chgData name="Davina Szilvasy" userId="59fb472d-eed4-4f11-9686-c2c8db02a2cd" providerId="ADAL" clId="{1D234871-61B9-42C3-BFEF-2D393052E126}" dt="2019-05-10T14:10:57.543" v="230"/>
          <ac:picMkLst>
            <pc:docMk/>
            <pc:sldMk cId="2587213946" sldId="417"/>
            <ac:picMk id="2" creationId="{05CB9AAA-DA00-4EFF-BBA6-6BBCDCDAA210}"/>
          </ac:picMkLst>
        </pc:picChg>
        <pc:picChg chg="del">
          <ac:chgData name="Davina Szilvasy" userId="59fb472d-eed4-4f11-9686-c2c8db02a2cd" providerId="ADAL" clId="{1D234871-61B9-42C3-BFEF-2D393052E126}" dt="2019-05-10T14:11:01.346" v="231" actId="478"/>
          <ac:picMkLst>
            <pc:docMk/>
            <pc:sldMk cId="2587213946" sldId="417"/>
            <ac:picMk id="11" creationId="{CB4368D3-9391-41FC-9C29-FB8142CBF55D}"/>
          </ac:picMkLst>
        </pc:picChg>
        <pc:picChg chg="del">
          <ac:chgData name="Davina Szilvasy" userId="59fb472d-eed4-4f11-9686-c2c8db02a2cd" providerId="ADAL" clId="{1D234871-61B9-42C3-BFEF-2D393052E126}" dt="2019-05-10T14:11:01.346" v="231" actId="478"/>
          <ac:picMkLst>
            <pc:docMk/>
            <pc:sldMk cId="2587213946" sldId="417"/>
            <ac:picMk id="12" creationId="{7D53135C-5EC7-476F-A271-03731F46F711}"/>
          </ac:picMkLst>
        </pc:picChg>
        <pc:picChg chg="del">
          <ac:chgData name="Davina Szilvasy" userId="59fb472d-eed4-4f11-9686-c2c8db02a2cd" providerId="ADAL" clId="{1D234871-61B9-42C3-BFEF-2D393052E126}" dt="2019-05-10T14:11:01.346" v="231" actId="478"/>
          <ac:picMkLst>
            <pc:docMk/>
            <pc:sldMk cId="2587213946" sldId="417"/>
            <ac:picMk id="13" creationId="{BB82E2B4-4FA4-413E-9B6D-F413B52BDB5C}"/>
          </ac:picMkLst>
        </pc:picChg>
        <pc:picChg chg="del">
          <ac:chgData name="Davina Szilvasy" userId="59fb472d-eed4-4f11-9686-c2c8db02a2cd" providerId="ADAL" clId="{1D234871-61B9-42C3-BFEF-2D393052E126}" dt="2019-05-10T14:11:01.346" v="231" actId="478"/>
          <ac:picMkLst>
            <pc:docMk/>
            <pc:sldMk cId="2587213946" sldId="417"/>
            <ac:picMk id="14" creationId="{AF5C84E9-4E13-4EDE-B360-AD89844D0848}"/>
          </ac:picMkLst>
        </pc:picChg>
        <pc:picChg chg="del">
          <ac:chgData name="Davina Szilvasy" userId="59fb472d-eed4-4f11-9686-c2c8db02a2cd" providerId="ADAL" clId="{1D234871-61B9-42C3-BFEF-2D393052E126}" dt="2019-05-10T14:11:01.346" v="231" actId="478"/>
          <ac:picMkLst>
            <pc:docMk/>
            <pc:sldMk cId="2587213946" sldId="417"/>
            <ac:picMk id="15" creationId="{FB803CA0-205E-45B5-AE12-FFD1E59FF4EA}"/>
          </ac:picMkLst>
        </pc:picChg>
        <pc:picChg chg="del">
          <ac:chgData name="Davina Szilvasy" userId="59fb472d-eed4-4f11-9686-c2c8db02a2cd" providerId="ADAL" clId="{1D234871-61B9-42C3-BFEF-2D393052E126}" dt="2019-05-10T14:11:01.346" v="231" actId="478"/>
          <ac:picMkLst>
            <pc:docMk/>
            <pc:sldMk cId="2587213946" sldId="417"/>
            <ac:picMk id="16" creationId="{2EA5B498-F5B6-4AA2-B112-481C6644D641}"/>
          </ac:picMkLst>
        </pc:picChg>
        <pc:picChg chg="del">
          <ac:chgData name="Davina Szilvasy" userId="59fb472d-eed4-4f11-9686-c2c8db02a2cd" providerId="ADAL" clId="{1D234871-61B9-42C3-BFEF-2D393052E126}" dt="2019-05-10T14:11:01.346" v="231" actId="478"/>
          <ac:picMkLst>
            <pc:docMk/>
            <pc:sldMk cId="2587213946" sldId="417"/>
            <ac:picMk id="17" creationId="{8A45A11F-A5A8-4521-A9C2-DE60B845343A}"/>
          </ac:picMkLst>
        </pc:picChg>
        <pc:picChg chg="del">
          <ac:chgData name="Davina Szilvasy" userId="59fb472d-eed4-4f11-9686-c2c8db02a2cd" providerId="ADAL" clId="{1D234871-61B9-42C3-BFEF-2D393052E126}" dt="2019-05-10T14:11:01.346" v="231" actId="478"/>
          <ac:picMkLst>
            <pc:docMk/>
            <pc:sldMk cId="2587213946" sldId="417"/>
            <ac:picMk id="18" creationId="{12202F2A-AB87-400D-B833-CE9FBF80384C}"/>
          </ac:picMkLst>
        </pc:picChg>
        <pc:picChg chg="add">
          <ac:chgData name="Davina Szilvasy" userId="59fb472d-eed4-4f11-9686-c2c8db02a2cd" providerId="ADAL" clId="{1D234871-61B9-42C3-BFEF-2D393052E126}" dt="2019-05-10T14:11:01.951" v="232"/>
          <ac:picMkLst>
            <pc:docMk/>
            <pc:sldMk cId="2587213946" sldId="417"/>
            <ac:picMk id="20" creationId="{5E7EE938-8B5E-438F-80FF-8060F2BC5795}"/>
          </ac:picMkLst>
        </pc:picChg>
      </pc:sldChg>
      <pc:sldChg chg="addSp delSp modSp add">
        <pc:chgData name="Davina Szilvasy" userId="59fb472d-eed4-4f11-9686-c2c8db02a2cd" providerId="ADAL" clId="{1D234871-61B9-42C3-BFEF-2D393052E126}" dt="2019-05-10T14:12:17.750" v="245" actId="5793"/>
        <pc:sldMkLst>
          <pc:docMk/>
          <pc:sldMk cId="621109477" sldId="418"/>
        </pc:sldMkLst>
        <pc:spChg chg="mod">
          <ac:chgData name="Davina Szilvasy" userId="59fb472d-eed4-4f11-9686-c2c8db02a2cd" providerId="ADAL" clId="{1D234871-61B9-42C3-BFEF-2D393052E126}" dt="2019-05-10T14:12:17.750" v="245" actId="5793"/>
          <ac:spMkLst>
            <pc:docMk/>
            <pc:sldMk cId="621109477" sldId="418"/>
            <ac:spMk id="21" creationId="{C26E349E-8E41-41B0-981A-7882E6B5F863}"/>
          </ac:spMkLst>
        </pc:spChg>
        <pc:picChg chg="add del">
          <ac:chgData name="Davina Szilvasy" userId="59fb472d-eed4-4f11-9686-c2c8db02a2cd" providerId="ADAL" clId="{1D234871-61B9-42C3-BFEF-2D393052E126}" dt="2019-05-10T14:12:03.122" v="240" actId="478"/>
          <ac:picMkLst>
            <pc:docMk/>
            <pc:sldMk cId="621109477" sldId="418"/>
            <ac:picMk id="2" creationId="{B0CDE352-60D7-4C10-B81C-F383D6744EEC}"/>
          </ac:picMkLst>
        </pc:picChg>
      </pc:sldChg>
      <pc:sldChg chg="modSp add">
        <pc:chgData name="Davina Szilvasy" userId="59fb472d-eed4-4f11-9686-c2c8db02a2cd" providerId="ADAL" clId="{1D234871-61B9-42C3-BFEF-2D393052E126}" dt="2019-05-10T14:12:35.894" v="248"/>
        <pc:sldMkLst>
          <pc:docMk/>
          <pc:sldMk cId="1645788274" sldId="419"/>
        </pc:sldMkLst>
        <pc:spChg chg="mod">
          <ac:chgData name="Davina Szilvasy" userId="59fb472d-eed4-4f11-9686-c2c8db02a2cd" providerId="ADAL" clId="{1D234871-61B9-42C3-BFEF-2D393052E126}" dt="2019-05-10T14:12:35.894" v="248"/>
          <ac:spMkLst>
            <pc:docMk/>
            <pc:sldMk cId="1645788274" sldId="419"/>
            <ac:spMk id="21" creationId="{C26E349E-8E41-41B0-981A-7882E6B5F863}"/>
          </ac:spMkLst>
        </pc:spChg>
      </pc:sldChg>
      <pc:sldChg chg="delSp modSp add del">
        <pc:chgData name="Davina Szilvasy" userId="59fb472d-eed4-4f11-9686-c2c8db02a2cd" providerId="ADAL" clId="{1D234871-61B9-42C3-BFEF-2D393052E126}" dt="2019-05-10T14:13:43.885" v="271" actId="2696"/>
        <pc:sldMkLst>
          <pc:docMk/>
          <pc:sldMk cId="871557130" sldId="420"/>
        </pc:sldMkLst>
        <pc:spChg chg="mod">
          <ac:chgData name="Davina Szilvasy" userId="59fb472d-eed4-4f11-9686-c2c8db02a2cd" providerId="ADAL" clId="{1D234871-61B9-42C3-BFEF-2D393052E126}" dt="2019-05-10T14:13:38.109" v="269" actId="2085"/>
          <ac:spMkLst>
            <pc:docMk/>
            <pc:sldMk cId="871557130" sldId="420"/>
            <ac:spMk id="19" creationId="{5252A847-DE45-4FA3-A1F8-EEBEB845FF8E}"/>
          </ac:spMkLst>
        </pc:spChg>
        <pc:spChg chg="del">
          <ac:chgData name="Davina Szilvasy" userId="59fb472d-eed4-4f11-9686-c2c8db02a2cd" providerId="ADAL" clId="{1D234871-61B9-42C3-BFEF-2D393052E126}" dt="2019-05-10T14:13:34.895" v="267" actId="478"/>
          <ac:spMkLst>
            <pc:docMk/>
            <pc:sldMk cId="871557130" sldId="420"/>
            <ac:spMk id="20" creationId="{99C643A9-B306-432C-BC7C-349CCD7EA32F}"/>
          </ac:spMkLst>
        </pc:spChg>
        <pc:picChg chg="del">
          <ac:chgData name="Davina Szilvasy" userId="59fb472d-eed4-4f11-9686-c2c8db02a2cd" providerId="ADAL" clId="{1D234871-61B9-42C3-BFEF-2D393052E126}" dt="2019-05-10T14:13:34.895" v="267" actId="478"/>
          <ac:picMkLst>
            <pc:docMk/>
            <pc:sldMk cId="871557130" sldId="420"/>
            <ac:picMk id="3" creationId="{E25A5CDB-C48E-4777-82DC-E789B84B3D48}"/>
          </ac:picMkLst>
        </pc:picChg>
        <pc:picChg chg="del">
          <ac:chgData name="Davina Szilvasy" userId="59fb472d-eed4-4f11-9686-c2c8db02a2cd" providerId="ADAL" clId="{1D234871-61B9-42C3-BFEF-2D393052E126}" dt="2019-05-10T14:13:34.895" v="267" actId="478"/>
          <ac:picMkLst>
            <pc:docMk/>
            <pc:sldMk cId="871557130" sldId="420"/>
            <ac:picMk id="21" creationId="{1CE53E04-4D21-4296-A4E8-9F835CAA4915}"/>
          </ac:picMkLst>
        </pc:picChg>
        <pc:picChg chg="del">
          <ac:chgData name="Davina Szilvasy" userId="59fb472d-eed4-4f11-9686-c2c8db02a2cd" providerId="ADAL" clId="{1D234871-61B9-42C3-BFEF-2D393052E126}" dt="2019-05-10T14:13:34.895" v="267" actId="478"/>
          <ac:picMkLst>
            <pc:docMk/>
            <pc:sldMk cId="871557130" sldId="420"/>
            <ac:picMk id="22" creationId="{9744553E-4D14-47F6-B09E-4E2ABECB65E6}"/>
          </ac:picMkLst>
        </pc:picChg>
        <pc:picChg chg="del">
          <ac:chgData name="Davina Szilvasy" userId="59fb472d-eed4-4f11-9686-c2c8db02a2cd" providerId="ADAL" clId="{1D234871-61B9-42C3-BFEF-2D393052E126}" dt="2019-05-10T14:13:34.895" v="267" actId="478"/>
          <ac:picMkLst>
            <pc:docMk/>
            <pc:sldMk cId="871557130" sldId="420"/>
            <ac:picMk id="24" creationId="{E95AFBED-308F-4C82-977D-90F3465DCCDE}"/>
          </ac:picMkLst>
        </pc:picChg>
        <pc:picChg chg="del">
          <ac:chgData name="Davina Szilvasy" userId="59fb472d-eed4-4f11-9686-c2c8db02a2cd" providerId="ADAL" clId="{1D234871-61B9-42C3-BFEF-2D393052E126}" dt="2019-05-10T14:13:34.895" v="267" actId="478"/>
          <ac:picMkLst>
            <pc:docMk/>
            <pc:sldMk cId="871557130" sldId="420"/>
            <ac:picMk id="25" creationId="{3B6A3942-7CD8-4D68-B7CC-851AE3766F31}"/>
          </ac:picMkLst>
        </pc:picChg>
        <pc:picChg chg="del">
          <ac:chgData name="Davina Szilvasy" userId="59fb472d-eed4-4f11-9686-c2c8db02a2cd" providerId="ADAL" clId="{1D234871-61B9-42C3-BFEF-2D393052E126}" dt="2019-05-10T14:13:34.895" v="267" actId="478"/>
          <ac:picMkLst>
            <pc:docMk/>
            <pc:sldMk cId="871557130" sldId="420"/>
            <ac:picMk id="28" creationId="{58C9CD62-DCE3-4330-BAE7-929F7CBC50C5}"/>
          </ac:picMkLst>
        </pc:picChg>
        <pc:picChg chg="del">
          <ac:chgData name="Davina Szilvasy" userId="59fb472d-eed4-4f11-9686-c2c8db02a2cd" providerId="ADAL" clId="{1D234871-61B9-42C3-BFEF-2D393052E126}" dt="2019-05-10T14:13:34.895" v="267" actId="478"/>
          <ac:picMkLst>
            <pc:docMk/>
            <pc:sldMk cId="871557130" sldId="420"/>
            <ac:picMk id="29" creationId="{43A2B6C0-E48D-4F67-85F2-64B78F340C90}"/>
          </ac:picMkLst>
        </pc:picChg>
        <pc:picChg chg="del">
          <ac:chgData name="Davina Szilvasy" userId="59fb472d-eed4-4f11-9686-c2c8db02a2cd" providerId="ADAL" clId="{1D234871-61B9-42C3-BFEF-2D393052E126}" dt="2019-05-10T14:13:34.895" v="267" actId="478"/>
          <ac:picMkLst>
            <pc:docMk/>
            <pc:sldMk cId="871557130" sldId="420"/>
            <ac:picMk id="30" creationId="{BA9F81A6-C413-4643-A3D3-8B8283626ED0}"/>
          </ac:picMkLst>
        </pc:picChg>
      </pc:sldChg>
      <pc:sldChg chg="addSp add">
        <pc:chgData name="Davina Szilvasy" userId="59fb472d-eed4-4f11-9686-c2c8db02a2cd" providerId="ADAL" clId="{1D234871-61B9-42C3-BFEF-2D393052E126}" dt="2019-05-10T14:13:55.592" v="273"/>
        <pc:sldMkLst>
          <pc:docMk/>
          <pc:sldMk cId="1169061625" sldId="420"/>
        </pc:sldMkLst>
        <pc:spChg chg="add">
          <ac:chgData name="Davina Szilvasy" userId="59fb472d-eed4-4f11-9686-c2c8db02a2cd" providerId="ADAL" clId="{1D234871-61B9-42C3-BFEF-2D393052E126}" dt="2019-05-10T14:13:55.592" v="273"/>
          <ac:spMkLst>
            <pc:docMk/>
            <pc:sldMk cId="1169061625" sldId="420"/>
            <ac:spMk id="11" creationId="{F0A4F4D2-F88D-4A04-B176-C49A5C65D248}"/>
          </ac:spMkLst>
        </pc:spChg>
        <pc:spChg chg="add">
          <ac:chgData name="Davina Szilvasy" userId="59fb472d-eed4-4f11-9686-c2c8db02a2cd" providerId="ADAL" clId="{1D234871-61B9-42C3-BFEF-2D393052E126}" dt="2019-05-10T14:13:55.592" v="273"/>
          <ac:spMkLst>
            <pc:docMk/>
            <pc:sldMk cId="1169061625" sldId="420"/>
            <ac:spMk id="12" creationId="{305D447D-EEA1-4A86-85D0-EDDF2E747782}"/>
          </ac:spMkLst>
        </pc:spChg>
      </pc:sldChg>
      <pc:sldChg chg="delSp modSp add del">
        <pc:chgData name="Davina Szilvasy" userId="59fb472d-eed4-4f11-9686-c2c8db02a2cd" providerId="ADAL" clId="{1D234871-61B9-42C3-BFEF-2D393052E126}" dt="2019-05-10T14:14:49.325" v="298" actId="2696"/>
        <pc:sldMkLst>
          <pc:docMk/>
          <pc:sldMk cId="1003792515" sldId="421"/>
        </pc:sldMkLst>
        <pc:spChg chg="mod">
          <ac:chgData name="Davina Szilvasy" userId="59fb472d-eed4-4f11-9686-c2c8db02a2cd" providerId="ADAL" clId="{1D234871-61B9-42C3-BFEF-2D393052E126}" dt="2019-05-10T14:14:43.622" v="296" actId="2085"/>
          <ac:spMkLst>
            <pc:docMk/>
            <pc:sldMk cId="1003792515" sldId="421"/>
            <ac:spMk id="19" creationId="{5252A847-DE45-4FA3-A1F8-EEBEB845FF8E}"/>
          </ac:spMkLst>
        </pc:spChg>
        <pc:spChg chg="del">
          <ac:chgData name="Davina Szilvasy" userId="59fb472d-eed4-4f11-9686-c2c8db02a2cd" providerId="ADAL" clId="{1D234871-61B9-42C3-BFEF-2D393052E126}" dt="2019-05-10T14:14:39.543" v="294" actId="478"/>
          <ac:spMkLst>
            <pc:docMk/>
            <pc:sldMk cId="1003792515" sldId="421"/>
            <ac:spMk id="20" creationId="{99C643A9-B306-432C-BC7C-349CCD7EA32F}"/>
          </ac:spMkLst>
        </pc:spChg>
        <pc:picChg chg="del">
          <ac:chgData name="Davina Szilvasy" userId="59fb472d-eed4-4f11-9686-c2c8db02a2cd" providerId="ADAL" clId="{1D234871-61B9-42C3-BFEF-2D393052E126}" dt="2019-05-10T14:14:39.543" v="294" actId="478"/>
          <ac:picMkLst>
            <pc:docMk/>
            <pc:sldMk cId="1003792515" sldId="421"/>
            <ac:picMk id="7" creationId="{C3DD9B13-93BF-4295-B144-A9BDB1107494}"/>
          </ac:picMkLst>
        </pc:picChg>
        <pc:picChg chg="del">
          <ac:chgData name="Davina Szilvasy" userId="59fb472d-eed4-4f11-9686-c2c8db02a2cd" providerId="ADAL" clId="{1D234871-61B9-42C3-BFEF-2D393052E126}" dt="2019-05-10T14:14:39.543" v="294" actId="478"/>
          <ac:picMkLst>
            <pc:docMk/>
            <pc:sldMk cId="1003792515" sldId="421"/>
            <ac:picMk id="23" creationId="{CDE75806-1D2B-4592-882A-02179E40FC31}"/>
          </ac:picMkLst>
        </pc:picChg>
        <pc:picChg chg="del">
          <ac:chgData name="Davina Szilvasy" userId="59fb472d-eed4-4f11-9686-c2c8db02a2cd" providerId="ADAL" clId="{1D234871-61B9-42C3-BFEF-2D393052E126}" dt="2019-05-10T14:14:39.543" v="294" actId="478"/>
          <ac:picMkLst>
            <pc:docMk/>
            <pc:sldMk cId="1003792515" sldId="421"/>
            <ac:picMk id="24" creationId="{E95AFBED-308F-4C82-977D-90F3465DCCDE}"/>
          </ac:picMkLst>
        </pc:picChg>
        <pc:picChg chg="del">
          <ac:chgData name="Davina Szilvasy" userId="59fb472d-eed4-4f11-9686-c2c8db02a2cd" providerId="ADAL" clId="{1D234871-61B9-42C3-BFEF-2D393052E126}" dt="2019-05-10T14:14:39.543" v="294" actId="478"/>
          <ac:picMkLst>
            <pc:docMk/>
            <pc:sldMk cId="1003792515" sldId="421"/>
            <ac:picMk id="26" creationId="{3C360655-8A85-43AE-8BC0-22A68C119F5D}"/>
          </ac:picMkLst>
        </pc:picChg>
        <pc:picChg chg="del">
          <ac:chgData name="Davina Szilvasy" userId="59fb472d-eed4-4f11-9686-c2c8db02a2cd" providerId="ADAL" clId="{1D234871-61B9-42C3-BFEF-2D393052E126}" dt="2019-05-10T14:14:39.543" v="294" actId="478"/>
          <ac:picMkLst>
            <pc:docMk/>
            <pc:sldMk cId="1003792515" sldId="421"/>
            <ac:picMk id="27" creationId="{E4499DA0-402F-4B39-ABA7-D263E8C9D1FF}"/>
          </ac:picMkLst>
        </pc:picChg>
        <pc:picChg chg="del">
          <ac:chgData name="Davina Szilvasy" userId="59fb472d-eed4-4f11-9686-c2c8db02a2cd" providerId="ADAL" clId="{1D234871-61B9-42C3-BFEF-2D393052E126}" dt="2019-05-10T14:14:39.543" v="294" actId="478"/>
          <ac:picMkLst>
            <pc:docMk/>
            <pc:sldMk cId="1003792515" sldId="421"/>
            <ac:picMk id="28" creationId="{58C9CD62-DCE3-4330-BAE7-929F7CBC50C5}"/>
          </ac:picMkLst>
        </pc:picChg>
        <pc:picChg chg="del">
          <ac:chgData name="Davina Szilvasy" userId="59fb472d-eed4-4f11-9686-c2c8db02a2cd" providerId="ADAL" clId="{1D234871-61B9-42C3-BFEF-2D393052E126}" dt="2019-05-10T14:14:39.543" v="294" actId="478"/>
          <ac:picMkLst>
            <pc:docMk/>
            <pc:sldMk cId="1003792515" sldId="421"/>
            <ac:picMk id="31" creationId="{62522AE9-9498-4AB8-9C42-8E303573C098}"/>
          </ac:picMkLst>
        </pc:picChg>
        <pc:picChg chg="del">
          <ac:chgData name="Davina Szilvasy" userId="59fb472d-eed4-4f11-9686-c2c8db02a2cd" providerId="ADAL" clId="{1D234871-61B9-42C3-BFEF-2D393052E126}" dt="2019-05-10T14:14:39.543" v="294" actId="478"/>
          <ac:picMkLst>
            <pc:docMk/>
            <pc:sldMk cId="1003792515" sldId="421"/>
            <ac:picMk id="32" creationId="{510EC429-CBD6-49F8-AF62-433FFC26AA8E}"/>
          </ac:picMkLst>
        </pc:picChg>
      </pc:sldChg>
      <pc:sldChg chg="modSp add">
        <pc:chgData name="Davina Szilvasy" userId="59fb472d-eed4-4f11-9686-c2c8db02a2cd" providerId="ADAL" clId="{1D234871-61B9-42C3-BFEF-2D393052E126}" dt="2019-05-10T14:15:04.166" v="304" actId="5793"/>
        <pc:sldMkLst>
          <pc:docMk/>
          <pc:sldMk cId="2614331911" sldId="421"/>
        </pc:sldMkLst>
        <pc:spChg chg="mod">
          <ac:chgData name="Davina Szilvasy" userId="59fb472d-eed4-4f11-9686-c2c8db02a2cd" providerId="ADAL" clId="{1D234871-61B9-42C3-BFEF-2D393052E126}" dt="2019-05-10T14:15:04.166" v="304" actId="5793"/>
          <ac:spMkLst>
            <pc:docMk/>
            <pc:sldMk cId="2614331911" sldId="421"/>
            <ac:spMk id="21" creationId="{E3F5004F-33A2-42B8-B96F-F00A91DB4A8B}"/>
          </ac:spMkLst>
        </pc:spChg>
      </pc:sldChg>
      <pc:sldChg chg="modSp add">
        <pc:chgData name="Davina Szilvasy" userId="59fb472d-eed4-4f11-9686-c2c8db02a2cd" providerId="ADAL" clId="{1D234871-61B9-42C3-BFEF-2D393052E126}" dt="2019-05-10T14:15:27.189" v="308" actId="20577"/>
        <pc:sldMkLst>
          <pc:docMk/>
          <pc:sldMk cId="4195391592" sldId="422"/>
        </pc:sldMkLst>
        <pc:spChg chg="mod">
          <ac:chgData name="Davina Szilvasy" userId="59fb472d-eed4-4f11-9686-c2c8db02a2cd" providerId="ADAL" clId="{1D234871-61B9-42C3-BFEF-2D393052E126}" dt="2019-05-10T14:15:27.189" v="308" actId="20577"/>
          <ac:spMkLst>
            <pc:docMk/>
            <pc:sldMk cId="4195391592" sldId="422"/>
            <ac:spMk id="21" creationId="{E3F5004F-33A2-42B8-B96F-F00A91DB4A8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43C518-2E58-4E98-8F61-29A47E1D445A}"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26868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1174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303999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43C518-2E58-4E98-8F61-29A47E1D445A}"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14666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43C518-2E58-4E98-8F61-29A47E1D445A}" type="datetimeFigureOut">
              <a:rPr lang="en-GB" smtClean="0"/>
              <a:t>10/05/2019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6811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43C518-2E58-4E98-8F61-29A47E1D445A}" type="datetimeFigureOut">
              <a:rPr lang="en-GB" smtClean="0"/>
              <a:t>10/05/2019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09313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43C518-2E58-4E98-8F61-29A47E1D445A}" type="datetimeFigureOut">
              <a:rPr lang="en-GB" smtClean="0"/>
              <a:t>10/05/2019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132133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43C518-2E58-4E98-8F61-29A47E1D445A}" type="datetimeFigureOut">
              <a:rPr lang="en-GB" smtClean="0"/>
              <a:t>10/05/2019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23283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43C518-2E58-4E98-8F61-29A47E1D445A}" type="datetimeFigureOut">
              <a:rPr lang="en-GB" smtClean="0"/>
              <a:t>10/05/2019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3131063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10/05/2019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038760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43C518-2E58-4E98-8F61-29A47E1D445A}" type="datetimeFigureOut">
              <a:rPr lang="en-GB" smtClean="0"/>
              <a:t>10/05/2019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0018D-5503-4B9E-8996-530C5B2D4BAD}" type="slidenum">
              <a:rPr lang="en-GB" smtClean="0"/>
              <a:t>‹#›</a:t>
            </a:fld>
            <a:endParaRPr lang="en-GB"/>
          </a:p>
        </p:txBody>
      </p:sp>
    </p:spTree>
    <p:extLst>
      <p:ext uri="{BB962C8B-B14F-4D97-AF65-F5344CB8AC3E}">
        <p14:creationId xmlns:p14="http://schemas.microsoft.com/office/powerpoint/2010/main" val="4245848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43C518-2E58-4E98-8F61-29A47E1D445A}" type="datetimeFigureOut">
              <a:rPr lang="en-GB" smtClean="0"/>
              <a:t>10/05/2019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B0018D-5503-4B9E-8996-530C5B2D4BAD}" type="slidenum">
              <a:rPr lang="en-GB" smtClean="0"/>
              <a:t>‹#›</a:t>
            </a:fld>
            <a:endParaRPr lang="en-GB"/>
          </a:p>
        </p:txBody>
      </p:sp>
    </p:spTree>
    <p:extLst>
      <p:ext uri="{BB962C8B-B14F-4D97-AF65-F5344CB8AC3E}">
        <p14:creationId xmlns:p14="http://schemas.microsoft.com/office/powerpoint/2010/main" val="4252411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hyperlink" Target="https://survey.zohopublic.eu/zs/V2BBW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hyperlink" Target="https://classroomsecrets.co.uk/content-domain-filter/?fwp_contentdomain=1m3"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s://classroomsecrets.co.uk/counting-in-coins-year-1-money-resource-pack/" TargetMode="External"/><Relationship Id="rId4" Type="http://schemas.openxmlformats.org/officeDocument/2006/relationships/hyperlink" Target="https://classroomsecrets.co.uk/category/maths/year-1/summer-block-5-money/"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9FFDA6E-FCD2-4DF4-880B-4B91D7720D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6" name="Group 15">
            <a:extLst>
              <a:ext uri="{FF2B5EF4-FFF2-40B4-BE49-F238E27FC236}">
                <a16:creationId xmlns:a16="http://schemas.microsoft.com/office/drawing/2014/main" id="{B31300A9-E3C5-4701-8EF1-45ED088A04DD}"/>
              </a:ext>
            </a:extLst>
          </p:cNvPr>
          <p:cNvGrpSpPr/>
          <p:nvPr/>
        </p:nvGrpSpPr>
        <p:grpSpPr>
          <a:xfrm>
            <a:off x="59531" y="6454317"/>
            <a:ext cx="1238534" cy="403683"/>
            <a:chOff x="68077" y="6454317"/>
            <a:chExt cx="1238534" cy="403683"/>
          </a:xfrm>
        </p:grpSpPr>
        <p:sp>
          <p:nvSpPr>
            <p:cNvPr id="17" name="TextBox 8">
              <a:extLst>
                <a:ext uri="{FF2B5EF4-FFF2-40B4-BE49-F238E27FC236}">
                  <a16:creationId xmlns:a16="http://schemas.microsoft.com/office/drawing/2014/main" id="{0F18B4CD-798D-4EA5-92CF-7A4BB6DD9812}"/>
                </a:ext>
              </a:extLst>
            </p:cNvPr>
            <p:cNvSpPr txBox="1"/>
            <p:nvPr/>
          </p:nvSpPr>
          <p:spPr>
            <a:xfrm>
              <a:off x="68077" y="6688723"/>
              <a:ext cx="1238534" cy="169277"/>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500">
                  <a:latin typeface="Arial" panose="020B0604020202020204" pitchFamily="34" charset="0"/>
                  <a:cs typeface="Arial" panose="020B0604020202020204" pitchFamily="34" charset="0"/>
                </a:rPr>
                <a:t>© </a:t>
              </a:r>
              <a:r>
                <a:rPr lang="en-GB" sz="500" b="1">
                  <a:latin typeface="Century Gothic" panose="020B0502020202020204" pitchFamily="34" charset="0"/>
                  <a:cs typeface="Arial" panose="020B0604020202020204" pitchFamily="34" charset="0"/>
                </a:rPr>
                <a:t>Classroom Secrets Limited 2019</a:t>
              </a:r>
            </a:p>
          </p:txBody>
        </p:sp>
        <p:pic>
          <p:nvPicPr>
            <p:cNvPr id="18" name="Picture 17" descr="A close up of a sign&#10;&#10;Description generated with high confidence">
              <a:extLst>
                <a:ext uri="{FF2B5EF4-FFF2-40B4-BE49-F238E27FC236}">
                  <a16:creationId xmlns:a16="http://schemas.microsoft.com/office/drawing/2014/main" id="{AF62330C-AB9B-43BE-82E4-98A7F5B9D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32" y="6454317"/>
              <a:ext cx="1174025" cy="278902"/>
            </a:xfrm>
            <a:prstGeom prst="rect">
              <a:avLst/>
            </a:prstGeom>
          </p:spPr>
        </p:pic>
      </p:grpSp>
      <p:sp>
        <p:nvSpPr>
          <p:cNvPr id="6" name="Rectangle 5">
            <a:extLst>
              <a:ext uri="{FF2B5EF4-FFF2-40B4-BE49-F238E27FC236}">
                <a16:creationId xmlns:a16="http://schemas.microsoft.com/office/drawing/2014/main" id="{CCE92187-091F-45D1-9A15-1C51230FB9F3}"/>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LIFE/work balance</a:t>
            </a:r>
            <a:endParaRPr lang="en-GB" sz="1600" b="1" dirty="0">
              <a:solidFill>
                <a:srgbClr val="E7E6E6">
                  <a:lumMod val="25000"/>
                </a:srgbClr>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We have started a #</a:t>
            </a:r>
            <a:r>
              <a:rPr lang="en-GB" sz="1600" b="1" dirty="0" err="1">
                <a:solidFill>
                  <a:prstClr val="black"/>
                </a:solidFill>
                <a:latin typeface="Century Gothic" panose="020B0502020202020204" pitchFamily="34" charset="0"/>
              </a:rPr>
              <a:t>LIFEworkbalance</a:t>
            </a:r>
            <a:r>
              <a:rPr lang="en-GB" sz="1600" b="1" dirty="0">
                <a:solidFill>
                  <a:prstClr val="black"/>
                </a:solidFill>
                <a:latin typeface="Century Gothic" panose="020B0502020202020204" pitchFamily="34" charset="0"/>
              </a:rPr>
              <a:t> campaign and we need your help to complete our LIFE/work balance survey.</a:t>
            </a:r>
          </a:p>
          <a:p>
            <a:pPr lvl="0">
              <a:defRPr/>
            </a:pPr>
            <a:endParaRPr lang="en-GB" sz="1600" b="1" dirty="0">
              <a:solidFill>
                <a:prstClr val="black"/>
              </a:solidFill>
              <a:latin typeface="Century Gothic" panose="020B0502020202020204" pitchFamily="34" charset="0"/>
            </a:endParaRPr>
          </a:p>
          <a:p>
            <a:pPr lvl="0">
              <a:defRPr/>
            </a:pPr>
            <a:br>
              <a:rPr lang="en-GB" sz="1600" b="1" dirty="0">
                <a:solidFill>
                  <a:prstClr val="black"/>
                </a:solidFill>
                <a:latin typeface="Century Gothic" panose="020B0502020202020204" pitchFamily="34" charset="0"/>
              </a:rPr>
            </a:br>
            <a:r>
              <a:rPr lang="en-GB" sz="1600" b="1" dirty="0">
                <a:solidFill>
                  <a:prstClr val="black"/>
                </a:solidFill>
                <a:latin typeface="Century Gothic" panose="020B0502020202020204" pitchFamily="34" charset="0"/>
              </a:rPr>
              <a:t>We hope to publish the results soon, so please give 15 minutes of your time to help us get a true picture of school life.</a:t>
            </a:r>
          </a:p>
          <a:p>
            <a:pPr lvl="0">
              <a:defRPr/>
            </a:pPr>
            <a:endParaRPr lang="en-GB" sz="1600" b="1" dirty="0">
              <a:solidFill>
                <a:prstClr val="black"/>
              </a:solidFill>
              <a:latin typeface="Century Gothic" panose="020B0502020202020204" pitchFamily="34" charset="0"/>
            </a:endParaRPr>
          </a:p>
          <a:p>
            <a:pPr lvl="0">
              <a:defRPr/>
            </a:pPr>
            <a:endParaRPr lang="en-GB" sz="16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Want to be a part of this campaign? Take the </a:t>
            </a:r>
            <a:r>
              <a:rPr lang="en-GB" sz="1600" b="1" dirty="0">
                <a:solidFill>
                  <a:prstClr val="black"/>
                </a:solidFill>
                <a:latin typeface="Century Gothic" panose="020B0502020202020204" pitchFamily="34" charset="0"/>
                <a:hlinkClick r:id="rId4"/>
              </a:rPr>
              <a:t>survey</a:t>
            </a:r>
            <a:r>
              <a:rPr lang="en-GB" sz="1600" b="1" dirty="0">
                <a:solidFill>
                  <a:prstClr val="black"/>
                </a:solidFill>
                <a:latin typeface="Century Gothic" panose="020B0502020202020204" pitchFamily="34" charset="0"/>
              </a:rPr>
              <a:t> on our website and share it with your colleagues!</a:t>
            </a:r>
            <a:endParaRPr lang="en-GB" sz="1600" b="1" dirty="0">
              <a:solidFill>
                <a:schemeClr val="tx1"/>
              </a:solidFill>
              <a:latin typeface="Century Gothic" panose="020B0502020202020204" pitchFamily="34" charset="0"/>
            </a:endParaRPr>
          </a:p>
          <a:p>
            <a:pPr lvl="0" algn="ctr"/>
            <a:endParaRPr lang="en-GB" sz="1600" b="1" dirty="0">
              <a:solidFill>
                <a:schemeClr val="tx1"/>
              </a:solidFill>
              <a:latin typeface="Century Gothic" panose="020B0502020202020204" pitchFamily="34" charset="0"/>
            </a:endParaRPr>
          </a:p>
        </p:txBody>
      </p:sp>
      <p:pic>
        <p:nvPicPr>
          <p:cNvPr id="24" name="Picture 23">
            <a:extLst>
              <a:ext uri="{FF2B5EF4-FFF2-40B4-BE49-F238E27FC236}">
                <a16:creationId xmlns:a16="http://schemas.microsoft.com/office/drawing/2014/main" id="{A8C5A431-127B-432D-86F6-B3D393621EE4}"/>
              </a:ext>
            </a:extLst>
          </p:cNvPr>
          <p:cNvPicPr>
            <a:picLocks noChangeAspect="1"/>
          </p:cNvPicPr>
          <p:nvPr/>
        </p:nvPicPr>
        <p:blipFill rotWithShape="1">
          <a:blip r:embed="rId5">
            <a:extLst>
              <a:ext uri="{28A0092B-C50C-407E-A947-70E740481C1C}">
                <a14:useLocalDpi xmlns:a14="http://schemas.microsoft.com/office/drawing/2010/main" val="0"/>
              </a:ext>
            </a:extLst>
          </a:blip>
          <a:srcRect t="23532" b="34296"/>
          <a:stretch/>
        </p:blipFill>
        <p:spPr>
          <a:xfrm>
            <a:off x="793488" y="744718"/>
            <a:ext cx="7557025" cy="2253006"/>
          </a:xfrm>
          <a:prstGeom prst="rect">
            <a:avLst/>
          </a:prstGeom>
        </p:spPr>
      </p:pic>
    </p:spTree>
    <p:extLst>
      <p:ext uri="{BB962C8B-B14F-4D97-AF65-F5344CB8AC3E}">
        <p14:creationId xmlns:p14="http://schemas.microsoft.com/office/powerpoint/2010/main" val="38448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20" name="Picture 19">
            <a:extLst>
              <a:ext uri="{FF2B5EF4-FFF2-40B4-BE49-F238E27FC236}">
                <a16:creationId xmlns:a16="http://schemas.microsoft.com/office/drawing/2014/main" id="{1AD2E01B-537D-4683-AE7B-46E100CAFF2F}"/>
              </a:ext>
            </a:extLst>
          </p:cNvPr>
          <p:cNvPicPr>
            <a:picLocks noChangeAspect="1"/>
          </p:cNvPicPr>
          <p:nvPr/>
        </p:nvPicPr>
        <p:blipFill>
          <a:blip r:embed="rId4"/>
          <a:stretch>
            <a:fillRect/>
          </a:stretch>
        </p:blipFill>
        <p:spPr>
          <a:xfrm>
            <a:off x="115438" y="133040"/>
            <a:ext cx="8913124" cy="6322100"/>
          </a:xfrm>
          <a:prstGeom prst="rect">
            <a:avLst/>
          </a:prstGeom>
        </p:spPr>
      </p:pic>
      <p:sp>
        <p:nvSpPr>
          <p:cNvPr id="21" name="TextBox 20">
            <a:extLst>
              <a:ext uri="{FF2B5EF4-FFF2-40B4-BE49-F238E27FC236}">
                <a16:creationId xmlns:a16="http://schemas.microsoft.com/office/drawing/2014/main" id="{3EE97A67-0A93-4A2F-ADD2-1735273B8CAC}"/>
              </a:ext>
            </a:extLst>
          </p:cNvPr>
          <p:cNvSpPr txBox="1"/>
          <p:nvPr/>
        </p:nvSpPr>
        <p:spPr>
          <a:xfrm>
            <a:off x="2652039" y="4389074"/>
            <a:ext cx="373820" cy="400110"/>
          </a:xfrm>
          <a:prstGeom prst="rect">
            <a:avLst/>
          </a:prstGeom>
          <a:noFill/>
        </p:spPr>
        <p:txBody>
          <a:bodyPr wrap="none" rtlCol="0">
            <a:spAutoFit/>
          </a:bodyPr>
          <a:lstStyle/>
          <a:p>
            <a:r>
              <a:rPr lang="en-GB" sz="2000" b="1" dirty="0">
                <a:latin typeface="Century Gothic" panose="020B0502020202020204" pitchFamily="34" charset="0"/>
              </a:rPr>
              <a:t>A</a:t>
            </a:r>
          </a:p>
        </p:txBody>
      </p:sp>
      <p:sp>
        <p:nvSpPr>
          <p:cNvPr id="31" name="TextBox 30">
            <a:extLst>
              <a:ext uri="{FF2B5EF4-FFF2-40B4-BE49-F238E27FC236}">
                <a16:creationId xmlns:a16="http://schemas.microsoft.com/office/drawing/2014/main" id="{57E99037-85FD-4434-9350-66F842D04986}"/>
              </a:ext>
            </a:extLst>
          </p:cNvPr>
          <p:cNvSpPr txBox="1"/>
          <p:nvPr/>
        </p:nvSpPr>
        <p:spPr>
          <a:xfrm>
            <a:off x="6138179" y="4389074"/>
            <a:ext cx="333746" cy="400110"/>
          </a:xfrm>
          <a:prstGeom prst="rect">
            <a:avLst/>
          </a:prstGeom>
          <a:noFill/>
        </p:spPr>
        <p:txBody>
          <a:bodyPr wrap="none" rtlCol="0">
            <a:spAutoFit/>
          </a:bodyPr>
          <a:lstStyle/>
          <a:p>
            <a:r>
              <a:rPr lang="en-GB" sz="2000" b="1" dirty="0">
                <a:latin typeface="Century Gothic" panose="020B0502020202020204" pitchFamily="34" charset="0"/>
              </a:rPr>
              <a:t>B</a:t>
            </a:r>
          </a:p>
        </p:txBody>
      </p:sp>
      <p:sp>
        <p:nvSpPr>
          <p:cNvPr id="32" name="Rectangle 31">
            <a:extLst>
              <a:ext uri="{FF2B5EF4-FFF2-40B4-BE49-F238E27FC236}">
                <a16:creationId xmlns:a16="http://schemas.microsoft.com/office/drawing/2014/main" id="{60C1D0AB-F600-4E7C-B419-1A61B164479A}"/>
              </a:ext>
            </a:extLst>
          </p:cNvPr>
          <p:cNvSpPr/>
          <p:nvPr/>
        </p:nvSpPr>
        <p:spPr>
          <a:xfrm>
            <a:off x="275304" y="272387"/>
            <a:ext cx="8593393" cy="6057245"/>
          </a:xfrm>
          <a:prstGeom prst="rect">
            <a:avLst/>
          </a:prstGeom>
          <a:noFill/>
          <a:ln w="127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prstClr val="black"/>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Which group of coins is worth the most?</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83545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20" name="Picture 19">
            <a:extLst>
              <a:ext uri="{FF2B5EF4-FFF2-40B4-BE49-F238E27FC236}">
                <a16:creationId xmlns:a16="http://schemas.microsoft.com/office/drawing/2014/main" id="{6890A55C-EC41-49CA-9BF2-3D436A943D82}"/>
              </a:ext>
            </a:extLst>
          </p:cNvPr>
          <p:cNvPicPr>
            <a:picLocks noChangeAspect="1"/>
          </p:cNvPicPr>
          <p:nvPr/>
        </p:nvPicPr>
        <p:blipFill>
          <a:blip r:embed="rId4"/>
          <a:stretch>
            <a:fillRect/>
          </a:stretch>
        </p:blipFill>
        <p:spPr>
          <a:xfrm>
            <a:off x="115438" y="133040"/>
            <a:ext cx="8913124" cy="6322100"/>
          </a:xfrm>
          <a:prstGeom prst="rect">
            <a:avLst/>
          </a:prstGeom>
        </p:spPr>
      </p:pic>
      <p:sp>
        <p:nvSpPr>
          <p:cNvPr id="21" name="TextBox 20">
            <a:extLst>
              <a:ext uri="{FF2B5EF4-FFF2-40B4-BE49-F238E27FC236}">
                <a16:creationId xmlns:a16="http://schemas.microsoft.com/office/drawing/2014/main" id="{F1103690-719F-4859-A9B5-DF9D041737A5}"/>
              </a:ext>
            </a:extLst>
          </p:cNvPr>
          <p:cNvSpPr txBox="1"/>
          <p:nvPr/>
        </p:nvSpPr>
        <p:spPr>
          <a:xfrm>
            <a:off x="2652039" y="4389074"/>
            <a:ext cx="373820" cy="400110"/>
          </a:xfrm>
          <a:prstGeom prst="rect">
            <a:avLst/>
          </a:prstGeom>
          <a:noFill/>
        </p:spPr>
        <p:txBody>
          <a:bodyPr wrap="none" rtlCol="0">
            <a:spAutoFit/>
          </a:bodyPr>
          <a:lstStyle/>
          <a:p>
            <a:r>
              <a:rPr lang="en-GB" sz="2000" b="1" dirty="0">
                <a:solidFill>
                  <a:schemeClr val="bg1">
                    <a:lumMod val="50000"/>
                  </a:schemeClr>
                </a:solidFill>
                <a:latin typeface="Century Gothic" panose="020B0502020202020204" pitchFamily="34" charset="0"/>
              </a:rPr>
              <a:t>A</a:t>
            </a:r>
          </a:p>
        </p:txBody>
      </p:sp>
      <p:sp>
        <p:nvSpPr>
          <p:cNvPr id="31" name="TextBox 30">
            <a:extLst>
              <a:ext uri="{FF2B5EF4-FFF2-40B4-BE49-F238E27FC236}">
                <a16:creationId xmlns:a16="http://schemas.microsoft.com/office/drawing/2014/main" id="{9EAD46D6-CA6D-4138-92D5-76A1A9A11308}"/>
              </a:ext>
            </a:extLst>
          </p:cNvPr>
          <p:cNvSpPr txBox="1"/>
          <p:nvPr/>
        </p:nvSpPr>
        <p:spPr>
          <a:xfrm>
            <a:off x="6138179" y="4389074"/>
            <a:ext cx="333746" cy="400110"/>
          </a:xfrm>
          <a:prstGeom prst="rect">
            <a:avLst/>
          </a:prstGeom>
          <a:noFill/>
        </p:spPr>
        <p:txBody>
          <a:bodyPr wrap="none" rtlCol="0">
            <a:spAutoFit/>
          </a:bodyPr>
          <a:lstStyle/>
          <a:p>
            <a:r>
              <a:rPr lang="en-GB" sz="2000" b="1" dirty="0">
                <a:solidFill>
                  <a:srgbClr val="FF0000"/>
                </a:solidFill>
                <a:latin typeface="Century Gothic" panose="020B0502020202020204" pitchFamily="34" charset="0"/>
              </a:rPr>
              <a:t>B</a:t>
            </a:r>
          </a:p>
        </p:txBody>
      </p:sp>
      <p:sp>
        <p:nvSpPr>
          <p:cNvPr id="32" name="Rectangle 31">
            <a:extLst>
              <a:ext uri="{FF2B5EF4-FFF2-40B4-BE49-F238E27FC236}">
                <a16:creationId xmlns:a16="http://schemas.microsoft.com/office/drawing/2014/main" id="{02BFF35D-B5B2-4C7F-A7D6-F42F3DC2A0B3}"/>
              </a:ext>
            </a:extLst>
          </p:cNvPr>
          <p:cNvSpPr/>
          <p:nvPr/>
        </p:nvSpPr>
        <p:spPr>
          <a:xfrm>
            <a:off x="275304" y="272387"/>
            <a:ext cx="8593393" cy="6057245"/>
          </a:xfrm>
          <a:prstGeom prst="rect">
            <a:avLst/>
          </a:prstGeom>
          <a:noFill/>
          <a:ln w="127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3</a:t>
            </a:r>
          </a:p>
          <a:p>
            <a:pPr lvl="0" algn="ctr"/>
            <a:endParaRPr lang="en-GB" sz="2000" b="1" dirty="0">
              <a:solidFill>
                <a:prstClr val="black"/>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Which group of coins is worth the most?</a:t>
            </a: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B is worth the most.</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615313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35" name="Picture 34">
            <a:extLst>
              <a:ext uri="{FF2B5EF4-FFF2-40B4-BE49-F238E27FC236}">
                <a16:creationId xmlns:a16="http://schemas.microsoft.com/office/drawing/2014/main" id="{5BFEC3D3-603F-4836-9908-9978CCC81581}"/>
              </a:ext>
            </a:extLst>
          </p:cNvPr>
          <p:cNvPicPr>
            <a:picLocks noChangeAspect="1"/>
          </p:cNvPicPr>
          <p:nvPr/>
        </p:nvPicPr>
        <p:blipFill>
          <a:blip r:embed="rId4"/>
          <a:stretch>
            <a:fillRect/>
          </a:stretch>
        </p:blipFill>
        <p:spPr>
          <a:xfrm>
            <a:off x="115438" y="133040"/>
            <a:ext cx="8913124" cy="6322100"/>
          </a:xfrm>
          <a:prstGeom prst="rect">
            <a:avLst/>
          </a:prstGeom>
        </p:spPr>
      </p:pic>
      <p:sp>
        <p:nvSpPr>
          <p:cNvPr id="36" name="TextBox 35">
            <a:extLst>
              <a:ext uri="{FF2B5EF4-FFF2-40B4-BE49-F238E27FC236}">
                <a16:creationId xmlns:a16="http://schemas.microsoft.com/office/drawing/2014/main" id="{31322CD0-7505-46F3-956E-829876184958}"/>
              </a:ext>
            </a:extLst>
          </p:cNvPr>
          <p:cNvSpPr txBox="1"/>
          <p:nvPr/>
        </p:nvSpPr>
        <p:spPr>
          <a:xfrm>
            <a:off x="1632817" y="5070982"/>
            <a:ext cx="373820" cy="400110"/>
          </a:xfrm>
          <a:prstGeom prst="rect">
            <a:avLst/>
          </a:prstGeom>
          <a:noFill/>
        </p:spPr>
        <p:txBody>
          <a:bodyPr wrap="none" rtlCol="0">
            <a:spAutoFit/>
          </a:bodyPr>
          <a:lstStyle/>
          <a:p>
            <a:r>
              <a:rPr lang="en-GB" sz="2000" b="1" dirty="0">
                <a:latin typeface="Century Gothic" panose="020B0502020202020204" pitchFamily="34" charset="0"/>
              </a:rPr>
              <a:t>A</a:t>
            </a:r>
          </a:p>
        </p:txBody>
      </p:sp>
      <p:sp>
        <p:nvSpPr>
          <p:cNvPr id="37" name="TextBox 36">
            <a:extLst>
              <a:ext uri="{FF2B5EF4-FFF2-40B4-BE49-F238E27FC236}">
                <a16:creationId xmlns:a16="http://schemas.microsoft.com/office/drawing/2014/main" id="{CDF18BE6-1A1E-4E86-A1FB-A4759CB61A69}"/>
              </a:ext>
            </a:extLst>
          </p:cNvPr>
          <p:cNvSpPr txBox="1"/>
          <p:nvPr/>
        </p:nvSpPr>
        <p:spPr>
          <a:xfrm>
            <a:off x="4560168" y="5070982"/>
            <a:ext cx="333746" cy="400110"/>
          </a:xfrm>
          <a:prstGeom prst="rect">
            <a:avLst/>
          </a:prstGeom>
          <a:noFill/>
        </p:spPr>
        <p:txBody>
          <a:bodyPr wrap="none" rtlCol="0">
            <a:spAutoFit/>
          </a:bodyPr>
          <a:lstStyle/>
          <a:p>
            <a:r>
              <a:rPr lang="en-GB" sz="2000" b="1" dirty="0">
                <a:latin typeface="Century Gothic" panose="020B0502020202020204" pitchFamily="34" charset="0"/>
              </a:rPr>
              <a:t>B</a:t>
            </a:r>
          </a:p>
        </p:txBody>
      </p:sp>
      <p:sp>
        <p:nvSpPr>
          <p:cNvPr id="38" name="TextBox 37">
            <a:extLst>
              <a:ext uri="{FF2B5EF4-FFF2-40B4-BE49-F238E27FC236}">
                <a16:creationId xmlns:a16="http://schemas.microsoft.com/office/drawing/2014/main" id="{1378D97E-34EF-446C-93CC-4AE3DD1D475D}"/>
              </a:ext>
            </a:extLst>
          </p:cNvPr>
          <p:cNvSpPr txBox="1"/>
          <p:nvPr/>
        </p:nvSpPr>
        <p:spPr>
          <a:xfrm>
            <a:off x="7451907" y="5070982"/>
            <a:ext cx="385042" cy="400110"/>
          </a:xfrm>
          <a:prstGeom prst="rect">
            <a:avLst/>
          </a:prstGeom>
          <a:noFill/>
        </p:spPr>
        <p:txBody>
          <a:bodyPr wrap="none" rtlCol="0">
            <a:spAutoFit/>
          </a:bodyPr>
          <a:lstStyle/>
          <a:p>
            <a:r>
              <a:rPr lang="en-GB" sz="2000" b="1" dirty="0">
                <a:latin typeface="Century Gothic" panose="020B0502020202020204" pitchFamily="34" charset="0"/>
              </a:rPr>
              <a:t>C</a:t>
            </a:r>
          </a:p>
        </p:txBody>
      </p:sp>
      <p:sp>
        <p:nvSpPr>
          <p:cNvPr id="39" name="Rectangle 38">
            <a:extLst>
              <a:ext uri="{FF2B5EF4-FFF2-40B4-BE49-F238E27FC236}">
                <a16:creationId xmlns:a16="http://schemas.microsoft.com/office/drawing/2014/main" id="{94BCBB8D-EC0A-4E07-B678-35BC547A260A}"/>
              </a:ext>
            </a:extLst>
          </p:cNvPr>
          <p:cNvSpPr/>
          <p:nvPr/>
        </p:nvSpPr>
        <p:spPr>
          <a:xfrm>
            <a:off x="275304" y="272387"/>
            <a:ext cx="8593393" cy="6057245"/>
          </a:xfrm>
          <a:prstGeom prst="rect">
            <a:avLst/>
          </a:prstGeom>
          <a:noFill/>
          <a:ln w="127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prstClr val="black"/>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Which is the odd one out?</a:t>
            </a: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286640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35" name="Picture 34">
            <a:extLst>
              <a:ext uri="{FF2B5EF4-FFF2-40B4-BE49-F238E27FC236}">
                <a16:creationId xmlns:a16="http://schemas.microsoft.com/office/drawing/2014/main" id="{5BFEC3D3-603F-4836-9908-9978CCC81581}"/>
              </a:ext>
            </a:extLst>
          </p:cNvPr>
          <p:cNvPicPr>
            <a:picLocks noChangeAspect="1"/>
          </p:cNvPicPr>
          <p:nvPr/>
        </p:nvPicPr>
        <p:blipFill>
          <a:blip r:embed="rId4"/>
          <a:stretch>
            <a:fillRect/>
          </a:stretch>
        </p:blipFill>
        <p:spPr>
          <a:xfrm>
            <a:off x="115438" y="133040"/>
            <a:ext cx="8913124" cy="6322100"/>
          </a:xfrm>
          <a:prstGeom prst="rect">
            <a:avLst/>
          </a:prstGeom>
        </p:spPr>
      </p:pic>
      <p:sp>
        <p:nvSpPr>
          <p:cNvPr id="39" name="Rectangle 38">
            <a:extLst>
              <a:ext uri="{FF2B5EF4-FFF2-40B4-BE49-F238E27FC236}">
                <a16:creationId xmlns:a16="http://schemas.microsoft.com/office/drawing/2014/main" id="{94BCBB8D-EC0A-4E07-B678-35BC547A260A}"/>
              </a:ext>
            </a:extLst>
          </p:cNvPr>
          <p:cNvSpPr/>
          <p:nvPr/>
        </p:nvSpPr>
        <p:spPr>
          <a:xfrm>
            <a:off x="275304" y="272387"/>
            <a:ext cx="8593393" cy="6057245"/>
          </a:xfrm>
          <a:prstGeom prst="rect">
            <a:avLst/>
          </a:prstGeom>
          <a:noFill/>
          <a:ln w="127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4</a:t>
            </a:r>
          </a:p>
          <a:p>
            <a:pPr lvl="0" algn="ctr"/>
            <a:endParaRPr lang="en-GB" sz="2000" b="1" dirty="0">
              <a:solidFill>
                <a:prstClr val="black"/>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Which is the odd one out?</a:t>
            </a: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prstClr val="black"/>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
        <p:nvSpPr>
          <p:cNvPr id="36" name="TextBox 35">
            <a:extLst>
              <a:ext uri="{FF2B5EF4-FFF2-40B4-BE49-F238E27FC236}">
                <a16:creationId xmlns:a16="http://schemas.microsoft.com/office/drawing/2014/main" id="{31322CD0-7505-46F3-956E-829876184958}"/>
              </a:ext>
            </a:extLst>
          </p:cNvPr>
          <p:cNvSpPr txBox="1"/>
          <p:nvPr/>
        </p:nvSpPr>
        <p:spPr>
          <a:xfrm>
            <a:off x="1632817" y="5070982"/>
            <a:ext cx="373820" cy="400110"/>
          </a:xfrm>
          <a:prstGeom prst="rect">
            <a:avLst/>
          </a:prstGeom>
          <a:noFill/>
        </p:spPr>
        <p:txBody>
          <a:bodyPr wrap="none" rtlCol="0">
            <a:spAutoFit/>
          </a:bodyPr>
          <a:lstStyle/>
          <a:p>
            <a:r>
              <a:rPr lang="en-GB" sz="2000" b="1" dirty="0">
                <a:latin typeface="Century Gothic" panose="020B0502020202020204" pitchFamily="34" charset="0"/>
              </a:rPr>
              <a:t>A</a:t>
            </a:r>
          </a:p>
        </p:txBody>
      </p:sp>
      <p:sp>
        <p:nvSpPr>
          <p:cNvPr id="38" name="TextBox 37">
            <a:extLst>
              <a:ext uri="{FF2B5EF4-FFF2-40B4-BE49-F238E27FC236}">
                <a16:creationId xmlns:a16="http://schemas.microsoft.com/office/drawing/2014/main" id="{1378D97E-34EF-446C-93CC-4AE3DD1D475D}"/>
              </a:ext>
            </a:extLst>
          </p:cNvPr>
          <p:cNvSpPr txBox="1"/>
          <p:nvPr/>
        </p:nvSpPr>
        <p:spPr>
          <a:xfrm>
            <a:off x="7451907" y="5070982"/>
            <a:ext cx="385042" cy="400110"/>
          </a:xfrm>
          <a:prstGeom prst="rect">
            <a:avLst/>
          </a:prstGeom>
          <a:noFill/>
        </p:spPr>
        <p:txBody>
          <a:bodyPr wrap="none" rtlCol="0">
            <a:spAutoFit/>
          </a:bodyPr>
          <a:lstStyle/>
          <a:p>
            <a:r>
              <a:rPr lang="en-GB" sz="2000" b="1" dirty="0">
                <a:latin typeface="Century Gothic" panose="020B0502020202020204" pitchFamily="34" charset="0"/>
              </a:rPr>
              <a:t>C</a:t>
            </a:r>
          </a:p>
        </p:txBody>
      </p:sp>
      <p:sp>
        <p:nvSpPr>
          <p:cNvPr id="11" name="TextBox 10">
            <a:extLst>
              <a:ext uri="{FF2B5EF4-FFF2-40B4-BE49-F238E27FC236}">
                <a16:creationId xmlns:a16="http://schemas.microsoft.com/office/drawing/2014/main" id="{3F95EAE8-7002-43F9-8925-5E1B45C17CF9}"/>
              </a:ext>
            </a:extLst>
          </p:cNvPr>
          <p:cNvSpPr txBox="1"/>
          <p:nvPr/>
        </p:nvSpPr>
        <p:spPr>
          <a:xfrm>
            <a:off x="4560168" y="5070982"/>
            <a:ext cx="333746" cy="400110"/>
          </a:xfrm>
          <a:prstGeom prst="rect">
            <a:avLst/>
          </a:prstGeom>
          <a:noFill/>
        </p:spPr>
        <p:txBody>
          <a:bodyPr wrap="none" rtlCol="0">
            <a:spAutoFit/>
          </a:bodyPr>
          <a:lstStyle/>
          <a:p>
            <a:r>
              <a:rPr lang="en-GB" sz="2000" b="1" dirty="0">
                <a:solidFill>
                  <a:srgbClr val="FF0000"/>
                </a:solidFill>
                <a:latin typeface="Century Gothic" panose="020B0502020202020204" pitchFamily="34" charset="0"/>
              </a:rPr>
              <a:t>B</a:t>
            </a:r>
          </a:p>
        </p:txBody>
      </p:sp>
      <p:sp>
        <p:nvSpPr>
          <p:cNvPr id="12" name="Rectangle: Rounded Corners 11">
            <a:extLst>
              <a:ext uri="{FF2B5EF4-FFF2-40B4-BE49-F238E27FC236}">
                <a16:creationId xmlns:a16="http://schemas.microsoft.com/office/drawing/2014/main" id="{2E474E88-47F0-4D89-B0C4-2700ED8B97D9}"/>
              </a:ext>
            </a:extLst>
          </p:cNvPr>
          <p:cNvSpPr/>
          <p:nvPr/>
        </p:nvSpPr>
        <p:spPr>
          <a:xfrm>
            <a:off x="3404072" y="1956673"/>
            <a:ext cx="3007958" cy="380830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291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20" name="Picture 19">
            <a:extLst>
              <a:ext uri="{FF2B5EF4-FFF2-40B4-BE49-F238E27FC236}">
                <a16:creationId xmlns:a16="http://schemas.microsoft.com/office/drawing/2014/main" id="{5E7EE938-8B5E-438F-80FF-8060F2BC5795}"/>
              </a:ext>
            </a:extLst>
          </p:cNvPr>
          <p:cNvPicPr>
            <a:picLocks noChangeAspect="1"/>
          </p:cNvPicPr>
          <p:nvPr/>
        </p:nvPicPr>
        <p:blipFill>
          <a:blip r:embed="rId4"/>
          <a:stretch>
            <a:fillRect/>
          </a:stretch>
        </p:blipFill>
        <p:spPr>
          <a:xfrm>
            <a:off x="115438" y="133040"/>
            <a:ext cx="8913124" cy="6322100"/>
          </a:xfrm>
          <a:prstGeom prst="rect">
            <a:avLst/>
          </a:prstGeom>
        </p:spPr>
      </p:pic>
      <p:sp>
        <p:nvSpPr>
          <p:cNvPr id="21" name="Rectangle 20">
            <a:extLst>
              <a:ext uri="{FF2B5EF4-FFF2-40B4-BE49-F238E27FC236}">
                <a16:creationId xmlns:a16="http://schemas.microsoft.com/office/drawing/2014/main" id="{C26E349E-8E41-41B0-981A-7882E6B5F863}"/>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Jamie thinks he has 27p in his purse. Is he correct? Prove it.</a:t>
            </a:r>
            <a:endParaRPr lang="en-GB" sz="2000" b="1" u="sng"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587213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20" name="Picture 19">
            <a:extLst>
              <a:ext uri="{FF2B5EF4-FFF2-40B4-BE49-F238E27FC236}">
                <a16:creationId xmlns:a16="http://schemas.microsoft.com/office/drawing/2014/main" id="{5E7EE938-8B5E-438F-80FF-8060F2BC5795}"/>
              </a:ext>
            </a:extLst>
          </p:cNvPr>
          <p:cNvPicPr>
            <a:picLocks noChangeAspect="1"/>
          </p:cNvPicPr>
          <p:nvPr/>
        </p:nvPicPr>
        <p:blipFill>
          <a:blip r:embed="rId4"/>
          <a:stretch>
            <a:fillRect/>
          </a:stretch>
        </p:blipFill>
        <p:spPr>
          <a:xfrm>
            <a:off x="115438" y="133040"/>
            <a:ext cx="8913124" cy="6322100"/>
          </a:xfrm>
          <a:prstGeom prst="rect">
            <a:avLst/>
          </a:prstGeom>
        </p:spPr>
      </p:pic>
      <p:sp>
        <p:nvSpPr>
          <p:cNvPr id="21" name="Rectangle 20">
            <a:extLst>
              <a:ext uri="{FF2B5EF4-FFF2-40B4-BE49-F238E27FC236}">
                <a16:creationId xmlns:a16="http://schemas.microsoft.com/office/drawing/2014/main" id="{C26E349E-8E41-41B0-981A-7882E6B5F863}"/>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Jamie thinks he has 27p in his purse. Is he correct? Prove it.</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Jamie is not correct because…</a:t>
            </a:r>
          </a:p>
          <a:p>
            <a:pPr algn="ctr"/>
            <a:endParaRPr lang="en-GB" sz="2000" b="1" u="sng" dirty="0">
              <a:solidFill>
                <a:schemeClr val="bg2">
                  <a:lumMod val="50000"/>
                </a:schemeClr>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621109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20" name="Picture 19">
            <a:extLst>
              <a:ext uri="{FF2B5EF4-FFF2-40B4-BE49-F238E27FC236}">
                <a16:creationId xmlns:a16="http://schemas.microsoft.com/office/drawing/2014/main" id="{5E7EE938-8B5E-438F-80FF-8060F2BC5795}"/>
              </a:ext>
            </a:extLst>
          </p:cNvPr>
          <p:cNvPicPr>
            <a:picLocks noChangeAspect="1"/>
          </p:cNvPicPr>
          <p:nvPr/>
        </p:nvPicPr>
        <p:blipFill>
          <a:blip r:embed="rId4"/>
          <a:stretch>
            <a:fillRect/>
          </a:stretch>
        </p:blipFill>
        <p:spPr>
          <a:xfrm>
            <a:off x="115438" y="133040"/>
            <a:ext cx="8913124" cy="6322100"/>
          </a:xfrm>
          <a:prstGeom prst="rect">
            <a:avLst/>
          </a:prstGeom>
        </p:spPr>
      </p:pic>
      <p:sp>
        <p:nvSpPr>
          <p:cNvPr id="21" name="Rectangle 20">
            <a:extLst>
              <a:ext uri="{FF2B5EF4-FFF2-40B4-BE49-F238E27FC236}">
                <a16:creationId xmlns:a16="http://schemas.microsoft.com/office/drawing/2014/main" id="{C26E349E-8E41-41B0-981A-7882E6B5F863}"/>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Jamie thinks he has 27p in his purse. Is he correct? Prove it.</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Jamie is not correct because 5p + 5p + 5p + 5p + 5p + 5p + 2p = 32p</a:t>
            </a:r>
          </a:p>
          <a:p>
            <a:pPr algn="ctr"/>
            <a:endParaRPr lang="en-GB" sz="2000" b="1" u="sng" dirty="0">
              <a:solidFill>
                <a:schemeClr val="bg2">
                  <a:lumMod val="50000"/>
                </a:schemeClr>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645788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17" name="Picture 16">
            <a:extLst>
              <a:ext uri="{FF2B5EF4-FFF2-40B4-BE49-F238E27FC236}">
                <a16:creationId xmlns:a16="http://schemas.microsoft.com/office/drawing/2014/main" id="{7F303701-6C81-4014-BE96-BB9983EA44C0}"/>
              </a:ext>
            </a:extLst>
          </p:cNvPr>
          <p:cNvPicPr>
            <a:picLocks noChangeAspect="1"/>
          </p:cNvPicPr>
          <p:nvPr/>
        </p:nvPicPr>
        <p:blipFill>
          <a:blip r:embed="rId4"/>
          <a:stretch>
            <a:fillRect/>
          </a:stretch>
        </p:blipFill>
        <p:spPr>
          <a:xfrm>
            <a:off x="115438" y="133040"/>
            <a:ext cx="8913124" cy="6322100"/>
          </a:xfrm>
          <a:prstGeom prst="rect">
            <a:avLst/>
          </a:prstGeom>
        </p:spPr>
      </p:pic>
      <p:sp>
        <p:nvSpPr>
          <p:cNvPr id="18" name="Pentagon 9">
            <a:extLst>
              <a:ext uri="{FF2B5EF4-FFF2-40B4-BE49-F238E27FC236}">
                <a16:creationId xmlns:a16="http://schemas.microsoft.com/office/drawing/2014/main" id="{51D88376-613F-4283-AEFD-AAD761E96602}"/>
              </a:ext>
            </a:extLst>
          </p:cNvPr>
          <p:cNvSpPr/>
          <p:nvPr/>
        </p:nvSpPr>
        <p:spPr>
          <a:xfrm>
            <a:off x="2094449" y="1772038"/>
            <a:ext cx="2086274" cy="786606"/>
          </a:xfrm>
          <a:prstGeom prst="homePlat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16p</a:t>
            </a:r>
          </a:p>
        </p:txBody>
      </p:sp>
      <p:sp>
        <p:nvSpPr>
          <p:cNvPr id="23" name="Rectangle 22">
            <a:extLst>
              <a:ext uri="{FF2B5EF4-FFF2-40B4-BE49-F238E27FC236}">
                <a16:creationId xmlns:a16="http://schemas.microsoft.com/office/drawing/2014/main" id="{EC73DB82-343F-4503-ABA8-B70EC81B659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Circle the coins needed to buy the onion.</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719731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17" name="Picture 16">
            <a:extLst>
              <a:ext uri="{FF2B5EF4-FFF2-40B4-BE49-F238E27FC236}">
                <a16:creationId xmlns:a16="http://schemas.microsoft.com/office/drawing/2014/main" id="{7F303701-6C81-4014-BE96-BB9983EA44C0}"/>
              </a:ext>
            </a:extLst>
          </p:cNvPr>
          <p:cNvPicPr>
            <a:picLocks noChangeAspect="1"/>
          </p:cNvPicPr>
          <p:nvPr/>
        </p:nvPicPr>
        <p:blipFill>
          <a:blip r:embed="rId4"/>
          <a:stretch>
            <a:fillRect/>
          </a:stretch>
        </p:blipFill>
        <p:spPr>
          <a:xfrm>
            <a:off x="115438" y="133040"/>
            <a:ext cx="8913124" cy="6322100"/>
          </a:xfrm>
          <a:prstGeom prst="rect">
            <a:avLst/>
          </a:prstGeom>
        </p:spPr>
      </p:pic>
      <p:sp>
        <p:nvSpPr>
          <p:cNvPr id="18" name="Pentagon 9">
            <a:extLst>
              <a:ext uri="{FF2B5EF4-FFF2-40B4-BE49-F238E27FC236}">
                <a16:creationId xmlns:a16="http://schemas.microsoft.com/office/drawing/2014/main" id="{51D88376-613F-4283-AEFD-AAD761E96602}"/>
              </a:ext>
            </a:extLst>
          </p:cNvPr>
          <p:cNvSpPr/>
          <p:nvPr/>
        </p:nvSpPr>
        <p:spPr>
          <a:xfrm>
            <a:off x="2094449" y="1772038"/>
            <a:ext cx="2086274" cy="786606"/>
          </a:xfrm>
          <a:prstGeom prst="homePlat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16p</a:t>
            </a:r>
          </a:p>
        </p:txBody>
      </p:sp>
      <p:sp>
        <p:nvSpPr>
          <p:cNvPr id="23" name="Rectangle 22">
            <a:extLst>
              <a:ext uri="{FF2B5EF4-FFF2-40B4-BE49-F238E27FC236}">
                <a16:creationId xmlns:a16="http://schemas.microsoft.com/office/drawing/2014/main" id="{EC73DB82-343F-4503-ABA8-B70EC81B659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Problem Solving 1</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Circle the coins needed to buy the onion.</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
        <p:nvSpPr>
          <p:cNvPr id="11" name="Oval 10">
            <a:extLst>
              <a:ext uri="{FF2B5EF4-FFF2-40B4-BE49-F238E27FC236}">
                <a16:creationId xmlns:a16="http://schemas.microsoft.com/office/drawing/2014/main" id="{F0A4F4D2-F88D-4A04-B176-C49A5C65D248}"/>
              </a:ext>
            </a:extLst>
          </p:cNvPr>
          <p:cNvSpPr/>
          <p:nvPr/>
        </p:nvSpPr>
        <p:spPr>
          <a:xfrm>
            <a:off x="437948" y="4297295"/>
            <a:ext cx="2208472" cy="171046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305D447D-EEA1-4A86-85D0-EDDF2E747782}"/>
              </a:ext>
            </a:extLst>
          </p:cNvPr>
          <p:cNvSpPr/>
          <p:nvPr/>
        </p:nvSpPr>
        <p:spPr>
          <a:xfrm>
            <a:off x="3773716" y="4092925"/>
            <a:ext cx="3634930" cy="204651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69061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17" name="Picture 16">
            <a:extLst>
              <a:ext uri="{FF2B5EF4-FFF2-40B4-BE49-F238E27FC236}">
                <a16:creationId xmlns:a16="http://schemas.microsoft.com/office/drawing/2014/main" id="{A19C65F1-430A-46E9-96C7-EE289D12B51C}"/>
              </a:ext>
            </a:extLst>
          </p:cNvPr>
          <p:cNvPicPr>
            <a:picLocks noChangeAspect="1"/>
          </p:cNvPicPr>
          <p:nvPr/>
        </p:nvPicPr>
        <p:blipFill>
          <a:blip r:embed="rId4"/>
          <a:stretch>
            <a:fillRect/>
          </a:stretch>
        </p:blipFill>
        <p:spPr>
          <a:xfrm>
            <a:off x="115438" y="133040"/>
            <a:ext cx="8913124" cy="6322100"/>
          </a:xfrm>
          <a:prstGeom prst="rect">
            <a:avLst/>
          </a:prstGeom>
        </p:spPr>
      </p:pic>
      <p:sp>
        <p:nvSpPr>
          <p:cNvPr id="18" name="Pentagon 9">
            <a:extLst>
              <a:ext uri="{FF2B5EF4-FFF2-40B4-BE49-F238E27FC236}">
                <a16:creationId xmlns:a16="http://schemas.microsoft.com/office/drawing/2014/main" id="{78359834-DCD6-4872-AFCA-EC5BD4669FCE}"/>
              </a:ext>
            </a:extLst>
          </p:cNvPr>
          <p:cNvSpPr/>
          <p:nvPr/>
        </p:nvSpPr>
        <p:spPr>
          <a:xfrm>
            <a:off x="2094449" y="1772038"/>
            <a:ext cx="2086274" cy="786606"/>
          </a:xfrm>
          <a:prstGeom prst="homePlat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47p</a:t>
            </a:r>
          </a:p>
        </p:txBody>
      </p:sp>
      <p:sp>
        <p:nvSpPr>
          <p:cNvPr id="21" name="Rectangle 20">
            <a:extLst>
              <a:ext uri="{FF2B5EF4-FFF2-40B4-BE49-F238E27FC236}">
                <a16:creationId xmlns:a16="http://schemas.microsoft.com/office/drawing/2014/main" id="{E3F5004F-33A2-42B8-B96F-F00A91DB4A8B}"/>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Freddie want to buy a pineapple. </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Does he have enough money? Explain your answer.</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4029395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GB" sz="1600" b="1" u="sng" dirty="0">
                <a:solidFill>
                  <a:srgbClr val="E7E6E6">
                    <a:lumMod val="50000"/>
                  </a:srgbClr>
                </a:solidFill>
                <a:latin typeface="Century Gothic" panose="020B0502020202020204" pitchFamily="34" charset="0"/>
              </a:rPr>
              <a:t>Year 1 – Summer Block 5 – Money – Counting in Coins</a:t>
            </a:r>
            <a:endParaRPr lang="en-GB" sz="1600" b="1" dirty="0">
              <a:solidFill>
                <a:srgbClr val="E7E6E6">
                  <a:lumMod val="25000"/>
                </a:srgbClr>
              </a:solidFill>
              <a:latin typeface="Century Gothic" panose="020B0502020202020204" pitchFamily="34" charset="0"/>
            </a:endParaRPr>
          </a:p>
          <a:p>
            <a:pPr lvl="0" defTabSz="457200">
              <a:defRPr/>
            </a:pPr>
            <a:endParaRPr lang="en-GB" sz="16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About This Resource:</a:t>
            </a: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200" b="1" dirty="0">
                <a:solidFill>
                  <a:prstClr val="black"/>
                </a:solidFill>
                <a:latin typeface="Century Gothic" panose="020B0502020202020204" pitchFamily="34" charset="0"/>
              </a:rPr>
              <a:t>This PowerPoint has been designed to support your teaching of this small step. It includes a starter activity and an example of each question from the Varied Fluency and Reasoning and Problem Solving resources also provided in this pack. You can choose to work through all examples provided or a selection of them depending on the needs of your class.</a:t>
            </a:r>
          </a:p>
          <a:p>
            <a:pPr lvl="0" defTabSz="457200">
              <a:defRPr/>
            </a:pPr>
            <a:endParaRPr lang="en-GB" sz="1200" b="1" dirty="0">
              <a:solidFill>
                <a:prstClr val="black"/>
              </a:solidFill>
              <a:latin typeface="Century Gothic" panose="020B0502020202020204" pitchFamily="34" charset="0"/>
            </a:endParaRPr>
          </a:p>
          <a:p>
            <a:pPr lvl="0" defTabSz="457200">
              <a:defRPr/>
            </a:pPr>
            <a:endParaRPr lang="en-GB" sz="1200" b="1" dirty="0">
              <a:solidFill>
                <a:prstClr val="black"/>
              </a:solidFill>
              <a:latin typeface="Century Gothic" panose="020B0502020202020204" pitchFamily="34" charset="0"/>
            </a:endParaRPr>
          </a:p>
          <a:p>
            <a:pPr lvl="0" defTabSz="457200">
              <a:defRPr/>
            </a:pPr>
            <a:r>
              <a:rPr lang="en-GB" sz="1600" b="1" dirty="0">
                <a:solidFill>
                  <a:prstClr val="black"/>
                </a:solidFill>
                <a:latin typeface="Century Gothic" panose="020B0502020202020204" pitchFamily="34" charset="0"/>
              </a:rPr>
              <a:t>National Curriculum Objectives:</a:t>
            </a:r>
          </a:p>
          <a:p>
            <a:pPr lvl="0" defTabSz="457200">
              <a:defRPr/>
            </a:pPr>
            <a:endParaRPr lang="en-GB" sz="1200" b="1" dirty="0">
              <a:solidFill>
                <a:srgbClr val="FF0000"/>
              </a:solidFill>
              <a:latin typeface="Century Gothic" panose="020B0502020202020204" pitchFamily="34" charset="0"/>
            </a:endParaRPr>
          </a:p>
          <a:p>
            <a:pPr>
              <a:defRPr/>
            </a:pPr>
            <a:r>
              <a:rPr lang="en-GB" sz="1200" b="1" dirty="0">
                <a:solidFill>
                  <a:schemeClr val="tx1"/>
                </a:solidFill>
                <a:latin typeface="Century Gothic" panose="020B0502020202020204" pitchFamily="34" charset="0"/>
              </a:rPr>
              <a:t>Mathematics Year 1: (1M3)</a:t>
            </a:r>
            <a:r>
              <a:rPr lang="en-GB" sz="1200" b="1" dirty="0">
                <a:solidFill>
                  <a:srgbClr val="6B6B6B"/>
                </a:solidFill>
                <a:latin typeface="Century Gothic" panose="020B0502020202020204" pitchFamily="34" charset="0"/>
              </a:rPr>
              <a:t> </a:t>
            </a:r>
            <a:r>
              <a:rPr lang="en-GB" sz="1200" b="1" dirty="0">
                <a:solidFill>
                  <a:srgbClr val="4BB6F5"/>
                </a:solidFill>
                <a:latin typeface="Century Gothic" panose="020B0502020202020204" pitchFamily="34" charset="0"/>
                <a:hlinkClick r:id="rId3"/>
              </a:rPr>
              <a:t>Recognise and know the value of different denominations of coins and notes</a:t>
            </a:r>
            <a:endParaRPr lang="en-GB" sz="1200" b="1" dirty="0">
              <a:solidFill>
                <a:srgbClr val="6B6B6B"/>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u="sng" dirty="0">
              <a:solidFill>
                <a:prstClr val="black"/>
              </a:solidFill>
              <a:latin typeface="Century Gothic" panose="020B0502020202020204" pitchFamily="34" charset="0"/>
            </a:endParaRPr>
          </a:p>
          <a:p>
            <a:pPr>
              <a:spcAft>
                <a:spcPts val="0"/>
              </a:spcAft>
              <a:defRPr/>
            </a:pPr>
            <a:r>
              <a:rPr lang="en-GB" sz="1600" b="1" dirty="0">
                <a:solidFill>
                  <a:prstClr val="black"/>
                </a:solidFill>
                <a:latin typeface="Century Gothic" panose="020B0502020202020204" pitchFamily="34" charset="0"/>
              </a:rPr>
              <a:t>More </a:t>
            </a:r>
            <a:r>
              <a:rPr lang="en-GB" sz="1600" b="1" dirty="0">
                <a:solidFill>
                  <a:prstClr val="black"/>
                </a:solidFill>
                <a:latin typeface="Century Gothic" panose="020B0502020202020204" pitchFamily="34" charset="0"/>
                <a:hlinkClick r:id="rId4"/>
              </a:rPr>
              <a:t>Year 1 Money</a:t>
            </a:r>
            <a:r>
              <a:rPr lang="en-GB" sz="1600" b="1" dirty="0">
                <a:solidFill>
                  <a:prstClr val="black"/>
                </a:solidFill>
                <a:latin typeface="Century Gothic" panose="020B0502020202020204" pitchFamily="34" charset="0"/>
              </a:rPr>
              <a:t> resources.</a:t>
            </a: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defTabSz="457200">
              <a:lnSpc>
                <a:spcPct val="100000"/>
              </a:lnSpc>
              <a:spcAft>
                <a:spcPts val="0"/>
              </a:spcAft>
              <a:buClrTx/>
              <a:buSzTx/>
              <a:tabLst/>
              <a:defRPr/>
            </a:pPr>
            <a:endParaRPr lang="en-GB" sz="1200" b="1" dirty="0">
              <a:solidFill>
                <a:prstClr val="black"/>
              </a:solidFill>
              <a:latin typeface="Century Gothic" panose="020B0502020202020204" pitchFamily="34" charset="0"/>
            </a:endParaRPr>
          </a:p>
          <a:p>
            <a:pPr lvl="0">
              <a:defRPr/>
            </a:pPr>
            <a:r>
              <a:rPr lang="en-GB" sz="1600" b="1" dirty="0">
                <a:solidFill>
                  <a:prstClr val="black"/>
                </a:solidFill>
                <a:latin typeface="Century Gothic" panose="020B0502020202020204" pitchFamily="34" charset="0"/>
              </a:rPr>
              <a:t>Did you like this resource? Don’t forget to </a:t>
            </a:r>
            <a:r>
              <a:rPr lang="en-GB" sz="1600" b="1" dirty="0">
                <a:solidFill>
                  <a:prstClr val="black"/>
                </a:solidFill>
                <a:latin typeface="Century Gothic" panose="020B0502020202020204" pitchFamily="34" charset="0"/>
                <a:hlinkClick r:id="rId5"/>
              </a:rPr>
              <a:t>review</a:t>
            </a:r>
            <a:r>
              <a:rPr lang="en-GB" sz="1600" b="1" dirty="0">
                <a:solidFill>
                  <a:prstClr val="black"/>
                </a:solidFill>
                <a:latin typeface="Century Gothic" panose="020B0502020202020204" pitchFamily="34" charset="0"/>
              </a:rPr>
              <a:t> it on our website.</a:t>
            </a:r>
          </a:p>
        </p:txBody>
      </p:sp>
      <p:grpSp>
        <p:nvGrpSpPr>
          <p:cNvPr id="7" name="Group 3">
            <a:extLst>
              <a:ext uri="{FF2B5EF4-FFF2-40B4-BE49-F238E27FC236}">
                <a16:creationId xmlns:a16="http://schemas.microsoft.com/office/drawing/2014/main" id="{A859A735-D986-4040-AAFF-5F107594CED1}"/>
              </a:ext>
            </a:extLst>
          </p:cNvPr>
          <p:cNvGrpSpPr>
            <a:grpSpLocks/>
          </p:cNvGrpSpPr>
          <p:nvPr/>
        </p:nvGrpSpPr>
        <p:grpSpPr bwMode="auto">
          <a:xfrm>
            <a:off x="0" y="6417869"/>
            <a:ext cx="1260476" cy="368300"/>
            <a:chOff x="1" y="6007"/>
            <a:chExt cx="794" cy="232"/>
          </a:xfrm>
        </p:grpSpPr>
        <p:pic>
          <p:nvPicPr>
            <p:cNvPr id="11" name="Picture 4">
              <a:extLst>
                <a:ext uri="{FF2B5EF4-FFF2-40B4-BE49-F238E27FC236}">
                  <a16:creationId xmlns:a16="http://schemas.microsoft.com/office/drawing/2014/main" id="{BD2BFA65-6D50-462E-B887-83ABB97356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Rectangle 5">
              <a:extLst>
                <a:ext uri="{FF2B5EF4-FFF2-40B4-BE49-F238E27FC236}">
                  <a16:creationId xmlns:a16="http://schemas.microsoft.com/office/drawing/2014/main" id="{2F2D32A1-16B5-44B6-B73B-013FCFF4F3E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spTree>
    <p:extLst>
      <p:ext uri="{BB962C8B-B14F-4D97-AF65-F5344CB8AC3E}">
        <p14:creationId xmlns:p14="http://schemas.microsoft.com/office/powerpoint/2010/main" val="2637481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17" name="Picture 16">
            <a:extLst>
              <a:ext uri="{FF2B5EF4-FFF2-40B4-BE49-F238E27FC236}">
                <a16:creationId xmlns:a16="http://schemas.microsoft.com/office/drawing/2014/main" id="{A19C65F1-430A-46E9-96C7-EE289D12B51C}"/>
              </a:ext>
            </a:extLst>
          </p:cNvPr>
          <p:cNvPicPr>
            <a:picLocks noChangeAspect="1"/>
          </p:cNvPicPr>
          <p:nvPr/>
        </p:nvPicPr>
        <p:blipFill>
          <a:blip r:embed="rId4"/>
          <a:stretch>
            <a:fillRect/>
          </a:stretch>
        </p:blipFill>
        <p:spPr>
          <a:xfrm>
            <a:off x="115438" y="133040"/>
            <a:ext cx="8913124" cy="6322100"/>
          </a:xfrm>
          <a:prstGeom prst="rect">
            <a:avLst/>
          </a:prstGeom>
        </p:spPr>
      </p:pic>
      <p:sp>
        <p:nvSpPr>
          <p:cNvPr id="18" name="Pentagon 9">
            <a:extLst>
              <a:ext uri="{FF2B5EF4-FFF2-40B4-BE49-F238E27FC236}">
                <a16:creationId xmlns:a16="http://schemas.microsoft.com/office/drawing/2014/main" id="{78359834-DCD6-4872-AFCA-EC5BD4669FCE}"/>
              </a:ext>
            </a:extLst>
          </p:cNvPr>
          <p:cNvSpPr/>
          <p:nvPr/>
        </p:nvSpPr>
        <p:spPr>
          <a:xfrm>
            <a:off x="2094449" y="1772038"/>
            <a:ext cx="2086274" cy="786606"/>
          </a:xfrm>
          <a:prstGeom prst="homePlat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47p</a:t>
            </a:r>
          </a:p>
        </p:txBody>
      </p:sp>
      <p:sp>
        <p:nvSpPr>
          <p:cNvPr id="21" name="Rectangle 20">
            <a:extLst>
              <a:ext uri="{FF2B5EF4-FFF2-40B4-BE49-F238E27FC236}">
                <a16:creationId xmlns:a16="http://schemas.microsoft.com/office/drawing/2014/main" id="{E3F5004F-33A2-42B8-B96F-F00A91DB4A8B}"/>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Freddie want to buy a pineapple. </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Does he have enough money? Explain your answer.</a:t>
            </a:r>
          </a:p>
          <a:p>
            <a:pPr algn="ctr"/>
            <a:endParaRPr lang="en-GB" sz="2000" b="1" dirty="0">
              <a:solidFill>
                <a:schemeClr val="tx1"/>
              </a:solidFill>
              <a:latin typeface="Century Gothic" panose="020B0502020202020204" pitchFamily="34" charset="0"/>
            </a:endParaRPr>
          </a:p>
          <a:p>
            <a:r>
              <a:rPr lang="en-GB" sz="2000" b="1" dirty="0">
                <a:solidFill>
                  <a:schemeClr val="tx1"/>
                </a:solidFill>
                <a:latin typeface="Century Gothic" panose="020B0502020202020204" pitchFamily="34" charset="0"/>
              </a:rPr>
              <a:t>He does not have enough money because… </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2614331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01EE6DE-A413-43E2-A2A9-EB6D5C7EA66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191CD9A2-E77D-4337-BAC1-AFC6C1A566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D3DD0D5C-89B8-4156-AA1B-D465B8DCA2D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17" name="Picture 16">
            <a:extLst>
              <a:ext uri="{FF2B5EF4-FFF2-40B4-BE49-F238E27FC236}">
                <a16:creationId xmlns:a16="http://schemas.microsoft.com/office/drawing/2014/main" id="{A19C65F1-430A-46E9-96C7-EE289D12B51C}"/>
              </a:ext>
            </a:extLst>
          </p:cNvPr>
          <p:cNvPicPr>
            <a:picLocks noChangeAspect="1"/>
          </p:cNvPicPr>
          <p:nvPr/>
        </p:nvPicPr>
        <p:blipFill>
          <a:blip r:embed="rId4"/>
          <a:stretch>
            <a:fillRect/>
          </a:stretch>
        </p:blipFill>
        <p:spPr>
          <a:xfrm>
            <a:off x="115438" y="133040"/>
            <a:ext cx="8913124" cy="6322100"/>
          </a:xfrm>
          <a:prstGeom prst="rect">
            <a:avLst/>
          </a:prstGeom>
        </p:spPr>
      </p:pic>
      <p:sp>
        <p:nvSpPr>
          <p:cNvPr id="18" name="Pentagon 9">
            <a:extLst>
              <a:ext uri="{FF2B5EF4-FFF2-40B4-BE49-F238E27FC236}">
                <a16:creationId xmlns:a16="http://schemas.microsoft.com/office/drawing/2014/main" id="{78359834-DCD6-4872-AFCA-EC5BD4669FCE}"/>
              </a:ext>
            </a:extLst>
          </p:cNvPr>
          <p:cNvSpPr/>
          <p:nvPr/>
        </p:nvSpPr>
        <p:spPr>
          <a:xfrm>
            <a:off x="2094449" y="1772038"/>
            <a:ext cx="2086274" cy="786606"/>
          </a:xfrm>
          <a:prstGeom prst="homePlat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Century Gothic" panose="020B0502020202020204" pitchFamily="34" charset="0"/>
              </a:rPr>
              <a:t>47p</a:t>
            </a:r>
          </a:p>
        </p:txBody>
      </p:sp>
      <p:sp>
        <p:nvSpPr>
          <p:cNvPr id="21" name="Rectangle 20">
            <a:extLst>
              <a:ext uri="{FF2B5EF4-FFF2-40B4-BE49-F238E27FC236}">
                <a16:creationId xmlns:a16="http://schemas.microsoft.com/office/drawing/2014/main" id="{E3F5004F-33A2-42B8-B96F-F00A91DB4A8B}"/>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Reasoning 2</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Freddie want to buy a pineapple. </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dirty="0">
              <a:solidFill>
                <a:schemeClr val="tx1"/>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Does he have enough money? Explain your answer.</a:t>
            </a:r>
          </a:p>
          <a:p>
            <a:pPr algn="ctr"/>
            <a:endParaRPr lang="en-GB" sz="2000" b="1" dirty="0">
              <a:solidFill>
                <a:schemeClr val="tx1"/>
              </a:solidFill>
              <a:latin typeface="Century Gothic" panose="020B0502020202020204" pitchFamily="34" charset="0"/>
            </a:endParaRPr>
          </a:p>
          <a:p>
            <a:r>
              <a:rPr lang="en-GB" sz="2000" b="1" dirty="0">
                <a:solidFill>
                  <a:srgbClr val="FF0000"/>
                </a:solidFill>
                <a:latin typeface="Century Gothic" panose="020B0502020202020204" pitchFamily="34" charset="0"/>
              </a:rPr>
              <a:t>He does not have enough money because </a:t>
            </a:r>
          </a:p>
          <a:p>
            <a:pPr algn="ctr"/>
            <a:r>
              <a:rPr lang="en-GB" sz="2000" b="1" dirty="0">
                <a:solidFill>
                  <a:srgbClr val="FF0000"/>
                </a:solidFill>
                <a:latin typeface="Century Gothic" panose="020B0502020202020204" pitchFamily="34" charset="0"/>
              </a:rPr>
              <a:t>10p + 10p + 10p + 10p + 2p + 2p + 2p = 46p.</a:t>
            </a:r>
          </a:p>
          <a:p>
            <a:r>
              <a:rPr lang="en-GB" sz="2000" b="1" dirty="0">
                <a:solidFill>
                  <a:srgbClr val="FF0000"/>
                </a:solidFill>
                <a:latin typeface="Century Gothic" panose="020B0502020202020204" pitchFamily="34" charset="0"/>
              </a:rPr>
              <a:t>He needs 1p more.</a:t>
            </a:r>
          </a:p>
          <a:p>
            <a:pPr algn="ctr"/>
            <a:endParaRPr lang="en-GB" sz="2000" b="1" dirty="0">
              <a:solidFill>
                <a:schemeClr val="tx1"/>
              </a:solidFill>
              <a:latin typeface="Century Gothic" panose="020B0502020202020204" pitchFamily="34" charset="0"/>
            </a:endParaRPr>
          </a:p>
          <a:p>
            <a:pPr algn="ctr"/>
            <a:endParaRPr lang="en-GB" sz="2000" b="1" u="sng" dirty="0">
              <a:solidFill>
                <a:schemeClr val="tx1"/>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endParaRPr lang="en-GB" sz="2000" b="1" u="sng"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4195391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4"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rgbClr val="E7E6E6">
                    <a:lumMod val="50000"/>
                  </a:srgbClr>
                </a:solidFill>
                <a:latin typeface="Century Gothic" panose="020B0502020202020204" pitchFamily="34" charset="0"/>
              </a:rPr>
              <a:t>Year 1 – Summer Block 5 – Money</a:t>
            </a: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endParaRPr lang="en-GB" sz="1600" b="1" u="sng" dirty="0">
              <a:solidFill>
                <a:srgbClr val="E7E6E6">
                  <a:lumMod val="50000"/>
                </a:srgbClr>
              </a:solidFill>
              <a:latin typeface="Century Gothic" panose="020B0502020202020204" pitchFamily="34" charset="0"/>
            </a:endParaRPr>
          </a:p>
          <a:p>
            <a:pPr algn="ctr"/>
            <a:r>
              <a:rPr lang="en-GB" sz="4800" b="1" dirty="0">
                <a:solidFill>
                  <a:schemeClr val="bg2">
                    <a:lumMod val="25000"/>
                  </a:schemeClr>
                </a:solidFill>
                <a:latin typeface="Century Gothic" panose="020B0502020202020204" pitchFamily="34" charset="0"/>
              </a:rPr>
              <a:t>Step 3: Counting in Coins</a:t>
            </a: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25000"/>
                </a:schemeClr>
              </a:solidFill>
              <a:latin typeface="Century Gothic" panose="020B0502020202020204" pitchFamily="34" charset="0"/>
            </a:endParaRPr>
          </a:p>
          <a:p>
            <a:pPr lvl="0" algn="ctr"/>
            <a:endParaRPr lang="en-GB" sz="4000" b="1" dirty="0">
              <a:solidFill>
                <a:schemeClr val="bg2">
                  <a:lumMod val="50000"/>
                </a:schemeClr>
              </a:solidFill>
              <a:latin typeface="Century Gothic" panose="020B0502020202020204" pitchFamily="34" charset="0"/>
            </a:endParaRPr>
          </a:p>
          <a:p>
            <a:pPr algn="ctr"/>
            <a:endParaRPr lang="en-GB" sz="2000" b="1" u="sng" dirty="0">
              <a:solidFill>
                <a:schemeClr val="bg2">
                  <a:lumMod val="50000"/>
                </a:schemeClr>
              </a:solidFill>
              <a:latin typeface="Century Gothic" panose="020B0502020202020204" pitchFamily="34" charset="0"/>
            </a:endParaRPr>
          </a:p>
          <a:p>
            <a:pPr lvl="0" algn="ctr"/>
            <a:r>
              <a:rPr lang="en-GB" sz="2400" b="1" u="sng" dirty="0">
                <a:solidFill>
                  <a:schemeClr val="tx1"/>
                </a:solidFill>
                <a:latin typeface="Century Gothic" panose="020B0502020202020204" pitchFamily="34" charset="0"/>
              </a:rPr>
              <a:t> </a:t>
            </a:r>
          </a:p>
          <a:p>
            <a:pPr lvl="0" algn="ctr"/>
            <a:endParaRPr lang="en-GB" sz="2400" b="1" u="sng"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a:p>
            <a:pPr lvl="0" algn="ctr"/>
            <a:endParaRPr lang="en-GB" sz="24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C4A245D4-FB7C-4612-93B5-535DD6A6F422}"/>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7ABF668F-DC3F-45BD-8274-3CA84E6463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81F9C02-FD21-433A-9F00-D4B4C9232A20}"/>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spTree>
    <p:extLst>
      <p:ext uri="{BB962C8B-B14F-4D97-AF65-F5344CB8AC3E}">
        <p14:creationId xmlns:p14="http://schemas.microsoft.com/office/powerpoint/2010/main" val="332354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3"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 missing numbers</a:t>
            </a:r>
            <a:r>
              <a:rPr lang="en-GB" sz="2000" b="1" u="sng" dirty="0">
                <a:solidFill>
                  <a:schemeClr val="bg2">
                    <a:lumMod val="50000"/>
                  </a:schemeClr>
                </a:solidFill>
                <a:latin typeface="Century Gothic" panose="020B0502020202020204" pitchFamily="34" charset="0"/>
              </a:rPr>
              <a:t>.</a:t>
            </a:r>
          </a:p>
          <a:p>
            <a:pPr algn="ct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7C0849F-AAB2-46E6-8030-2AEA6181EE8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CDDDD7A6-89A4-4F21-A0DD-142B71CB1D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4FDE8222-B803-41CE-974E-8065A3F58A5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2" name="Table 1">
            <a:extLst>
              <a:ext uri="{FF2B5EF4-FFF2-40B4-BE49-F238E27FC236}">
                <a16:creationId xmlns:a16="http://schemas.microsoft.com/office/drawing/2014/main" id="{2B8FBDCF-31C4-4825-A8FA-3BF4E4BEDFB5}"/>
              </a:ext>
            </a:extLst>
          </p:cNvPr>
          <p:cNvGraphicFramePr>
            <a:graphicFrameLocks noGrp="1"/>
          </p:cNvGraphicFramePr>
          <p:nvPr>
            <p:extLst>
              <p:ext uri="{D42A27DB-BD31-4B8C-83A1-F6EECF244321}">
                <p14:modId xmlns:p14="http://schemas.microsoft.com/office/powerpoint/2010/main" val="493383093"/>
              </p:ext>
            </p:extLst>
          </p:nvPr>
        </p:nvGraphicFramePr>
        <p:xfrm>
          <a:off x="1601999" y="1530750"/>
          <a:ext cx="4944840" cy="3824200"/>
        </p:xfrm>
        <a:graphic>
          <a:graphicData uri="http://schemas.openxmlformats.org/drawingml/2006/table">
            <a:tbl>
              <a:tblPr firstRow="1" bandRow="1">
                <a:tableStyleId>{5940675A-B579-460E-94D1-54222C63F5DA}</a:tableStyleId>
              </a:tblPr>
              <a:tblGrid>
                <a:gridCol w="540000">
                  <a:extLst>
                    <a:ext uri="{9D8B030D-6E8A-4147-A177-3AD203B41FA5}">
                      <a16:colId xmlns:a16="http://schemas.microsoft.com/office/drawing/2014/main" val="2303896211"/>
                    </a:ext>
                  </a:extLst>
                </a:gridCol>
                <a:gridCol w="540000">
                  <a:extLst>
                    <a:ext uri="{9D8B030D-6E8A-4147-A177-3AD203B41FA5}">
                      <a16:colId xmlns:a16="http://schemas.microsoft.com/office/drawing/2014/main" val="382983859"/>
                    </a:ext>
                  </a:extLst>
                </a:gridCol>
                <a:gridCol w="540000">
                  <a:extLst>
                    <a:ext uri="{9D8B030D-6E8A-4147-A177-3AD203B41FA5}">
                      <a16:colId xmlns:a16="http://schemas.microsoft.com/office/drawing/2014/main" val="2219791640"/>
                    </a:ext>
                  </a:extLst>
                </a:gridCol>
                <a:gridCol w="540000">
                  <a:extLst>
                    <a:ext uri="{9D8B030D-6E8A-4147-A177-3AD203B41FA5}">
                      <a16:colId xmlns:a16="http://schemas.microsoft.com/office/drawing/2014/main" val="3931824053"/>
                    </a:ext>
                  </a:extLst>
                </a:gridCol>
                <a:gridCol w="540000">
                  <a:extLst>
                    <a:ext uri="{9D8B030D-6E8A-4147-A177-3AD203B41FA5}">
                      <a16:colId xmlns:a16="http://schemas.microsoft.com/office/drawing/2014/main" val="3306241586"/>
                    </a:ext>
                  </a:extLst>
                </a:gridCol>
                <a:gridCol w="208280">
                  <a:extLst>
                    <a:ext uri="{9D8B030D-6E8A-4147-A177-3AD203B41FA5}">
                      <a16:colId xmlns:a16="http://schemas.microsoft.com/office/drawing/2014/main" val="276904076"/>
                    </a:ext>
                  </a:extLst>
                </a:gridCol>
                <a:gridCol w="540000">
                  <a:extLst>
                    <a:ext uri="{9D8B030D-6E8A-4147-A177-3AD203B41FA5}">
                      <a16:colId xmlns:a16="http://schemas.microsoft.com/office/drawing/2014/main" val="1854354057"/>
                    </a:ext>
                  </a:extLst>
                </a:gridCol>
                <a:gridCol w="208280">
                  <a:extLst>
                    <a:ext uri="{9D8B030D-6E8A-4147-A177-3AD203B41FA5}">
                      <a16:colId xmlns:a16="http://schemas.microsoft.com/office/drawing/2014/main" val="2030017988"/>
                    </a:ext>
                  </a:extLst>
                </a:gridCol>
                <a:gridCol w="540000">
                  <a:extLst>
                    <a:ext uri="{9D8B030D-6E8A-4147-A177-3AD203B41FA5}">
                      <a16:colId xmlns:a16="http://schemas.microsoft.com/office/drawing/2014/main" val="1953820971"/>
                    </a:ext>
                  </a:extLst>
                </a:gridCol>
                <a:gridCol w="208280">
                  <a:extLst>
                    <a:ext uri="{9D8B030D-6E8A-4147-A177-3AD203B41FA5}">
                      <a16:colId xmlns:a16="http://schemas.microsoft.com/office/drawing/2014/main" val="346566955"/>
                    </a:ext>
                  </a:extLst>
                </a:gridCol>
                <a:gridCol w="540000">
                  <a:extLst>
                    <a:ext uri="{9D8B030D-6E8A-4147-A177-3AD203B41FA5}">
                      <a16:colId xmlns:a16="http://schemas.microsoft.com/office/drawing/2014/main" val="3281327629"/>
                    </a:ext>
                  </a:extLst>
                </a:gridCol>
              </a:tblGrid>
              <a:tr h="540000">
                <a:tc>
                  <a:txBody>
                    <a:bodyPr/>
                    <a:lstStyle/>
                    <a:p>
                      <a:pPr algn="ctr"/>
                      <a:r>
                        <a:rPr lang="en-GB" sz="1800" b="1" dirty="0">
                          <a:latin typeface="Century Gothic" panose="020B0502020202020204" pitchFamily="34" charset="0"/>
                        </a:rPr>
                        <a:t>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4,</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6,</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5654973"/>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6413946"/>
                  </a:ext>
                </a:extLst>
              </a:tr>
              <a:tr h="540000">
                <a:tc>
                  <a:txBody>
                    <a:bodyPr/>
                    <a:lstStyle/>
                    <a:p>
                      <a:pPr algn="ctr"/>
                      <a:r>
                        <a:rPr lang="en-GB" sz="1800" b="1" dirty="0">
                          <a:latin typeface="Century Gothic" panose="020B0502020202020204" pitchFamily="34" charset="0"/>
                        </a:rPr>
                        <a:t>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15,</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02967201"/>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4226992"/>
                  </a:ext>
                </a:extLst>
              </a:tr>
              <a:tr h="540000">
                <a:tc>
                  <a:txBody>
                    <a:bodyPr/>
                    <a:lstStyle/>
                    <a:p>
                      <a:pPr algn="ctr"/>
                      <a:r>
                        <a:rPr lang="en-GB" sz="1800" b="1" dirty="0">
                          <a:latin typeface="Century Gothic" panose="020B0502020202020204" pitchFamily="34" charset="0"/>
                        </a:rPr>
                        <a:t>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20,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30,</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75038632"/>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8353954"/>
                  </a:ext>
                </a:extLst>
              </a:tr>
              <a:tr h="540000">
                <a:tc>
                  <a:txBody>
                    <a:bodyPr/>
                    <a:lstStyle/>
                    <a:p>
                      <a:pPr algn="ctr"/>
                      <a:r>
                        <a:rPr lang="en-GB" sz="1800" b="1" dirty="0">
                          <a:latin typeface="Century Gothic" panose="020B0502020202020204" pitchFamily="34" charset="0"/>
                        </a:rPr>
                        <a:t>10,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14,</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16,</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0"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0"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0"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2000" b="0"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8844250"/>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8632375"/>
                  </a:ext>
                </a:extLst>
              </a:tr>
              <a:tr h="540000">
                <a:tc>
                  <a:txBody>
                    <a:bodyPr/>
                    <a:lstStyle/>
                    <a:p>
                      <a:pPr algn="ctr"/>
                      <a:r>
                        <a:rPr lang="en-GB" sz="1800" b="1" dirty="0">
                          <a:latin typeface="Century Gothic" panose="020B0502020202020204" pitchFamily="34" charset="0"/>
                        </a:rPr>
                        <a:t>15,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20,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25,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30,</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5395636"/>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8843863"/>
                  </a:ext>
                </a:extLst>
              </a:tr>
              <a:tr h="540000">
                <a:tc>
                  <a:txBody>
                    <a:bodyPr/>
                    <a:lstStyle/>
                    <a:p>
                      <a:pPr algn="ctr"/>
                      <a:r>
                        <a:rPr lang="en-GB" sz="1800" b="1" dirty="0">
                          <a:latin typeface="Century Gothic" panose="020B0502020202020204" pitchFamily="34" charset="0"/>
                        </a:rPr>
                        <a:t>20,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30,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40,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50,</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800" b="1" dirty="0">
                        <a:latin typeface="Century Gothic" panose="020B0502020202020204" pitchFamily="34" charset="0"/>
                      </a:endParaRP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9429470"/>
                  </a:ext>
                </a:extLst>
              </a:tr>
            </a:tbl>
          </a:graphicData>
        </a:graphic>
      </p:graphicFrame>
    </p:spTree>
    <p:extLst>
      <p:ext uri="{BB962C8B-B14F-4D97-AF65-F5344CB8AC3E}">
        <p14:creationId xmlns:p14="http://schemas.microsoft.com/office/powerpoint/2010/main" val="1669721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9" name="Rectangle 18">
            <a:extLst>
              <a:ext uri="{FF2B5EF4-FFF2-40B4-BE49-F238E27FC236}">
                <a16:creationId xmlns:a16="http://schemas.microsoft.com/office/drawing/2014/main" id="{5252A847-DE45-4FA3-A1F8-EEBEB845FF8E}"/>
              </a:ext>
            </a:extLst>
          </p:cNvPr>
          <p:cNvSpPr/>
          <p:nvPr/>
        </p:nvSpPr>
        <p:spPr>
          <a:xfrm>
            <a:off x="275303" y="272387"/>
            <a:ext cx="8593393" cy="6057245"/>
          </a:xfrm>
          <a:prstGeom prst="rect">
            <a:avLst/>
          </a:prstGeom>
          <a:solidFill>
            <a:schemeClr val="bg1">
              <a:alpha val="82000"/>
            </a:schemeClr>
          </a:solidFill>
          <a:ln>
            <a:solidFill>
              <a:schemeClr val="bg1">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Introduction</a:t>
            </a:r>
          </a:p>
          <a:p>
            <a:pPr algn="ctr"/>
            <a:endParaRPr lang="en-GB" sz="2000" b="1" u="sng" dirty="0">
              <a:solidFill>
                <a:schemeClr val="bg2">
                  <a:lumMod val="50000"/>
                </a:schemeClr>
              </a:solidFill>
              <a:latin typeface="Century Gothic" panose="020B0502020202020204" pitchFamily="34" charset="0"/>
            </a:endParaRPr>
          </a:p>
          <a:p>
            <a:pPr algn="ctr"/>
            <a:r>
              <a:rPr lang="en-GB" sz="2000" b="1" dirty="0">
                <a:solidFill>
                  <a:schemeClr val="tx1"/>
                </a:solidFill>
                <a:latin typeface="Century Gothic" panose="020B0502020202020204" pitchFamily="34" charset="0"/>
              </a:rPr>
              <a:t>Complete the missing numbers</a:t>
            </a:r>
            <a:r>
              <a:rPr lang="en-GB" sz="2000" b="1" u="sng" dirty="0">
                <a:solidFill>
                  <a:schemeClr val="bg2">
                    <a:lumMod val="50000"/>
                  </a:schemeClr>
                </a:solidFill>
                <a:latin typeface="Century Gothic" panose="020B0502020202020204" pitchFamily="34" charset="0"/>
              </a:rPr>
              <a:t>.</a:t>
            </a:r>
          </a:p>
          <a:p>
            <a:pPr algn="ctr"/>
            <a:endParaRPr lang="en-GB" sz="2000" b="1" u="sng" dirty="0">
              <a:solidFill>
                <a:schemeClr val="bg2">
                  <a:lumMod val="50000"/>
                </a:schemeClr>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pSp>
        <p:nvGrpSpPr>
          <p:cNvPr id="6" name="Group 3">
            <a:extLst>
              <a:ext uri="{FF2B5EF4-FFF2-40B4-BE49-F238E27FC236}">
                <a16:creationId xmlns:a16="http://schemas.microsoft.com/office/drawing/2014/main" id="{E7C0849F-AAB2-46E6-8030-2AEA6181EE8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CDDDD7A6-89A4-4F21-A0DD-142B71CB1D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4FDE8222-B803-41CE-974E-8065A3F58A5A}"/>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graphicFrame>
        <p:nvGraphicFramePr>
          <p:cNvPr id="2" name="Table 1">
            <a:extLst>
              <a:ext uri="{FF2B5EF4-FFF2-40B4-BE49-F238E27FC236}">
                <a16:creationId xmlns:a16="http://schemas.microsoft.com/office/drawing/2014/main" id="{2B8FBDCF-31C4-4825-A8FA-3BF4E4BEDFB5}"/>
              </a:ext>
            </a:extLst>
          </p:cNvPr>
          <p:cNvGraphicFramePr>
            <a:graphicFrameLocks noGrp="1"/>
          </p:cNvGraphicFramePr>
          <p:nvPr>
            <p:extLst>
              <p:ext uri="{D42A27DB-BD31-4B8C-83A1-F6EECF244321}">
                <p14:modId xmlns:p14="http://schemas.microsoft.com/office/powerpoint/2010/main" val="2204246005"/>
              </p:ext>
            </p:extLst>
          </p:nvPr>
        </p:nvGraphicFramePr>
        <p:xfrm>
          <a:off x="1601999" y="1530750"/>
          <a:ext cx="4944840" cy="3824200"/>
        </p:xfrm>
        <a:graphic>
          <a:graphicData uri="http://schemas.openxmlformats.org/drawingml/2006/table">
            <a:tbl>
              <a:tblPr firstRow="1" bandRow="1">
                <a:tableStyleId>{5940675A-B579-460E-94D1-54222C63F5DA}</a:tableStyleId>
              </a:tblPr>
              <a:tblGrid>
                <a:gridCol w="540000">
                  <a:extLst>
                    <a:ext uri="{9D8B030D-6E8A-4147-A177-3AD203B41FA5}">
                      <a16:colId xmlns:a16="http://schemas.microsoft.com/office/drawing/2014/main" val="2303896211"/>
                    </a:ext>
                  </a:extLst>
                </a:gridCol>
                <a:gridCol w="540000">
                  <a:extLst>
                    <a:ext uri="{9D8B030D-6E8A-4147-A177-3AD203B41FA5}">
                      <a16:colId xmlns:a16="http://schemas.microsoft.com/office/drawing/2014/main" val="382983859"/>
                    </a:ext>
                  </a:extLst>
                </a:gridCol>
                <a:gridCol w="540000">
                  <a:extLst>
                    <a:ext uri="{9D8B030D-6E8A-4147-A177-3AD203B41FA5}">
                      <a16:colId xmlns:a16="http://schemas.microsoft.com/office/drawing/2014/main" val="2219791640"/>
                    </a:ext>
                  </a:extLst>
                </a:gridCol>
                <a:gridCol w="540000">
                  <a:extLst>
                    <a:ext uri="{9D8B030D-6E8A-4147-A177-3AD203B41FA5}">
                      <a16:colId xmlns:a16="http://schemas.microsoft.com/office/drawing/2014/main" val="3931824053"/>
                    </a:ext>
                  </a:extLst>
                </a:gridCol>
                <a:gridCol w="540000">
                  <a:extLst>
                    <a:ext uri="{9D8B030D-6E8A-4147-A177-3AD203B41FA5}">
                      <a16:colId xmlns:a16="http://schemas.microsoft.com/office/drawing/2014/main" val="3306241586"/>
                    </a:ext>
                  </a:extLst>
                </a:gridCol>
                <a:gridCol w="208280">
                  <a:extLst>
                    <a:ext uri="{9D8B030D-6E8A-4147-A177-3AD203B41FA5}">
                      <a16:colId xmlns:a16="http://schemas.microsoft.com/office/drawing/2014/main" val="276904076"/>
                    </a:ext>
                  </a:extLst>
                </a:gridCol>
                <a:gridCol w="540000">
                  <a:extLst>
                    <a:ext uri="{9D8B030D-6E8A-4147-A177-3AD203B41FA5}">
                      <a16:colId xmlns:a16="http://schemas.microsoft.com/office/drawing/2014/main" val="1854354057"/>
                    </a:ext>
                  </a:extLst>
                </a:gridCol>
                <a:gridCol w="208280">
                  <a:extLst>
                    <a:ext uri="{9D8B030D-6E8A-4147-A177-3AD203B41FA5}">
                      <a16:colId xmlns:a16="http://schemas.microsoft.com/office/drawing/2014/main" val="2030017988"/>
                    </a:ext>
                  </a:extLst>
                </a:gridCol>
                <a:gridCol w="540000">
                  <a:extLst>
                    <a:ext uri="{9D8B030D-6E8A-4147-A177-3AD203B41FA5}">
                      <a16:colId xmlns:a16="http://schemas.microsoft.com/office/drawing/2014/main" val="1953820971"/>
                    </a:ext>
                  </a:extLst>
                </a:gridCol>
                <a:gridCol w="208280">
                  <a:extLst>
                    <a:ext uri="{9D8B030D-6E8A-4147-A177-3AD203B41FA5}">
                      <a16:colId xmlns:a16="http://schemas.microsoft.com/office/drawing/2014/main" val="346566955"/>
                    </a:ext>
                  </a:extLst>
                </a:gridCol>
                <a:gridCol w="540000">
                  <a:extLst>
                    <a:ext uri="{9D8B030D-6E8A-4147-A177-3AD203B41FA5}">
                      <a16:colId xmlns:a16="http://schemas.microsoft.com/office/drawing/2014/main" val="3281327629"/>
                    </a:ext>
                  </a:extLst>
                </a:gridCol>
              </a:tblGrid>
              <a:tr h="540000">
                <a:tc>
                  <a:txBody>
                    <a:bodyPr/>
                    <a:lstStyle/>
                    <a:p>
                      <a:pPr algn="ctr"/>
                      <a:r>
                        <a:rPr lang="en-GB" sz="1800" b="1" dirty="0">
                          <a:latin typeface="Century Gothic" panose="020B0502020202020204" pitchFamily="34" charset="0"/>
                        </a:rPr>
                        <a:t>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4,</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6,</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8</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10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solidFill>
                            <a:schemeClr val="tx1"/>
                          </a:solidFill>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12</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20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14</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5654973"/>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6413946"/>
                  </a:ext>
                </a:extLst>
              </a:tr>
              <a:tr h="540000">
                <a:tc>
                  <a:txBody>
                    <a:bodyPr/>
                    <a:lstStyle/>
                    <a:p>
                      <a:pPr algn="ctr"/>
                      <a:r>
                        <a:rPr lang="en-GB" sz="1800" b="1" dirty="0">
                          <a:latin typeface="Century Gothic" panose="020B0502020202020204" pitchFamily="34" charset="0"/>
                        </a:rPr>
                        <a:t>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15,</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20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25</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30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35</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02967201"/>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4226992"/>
                  </a:ext>
                </a:extLst>
              </a:tr>
              <a:tr h="540000">
                <a:tc>
                  <a:txBody>
                    <a:bodyPr/>
                    <a:lstStyle/>
                    <a:p>
                      <a:pPr algn="ctr"/>
                      <a:r>
                        <a:rPr lang="en-GB" sz="1800" b="1" dirty="0">
                          <a:latin typeface="Century Gothic" panose="020B0502020202020204" pitchFamily="34" charset="0"/>
                        </a:rPr>
                        <a:t>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20,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30,</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40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50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60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70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75038632"/>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8353954"/>
                  </a:ext>
                </a:extLst>
              </a:tr>
              <a:tr h="540000">
                <a:tc>
                  <a:txBody>
                    <a:bodyPr/>
                    <a:lstStyle/>
                    <a:p>
                      <a:pPr algn="ctr"/>
                      <a:r>
                        <a:rPr lang="en-GB" sz="1800" b="1" dirty="0">
                          <a:latin typeface="Century Gothic" panose="020B0502020202020204" pitchFamily="34" charset="0"/>
                        </a:rPr>
                        <a:t>10,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12,</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14,</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16,</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18</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20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22</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24</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8844250"/>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8632375"/>
                  </a:ext>
                </a:extLst>
              </a:tr>
              <a:tr h="540000">
                <a:tc>
                  <a:txBody>
                    <a:bodyPr/>
                    <a:lstStyle/>
                    <a:p>
                      <a:pPr algn="ctr"/>
                      <a:r>
                        <a:rPr lang="en-GB" sz="1800" b="1" dirty="0">
                          <a:latin typeface="Century Gothic" panose="020B0502020202020204" pitchFamily="34" charset="0"/>
                        </a:rPr>
                        <a:t>15,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20,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25,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30,</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35</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40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45</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50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5395636"/>
                  </a:ext>
                </a:extLst>
              </a:tr>
              <a:tr h="0">
                <a:tc>
                  <a:txBody>
                    <a:bodyPr/>
                    <a:lstStyle/>
                    <a:p>
                      <a:pPr algn="ctr"/>
                      <a:endParaRPr lang="en-GB" sz="100" b="1"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12700" cmpd="sng">
                      <a:noFill/>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endParaRPr lang="en-GB" sz="100" b="1"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endParaRPr lang="en-GB" sz="100" b="0" dirty="0">
                        <a:latin typeface="Century Gothic" panose="020B0502020202020204" pitchFamily="34" charset="0"/>
                      </a:endParaRPr>
                    </a:p>
                  </a:txBody>
                  <a:tcPr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8843863"/>
                  </a:ext>
                </a:extLst>
              </a:tr>
              <a:tr h="540000">
                <a:tc>
                  <a:txBody>
                    <a:bodyPr/>
                    <a:lstStyle/>
                    <a:p>
                      <a:pPr algn="ctr"/>
                      <a:r>
                        <a:rPr lang="en-GB" sz="1800" b="1" dirty="0">
                          <a:latin typeface="Century Gothic" panose="020B0502020202020204" pitchFamily="34" charset="0"/>
                        </a:rPr>
                        <a:t>20,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30,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40,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latin typeface="Century Gothic" panose="020B0502020202020204" pitchFamily="34" charset="0"/>
                        </a:rPr>
                        <a:t>50,</a:t>
                      </a:r>
                    </a:p>
                  </a:txBody>
                  <a:tcPr anchor="ctr">
                    <a:lnL w="12700" cmpd="sng">
                      <a:noFill/>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60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70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80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latin typeface="Century Gothic" panose="020B0502020202020204" pitchFamily="34" charset="0"/>
                        </a:rPr>
                        <a:t>,</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GB" sz="1800" b="1" dirty="0">
                          <a:solidFill>
                            <a:srgbClr val="FF0000"/>
                          </a:solidFill>
                          <a:latin typeface="Century Gothic" panose="020B0502020202020204" pitchFamily="34" charset="0"/>
                        </a:rPr>
                        <a:t>90</a:t>
                      </a:r>
                    </a:p>
                  </a:txBody>
                  <a:tcPr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9429470"/>
                  </a:ext>
                </a:extLst>
              </a:tr>
            </a:tbl>
          </a:graphicData>
        </a:graphic>
      </p:graphicFrame>
    </p:spTree>
    <p:extLst>
      <p:ext uri="{BB962C8B-B14F-4D97-AF65-F5344CB8AC3E}">
        <p14:creationId xmlns:p14="http://schemas.microsoft.com/office/powerpoint/2010/main" val="48469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22" name="Picture 21">
            <a:extLst>
              <a:ext uri="{FF2B5EF4-FFF2-40B4-BE49-F238E27FC236}">
                <a16:creationId xmlns:a16="http://schemas.microsoft.com/office/drawing/2014/main" id="{031E82C5-CEAB-4703-A209-1D1998E8B408}"/>
              </a:ext>
            </a:extLst>
          </p:cNvPr>
          <p:cNvPicPr>
            <a:picLocks noChangeAspect="1"/>
          </p:cNvPicPr>
          <p:nvPr/>
        </p:nvPicPr>
        <p:blipFill>
          <a:blip r:embed="rId4"/>
          <a:stretch>
            <a:fillRect/>
          </a:stretch>
        </p:blipFill>
        <p:spPr>
          <a:xfrm>
            <a:off x="115438" y="133040"/>
            <a:ext cx="8913124" cy="6322100"/>
          </a:xfrm>
          <a:prstGeom prst="rect">
            <a:avLst/>
          </a:prstGeom>
        </p:spPr>
      </p:pic>
      <p:graphicFrame>
        <p:nvGraphicFramePr>
          <p:cNvPr id="28" name="Table 27">
            <a:extLst>
              <a:ext uri="{FF2B5EF4-FFF2-40B4-BE49-F238E27FC236}">
                <a16:creationId xmlns:a16="http://schemas.microsoft.com/office/drawing/2014/main" id="{10F71637-096D-4DC3-B5F8-1ABF08904A0F}"/>
              </a:ext>
            </a:extLst>
          </p:cNvPr>
          <p:cNvGraphicFramePr>
            <a:graphicFrameLocks noGrp="1"/>
          </p:cNvGraphicFramePr>
          <p:nvPr>
            <p:extLst/>
          </p:nvPr>
        </p:nvGraphicFramePr>
        <p:xfrm>
          <a:off x="1597890" y="1516613"/>
          <a:ext cx="2974110" cy="1102594"/>
        </p:xfrm>
        <a:graphic>
          <a:graphicData uri="http://schemas.openxmlformats.org/drawingml/2006/table">
            <a:tbl>
              <a:tblPr firstRow="1" bandRow="1">
                <a:effectLst/>
                <a:tableStyleId>{5C22544A-7EE6-4342-B048-85BDC9FD1C3A}</a:tableStyleId>
              </a:tblPr>
              <a:tblGrid>
                <a:gridCol w="1847273">
                  <a:extLst>
                    <a:ext uri="{9D8B030D-6E8A-4147-A177-3AD203B41FA5}">
                      <a16:colId xmlns:a16="http://schemas.microsoft.com/office/drawing/2014/main" val="35669779"/>
                    </a:ext>
                  </a:extLst>
                </a:gridCol>
                <a:gridCol w="1126837">
                  <a:extLst>
                    <a:ext uri="{9D8B030D-6E8A-4147-A177-3AD203B41FA5}">
                      <a16:colId xmlns:a16="http://schemas.microsoft.com/office/drawing/2014/main" val="3670779806"/>
                    </a:ext>
                  </a:extLst>
                </a:gridCol>
              </a:tblGrid>
              <a:tr h="1102594">
                <a:tc>
                  <a:txBody>
                    <a:bodyPr/>
                    <a:lstStyle/>
                    <a:p>
                      <a:pPr algn="ctr"/>
                      <a:endParaRPr lang="en-GB" sz="3500" dirty="0">
                        <a:solidFill>
                          <a:schemeClr val="tx1"/>
                        </a:solidFill>
                        <a:latin typeface="SassoonCRInfantMedium" panose="02000603020000020003" pitchFamily="2"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3500" dirty="0">
                          <a:solidFill>
                            <a:schemeClr val="tx1"/>
                          </a:solidFill>
                          <a:latin typeface="SassoonCRInfantMedium" panose="02000603020000020003" pitchFamily="2" charset="0"/>
                        </a:rPr>
                        <a:t>=</a:t>
                      </a: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9235910"/>
                  </a:ext>
                </a:extLst>
              </a:tr>
            </a:tbl>
          </a:graphicData>
        </a:graphic>
      </p:graphicFrame>
      <p:graphicFrame>
        <p:nvGraphicFramePr>
          <p:cNvPr id="29" name="Table 28">
            <a:extLst>
              <a:ext uri="{FF2B5EF4-FFF2-40B4-BE49-F238E27FC236}">
                <a16:creationId xmlns:a16="http://schemas.microsoft.com/office/drawing/2014/main" id="{19A8A801-8949-452A-9939-050425506FB3}"/>
              </a:ext>
            </a:extLst>
          </p:cNvPr>
          <p:cNvGraphicFramePr>
            <a:graphicFrameLocks noGrp="1"/>
          </p:cNvGraphicFramePr>
          <p:nvPr>
            <p:extLst/>
          </p:nvPr>
        </p:nvGraphicFramePr>
        <p:xfrm>
          <a:off x="1597890" y="3126544"/>
          <a:ext cx="2974110" cy="1102594"/>
        </p:xfrm>
        <a:graphic>
          <a:graphicData uri="http://schemas.openxmlformats.org/drawingml/2006/table">
            <a:tbl>
              <a:tblPr firstRow="1" bandRow="1">
                <a:effectLst/>
                <a:tableStyleId>{5C22544A-7EE6-4342-B048-85BDC9FD1C3A}</a:tableStyleId>
              </a:tblPr>
              <a:tblGrid>
                <a:gridCol w="1847273">
                  <a:extLst>
                    <a:ext uri="{9D8B030D-6E8A-4147-A177-3AD203B41FA5}">
                      <a16:colId xmlns:a16="http://schemas.microsoft.com/office/drawing/2014/main" val="35669779"/>
                    </a:ext>
                  </a:extLst>
                </a:gridCol>
                <a:gridCol w="1126837">
                  <a:extLst>
                    <a:ext uri="{9D8B030D-6E8A-4147-A177-3AD203B41FA5}">
                      <a16:colId xmlns:a16="http://schemas.microsoft.com/office/drawing/2014/main" val="3670779806"/>
                    </a:ext>
                  </a:extLst>
                </a:gridCol>
              </a:tblGrid>
              <a:tr h="1102594">
                <a:tc>
                  <a:txBody>
                    <a:bodyPr/>
                    <a:lstStyle/>
                    <a:p>
                      <a:pPr algn="ctr"/>
                      <a:endParaRPr lang="en-GB" sz="3500" dirty="0">
                        <a:solidFill>
                          <a:schemeClr val="tx1"/>
                        </a:solidFill>
                        <a:latin typeface="SassoonCRInfantMedium" panose="02000603020000020003" pitchFamily="2"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3500" dirty="0">
                          <a:solidFill>
                            <a:schemeClr val="tx1"/>
                          </a:solidFill>
                          <a:latin typeface="SassoonCRInfantMedium" panose="02000603020000020003" pitchFamily="2" charset="0"/>
                        </a:rPr>
                        <a:t>=</a:t>
                      </a: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9235910"/>
                  </a:ext>
                </a:extLst>
              </a:tr>
            </a:tbl>
          </a:graphicData>
        </a:graphic>
      </p:graphicFrame>
      <p:graphicFrame>
        <p:nvGraphicFramePr>
          <p:cNvPr id="30" name="Table 29">
            <a:extLst>
              <a:ext uri="{FF2B5EF4-FFF2-40B4-BE49-F238E27FC236}">
                <a16:creationId xmlns:a16="http://schemas.microsoft.com/office/drawing/2014/main" id="{F9BACADA-347E-4EE2-B7BD-72615303F121}"/>
              </a:ext>
            </a:extLst>
          </p:cNvPr>
          <p:cNvGraphicFramePr>
            <a:graphicFrameLocks noGrp="1"/>
          </p:cNvGraphicFramePr>
          <p:nvPr>
            <p:extLst/>
          </p:nvPr>
        </p:nvGraphicFramePr>
        <p:xfrm>
          <a:off x="1597890" y="4711132"/>
          <a:ext cx="2974110" cy="1102594"/>
        </p:xfrm>
        <a:graphic>
          <a:graphicData uri="http://schemas.openxmlformats.org/drawingml/2006/table">
            <a:tbl>
              <a:tblPr firstRow="1" bandRow="1">
                <a:effectLst/>
                <a:tableStyleId>{5C22544A-7EE6-4342-B048-85BDC9FD1C3A}</a:tableStyleId>
              </a:tblPr>
              <a:tblGrid>
                <a:gridCol w="1847273">
                  <a:extLst>
                    <a:ext uri="{9D8B030D-6E8A-4147-A177-3AD203B41FA5}">
                      <a16:colId xmlns:a16="http://schemas.microsoft.com/office/drawing/2014/main" val="35669779"/>
                    </a:ext>
                  </a:extLst>
                </a:gridCol>
                <a:gridCol w="1126837">
                  <a:extLst>
                    <a:ext uri="{9D8B030D-6E8A-4147-A177-3AD203B41FA5}">
                      <a16:colId xmlns:a16="http://schemas.microsoft.com/office/drawing/2014/main" val="3670779806"/>
                    </a:ext>
                  </a:extLst>
                </a:gridCol>
              </a:tblGrid>
              <a:tr h="1102594">
                <a:tc>
                  <a:txBody>
                    <a:bodyPr/>
                    <a:lstStyle/>
                    <a:p>
                      <a:pPr algn="ctr"/>
                      <a:endParaRPr lang="en-GB" sz="3500" dirty="0">
                        <a:solidFill>
                          <a:schemeClr val="tx1"/>
                        </a:solidFill>
                        <a:latin typeface="SassoonCRInfantMedium" panose="02000603020000020003" pitchFamily="2"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3500" dirty="0">
                          <a:solidFill>
                            <a:schemeClr val="tx1"/>
                          </a:solidFill>
                          <a:latin typeface="SassoonCRInfantMedium" panose="02000603020000020003" pitchFamily="2" charset="0"/>
                        </a:rPr>
                        <a:t>=</a:t>
                      </a: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9235910"/>
                  </a:ext>
                </a:extLst>
              </a:tr>
            </a:tbl>
          </a:graphicData>
        </a:graphic>
      </p:graphicFrame>
      <p:sp>
        <p:nvSpPr>
          <p:cNvPr id="31" name="Rectangle 30">
            <a:extLst>
              <a:ext uri="{FF2B5EF4-FFF2-40B4-BE49-F238E27FC236}">
                <a16:creationId xmlns:a16="http://schemas.microsoft.com/office/drawing/2014/main" id="{62028E73-1409-4878-84D4-CAA1F9C92A75}"/>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How much is there altogether?</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6917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5B95FEEE-48EE-41C9-9F6D-015057418F5E}"/>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AEEB8026-9FB8-4FE1-964E-3BCE43353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75B53FA-4A6C-45A2-AE1B-BDFCDB399396}"/>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22" name="Picture 21">
            <a:extLst>
              <a:ext uri="{FF2B5EF4-FFF2-40B4-BE49-F238E27FC236}">
                <a16:creationId xmlns:a16="http://schemas.microsoft.com/office/drawing/2014/main" id="{031E82C5-CEAB-4703-A209-1D1998E8B408}"/>
              </a:ext>
            </a:extLst>
          </p:cNvPr>
          <p:cNvPicPr>
            <a:picLocks noChangeAspect="1"/>
          </p:cNvPicPr>
          <p:nvPr/>
        </p:nvPicPr>
        <p:blipFill>
          <a:blip r:embed="rId4"/>
          <a:stretch>
            <a:fillRect/>
          </a:stretch>
        </p:blipFill>
        <p:spPr>
          <a:xfrm>
            <a:off x="115438" y="133040"/>
            <a:ext cx="8913124" cy="6322100"/>
          </a:xfrm>
          <a:prstGeom prst="rect">
            <a:avLst/>
          </a:prstGeom>
        </p:spPr>
      </p:pic>
      <p:sp>
        <p:nvSpPr>
          <p:cNvPr id="31" name="Rectangle 30">
            <a:extLst>
              <a:ext uri="{FF2B5EF4-FFF2-40B4-BE49-F238E27FC236}">
                <a16:creationId xmlns:a16="http://schemas.microsoft.com/office/drawing/2014/main" id="{62028E73-1409-4878-84D4-CAA1F9C92A75}"/>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1</a:t>
            </a:r>
          </a:p>
          <a:p>
            <a:pPr lvl="0" algn="ctr"/>
            <a:endParaRPr lang="en-GB" sz="2000" b="1" dirty="0">
              <a:solidFill>
                <a:schemeClr val="tx1"/>
              </a:solidFill>
              <a:latin typeface="Century Gothic" panose="020B0502020202020204" pitchFamily="34" charset="0"/>
            </a:endParaRPr>
          </a:p>
          <a:p>
            <a:pPr lvl="0" algn="ctr"/>
            <a:r>
              <a:rPr lang="en-GB" sz="2000" b="1" dirty="0">
                <a:solidFill>
                  <a:schemeClr val="tx1"/>
                </a:solidFill>
                <a:latin typeface="Century Gothic" panose="020B0502020202020204" pitchFamily="34" charset="0"/>
              </a:rPr>
              <a:t>How much is there altogether?</a:t>
            </a: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graphicFrame>
        <p:nvGraphicFramePr>
          <p:cNvPr id="11" name="Table 10">
            <a:extLst>
              <a:ext uri="{FF2B5EF4-FFF2-40B4-BE49-F238E27FC236}">
                <a16:creationId xmlns:a16="http://schemas.microsoft.com/office/drawing/2014/main" id="{09C44708-8D85-46CA-BAF3-116180AA6002}"/>
              </a:ext>
            </a:extLst>
          </p:cNvPr>
          <p:cNvGraphicFramePr>
            <a:graphicFrameLocks noGrp="1"/>
          </p:cNvGraphicFramePr>
          <p:nvPr>
            <p:extLst>
              <p:ext uri="{D42A27DB-BD31-4B8C-83A1-F6EECF244321}">
                <p14:modId xmlns:p14="http://schemas.microsoft.com/office/powerpoint/2010/main" val="618521571"/>
              </p:ext>
            </p:extLst>
          </p:nvPr>
        </p:nvGraphicFramePr>
        <p:xfrm>
          <a:off x="1597890" y="1516613"/>
          <a:ext cx="2974110" cy="1102594"/>
        </p:xfrm>
        <a:graphic>
          <a:graphicData uri="http://schemas.openxmlformats.org/drawingml/2006/table">
            <a:tbl>
              <a:tblPr firstRow="1" bandRow="1">
                <a:effectLst/>
                <a:tableStyleId>{5C22544A-7EE6-4342-B048-85BDC9FD1C3A}</a:tableStyleId>
              </a:tblPr>
              <a:tblGrid>
                <a:gridCol w="1847273">
                  <a:extLst>
                    <a:ext uri="{9D8B030D-6E8A-4147-A177-3AD203B41FA5}">
                      <a16:colId xmlns:a16="http://schemas.microsoft.com/office/drawing/2014/main" val="35669779"/>
                    </a:ext>
                  </a:extLst>
                </a:gridCol>
                <a:gridCol w="1126837">
                  <a:extLst>
                    <a:ext uri="{9D8B030D-6E8A-4147-A177-3AD203B41FA5}">
                      <a16:colId xmlns:a16="http://schemas.microsoft.com/office/drawing/2014/main" val="3670779806"/>
                    </a:ext>
                  </a:extLst>
                </a:gridCol>
              </a:tblGrid>
              <a:tr h="1102594">
                <a:tc>
                  <a:txBody>
                    <a:bodyPr/>
                    <a:lstStyle/>
                    <a:p>
                      <a:pPr algn="ctr"/>
                      <a:r>
                        <a:rPr lang="en-GB" sz="2800" b="1" dirty="0">
                          <a:solidFill>
                            <a:srgbClr val="FF0000"/>
                          </a:solidFill>
                          <a:latin typeface="Century Gothic" panose="020B0502020202020204" pitchFamily="34" charset="0"/>
                        </a:rPr>
                        <a:t>12p</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3500" dirty="0">
                          <a:solidFill>
                            <a:schemeClr val="tx1"/>
                          </a:solidFill>
                          <a:latin typeface="SassoonCRInfantMedium" panose="02000603020000020003" pitchFamily="2" charset="0"/>
                        </a:rPr>
                        <a:t>=</a:t>
                      </a: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9235910"/>
                  </a:ext>
                </a:extLst>
              </a:tr>
            </a:tbl>
          </a:graphicData>
        </a:graphic>
      </p:graphicFrame>
      <p:graphicFrame>
        <p:nvGraphicFramePr>
          <p:cNvPr id="12" name="Table 11">
            <a:extLst>
              <a:ext uri="{FF2B5EF4-FFF2-40B4-BE49-F238E27FC236}">
                <a16:creationId xmlns:a16="http://schemas.microsoft.com/office/drawing/2014/main" id="{A80EB7AE-5717-433A-9263-FA1D101A9DE4}"/>
              </a:ext>
            </a:extLst>
          </p:cNvPr>
          <p:cNvGraphicFramePr>
            <a:graphicFrameLocks noGrp="1"/>
          </p:cNvGraphicFramePr>
          <p:nvPr>
            <p:extLst>
              <p:ext uri="{D42A27DB-BD31-4B8C-83A1-F6EECF244321}">
                <p14:modId xmlns:p14="http://schemas.microsoft.com/office/powerpoint/2010/main" val="2588804032"/>
              </p:ext>
            </p:extLst>
          </p:nvPr>
        </p:nvGraphicFramePr>
        <p:xfrm>
          <a:off x="1597890" y="3126544"/>
          <a:ext cx="2974110" cy="1102594"/>
        </p:xfrm>
        <a:graphic>
          <a:graphicData uri="http://schemas.openxmlformats.org/drawingml/2006/table">
            <a:tbl>
              <a:tblPr firstRow="1" bandRow="1">
                <a:effectLst/>
                <a:tableStyleId>{5C22544A-7EE6-4342-B048-85BDC9FD1C3A}</a:tableStyleId>
              </a:tblPr>
              <a:tblGrid>
                <a:gridCol w="1847273">
                  <a:extLst>
                    <a:ext uri="{9D8B030D-6E8A-4147-A177-3AD203B41FA5}">
                      <a16:colId xmlns:a16="http://schemas.microsoft.com/office/drawing/2014/main" val="35669779"/>
                    </a:ext>
                  </a:extLst>
                </a:gridCol>
                <a:gridCol w="1126837">
                  <a:extLst>
                    <a:ext uri="{9D8B030D-6E8A-4147-A177-3AD203B41FA5}">
                      <a16:colId xmlns:a16="http://schemas.microsoft.com/office/drawing/2014/main" val="3670779806"/>
                    </a:ext>
                  </a:extLst>
                </a:gridCol>
              </a:tblGrid>
              <a:tr h="1102594">
                <a:tc>
                  <a:txBody>
                    <a:bodyPr/>
                    <a:lstStyle/>
                    <a:p>
                      <a:pPr algn="ctr"/>
                      <a:r>
                        <a:rPr lang="en-GB" sz="2800" b="1" dirty="0">
                          <a:solidFill>
                            <a:srgbClr val="FF0000"/>
                          </a:solidFill>
                          <a:latin typeface="Century Gothic" panose="020B0502020202020204" pitchFamily="34" charset="0"/>
                        </a:rPr>
                        <a:t>7p</a:t>
                      </a:r>
                      <a:endParaRPr lang="en-GB" sz="2800" b="1" dirty="0">
                        <a:solidFill>
                          <a:srgbClr val="FF0000"/>
                        </a:solidFill>
                        <a:latin typeface="SassoonCRInfantMedium" panose="02000603020000020003" pitchFamily="2"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3500" dirty="0">
                          <a:solidFill>
                            <a:schemeClr val="tx1"/>
                          </a:solidFill>
                          <a:latin typeface="SassoonCRInfantMedium" panose="02000603020000020003" pitchFamily="2" charset="0"/>
                        </a:rPr>
                        <a:t>=</a:t>
                      </a: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9235910"/>
                  </a:ext>
                </a:extLst>
              </a:tr>
            </a:tbl>
          </a:graphicData>
        </a:graphic>
      </p:graphicFrame>
      <p:graphicFrame>
        <p:nvGraphicFramePr>
          <p:cNvPr id="13" name="Table 12">
            <a:extLst>
              <a:ext uri="{FF2B5EF4-FFF2-40B4-BE49-F238E27FC236}">
                <a16:creationId xmlns:a16="http://schemas.microsoft.com/office/drawing/2014/main" id="{767FB889-81A3-45F1-9C86-41733E960232}"/>
              </a:ext>
            </a:extLst>
          </p:cNvPr>
          <p:cNvGraphicFramePr>
            <a:graphicFrameLocks noGrp="1"/>
          </p:cNvGraphicFramePr>
          <p:nvPr>
            <p:extLst>
              <p:ext uri="{D42A27DB-BD31-4B8C-83A1-F6EECF244321}">
                <p14:modId xmlns:p14="http://schemas.microsoft.com/office/powerpoint/2010/main" val="2448368730"/>
              </p:ext>
            </p:extLst>
          </p:nvPr>
        </p:nvGraphicFramePr>
        <p:xfrm>
          <a:off x="1597890" y="4711132"/>
          <a:ext cx="2974110" cy="1102594"/>
        </p:xfrm>
        <a:graphic>
          <a:graphicData uri="http://schemas.openxmlformats.org/drawingml/2006/table">
            <a:tbl>
              <a:tblPr firstRow="1" bandRow="1">
                <a:effectLst/>
                <a:tableStyleId>{5C22544A-7EE6-4342-B048-85BDC9FD1C3A}</a:tableStyleId>
              </a:tblPr>
              <a:tblGrid>
                <a:gridCol w="1847273">
                  <a:extLst>
                    <a:ext uri="{9D8B030D-6E8A-4147-A177-3AD203B41FA5}">
                      <a16:colId xmlns:a16="http://schemas.microsoft.com/office/drawing/2014/main" val="35669779"/>
                    </a:ext>
                  </a:extLst>
                </a:gridCol>
                <a:gridCol w="1126837">
                  <a:extLst>
                    <a:ext uri="{9D8B030D-6E8A-4147-A177-3AD203B41FA5}">
                      <a16:colId xmlns:a16="http://schemas.microsoft.com/office/drawing/2014/main" val="3670779806"/>
                    </a:ext>
                  </a:extLst>
                </a:gridCol>
              </a:tblGrid>
              <a:tr h="1102594">
                <a:tc>
                  <a:txBody>
                    <a:bodyPr/>
                    <a:lstStyle/>
                    <a:p>
                      <a:pPr algn="ctr"/>
                      <a:r>
                        <a:rPr lang="en-GB" sz="2800" b="1" dirty="0">
                          <a:solidFill>
                            <a:srgbClr val="FF0000"/>
                          </a:solidFill>
                          <a:latin typeface="Century Gothic" panose="020B0502020202020204" pitchFamily="34" charset="0"/>
                        </a:rPr>
                        <a:t>35p</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3500" dirty="0">
                          <a:solidFill>
                            <a:schemeClr val="tx1"/>
                          </a:solidFill>
                          <a:latin typeface="SassoonCRInfantMedium" panose="02000603020000020003" pitchFamily="2" charset="0"/>
                        </a:rPr>
                        <a:t>=</a:t>
                      </a: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9235910"/>
                  </a:ext>
                </a:extLst>
              </a:tr>
            </a:tbl>
          </a:graphicData>
        </a:graphic>
      </p:graphicFrame>
    </p:spTree>
    <p:extLst>
      <p:ext uri="{BB962C8B-B14F-4D97-AF65-F5344CB8AC3E}">
        <p14:creationId xmlns:p14="http://schemas.microsoft.com/office/powerpoint/2010/main" val="611887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16" name="Picture 15">
            <a:extLst>
              <a:ext uri="{FF2B5EF4-FFF2-40B4-BE49-F238E27FC236}">
                <a16:creationId xmlns:a16="http://schemas.microsoft.com/office/drawing/2014/main" id="{D90187EE-C4C3-42A6-AF45-DB213FC13F7C}"/>
              </a:ext>
            </a:extLst>
          </p:cNvPr>
          <p:cNvPicPr>
            <a:picLocks noChangeAspect="1"/>
          </p:cNvPicPr>
          <p:nvPr/>
        </p:nvPicPr>
        <p:blipFill>
          <a:blip r:embed="rId4"/>
          <a:stretch>
            <a:fillRect/>
          </a:stretch>
        </p:blipFill>
        <p:spPr>
          <a:xfrm>
            <a:off x="115438" y="133040"/>
            <a:ext cx="8913124" cy="6322100"/>
          </a:xfrm>
          <a:prstGeom prst="rect">
            <a:avLst/>
          </a:prstGeom>
        </p:spPr>
      </p:pic>
      <p:sp>
        <p:nvSpPr>
          <p:cNvPr id="17" name="Rectangle 16">
            <a:extLst>
              <a:ext uri="{FF2B5EF4-FFF2-40B4-BE49-F238E27FC236}">
                <a16:creationId xmlns:a16="http://schemas.microsoft.com/office/drawing/2014/main" id="{282A11F9-05A1-4E57-8B63-C9A0B3806B4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prstClr val="black"/>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The amount is 22p. True or false?</a:t>
            </a:r>
          </a:p>
          <a:p>
            <a:pPr lvl="0" algn="ctr"/>
            <a:endParaRPr lang="en-GB" sz="2000" b="1" dirty="0">
              <a:solidFill>
                <a:prstClr val="black"/>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071900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9426B6B-94AA-4D9B-BC63-8F0BC9ED51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6" name="Group 3">
            <a:extLst>
              <a:ext uri="{FF2B5EF4-FFF2-40B4-BE49-F238E27FC236}">
                <a16:creationId xmlns:a16="http://schemas.microsoft.com/office/drawing/2014/main" id="{EFAEB690-040A-40E5-BFC5-7F2C83D0EC6A}"/>
              </a:ext>
            </a:extLst>
          </p:cNvPr>
          <p:cNvGrpSpPr>
            <a:grpSpLocks/>
          </p:cNvGrpSpPr>
          <p:nvPr/>
        </p:nvGrpSpPr>
        <p:grpSpPr bwMode="auto">
          <a:xfrm>
            <a:off x="0" y="6417869"/>
            <a:ext cx="1260476" cy="368300"/>
            <a:chOff x="1" y="6007"/>
            <a:chExt cx="794" cy="232"/>
          </a:xfrm>
        </p:grpSpPr>
        <p:pic>
          <p:nvPicPr>
            <p:cNvPr id="9" name="Picture 4">
              <a:extLst>
                <a:ext uri="{FF2B5EF4-FFF2-40B4-BE49-F238E27FC236}">
                  <a16:creationId xmlns:a16="http://schemas.microsoft.com/office/drawing/2014/main" id="{BDC71CA4-D50D-43D8-AC80-0A3318CA50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 y="6007"/>
              <a:ext cx="495" cy="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Rectangle 5">
              <a:extLst>
                <a:ext uri="{FF2B5EF4-FFF2-40B4-BE49-F238E27FC236}">
                  <a16:creationId xmlns:a16="http://schemas.microsoft.com/office/drawing/2014/main" id="{5190AEBA-842D-4865-A69F-004C3EF86AB9}"/>
                </a:ext>
              </a:extLst>
            </p:cNvPr>
            <p:cNvSpPr>
              <a:spLocks noChangeArrowheads="1"/>
            </p:cNvSpPr>
            <p:nvPr/>
          </p:nvSpPr>
          <p:spPr bwMode="auto">
            <a:xfrm>
              <a:off x="1" y="6133"/>
              <a:ext cx="794" cy="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lnSpc>
                  <a:spcPct val="83000"/>
                </a:lnSpc>
                <a:spcAft>
                  <a:spcPts val="142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rgbClr val="000000"/>
                  </a:solidFill>
                  <a:latin typeface="Calibri" panose="020F0502020204030204" pitchFamily="34" charset="0"/>
                  <a:ea typeface="SimSun" panose="02010600030101010101" pitchFamily="2" charset="-122"/>
                </a:defRPr>
              </a:lvl1pPr>
              <a:lvl2pPr>
                <a:lnSpc>
                  <a:spcPct val="83000"/>
                </a:lnSpc>
                <a:spcAft>
                  <a:spcPts val="113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000000"/>
                  </a:solidFill>
                  <a:latin typeface="Calibri" panose="020F0502020204030204" pitchFamily="34" charset="0"/>
                  <a:ea typeface="SimSun" panose="02010600030101010101" pitchFamily="2" charset="-122"/>
                </a:defRPr>
              </a:lvl2pPr>
              <a:lvl3pPr>
                <a:lnSpc>
                  <a:spcPct val="83000"/>
                </a:lnSpc>
                <a:spcAft>
                  <a:spcPts val="85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3pPr>
              <a:lvl4pPr>
                <a:lnSpc>
                  <a:spcPct val="83000"/>
                </a:lnSpc>
                <a:spcAft>
                  <a:spcPts val="575"/>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4pPr>
              <a:lvl5pPr>
                <a:lnSpc>
                  <a:spcPct val="83000"/>
                </a:lnSpc>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5pPr>
              <a:lvl6pPr marL="25146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6pPr>
              <a:lvl7pPr marL="29718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7pPr>
              <a:lvl8pPr marL="34290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8pPr>
              <a:lvl9pPr marL="3886200" indent="-228600" defTabSz="449263" eaLnBrk="0" fontAlgn="base" hangingPunct="0">
                <a:lnSpc>
                  <a:spcPct val="83000"/>
                </a:lnSpc>
                <a:spcBef>
                  <a:spcPct val="0"/>
                </a:spcBef>
                <a:spcAft>
                  <a:spcPts val="288"/>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rgbClr val="000000"/>
                  </a:solidFill>
                  <a:latin typeface="Calibri" panose="020F0502020204030204" pitchFamily="34" charset="0"/>
                  <a:ea typeface="SimSun" panose="02010600030101010101" pitchFamily="2" charset="-122"/>
                </a:defRPr>
              </a:lvl9pPr>
            </a:lstStyle>
            <a:p>
              <a:pPr eaLnBrk="1">
                <a:lnSpc>
                  <a:spcPct val="100000"/>
                </a:lnSpc>
                <a:spcAft>
                  <a:spcPct val="0"/>
                </a:spcAft>
                <a:buClrTx/>
                <a:buFontTx/>
                <a:buNone/>
              </a:pPr>
              <a:r>
                <a:rPr lang="en-GB" altLang="en-US" sz="500" b="1">
                  <a:latin typeface="Century Gothic" panose="020B0502020202020204" pitchFamily="34" charset="0"/>
                </a:rPr>
                <a:t>© Classroom Secrets Limited 2018</a:t>
              </a:r>
            </a:p>
          </p:txBody>
        </p:sp>
      </p:grpSp>
      <p:pic>
        <p:nvPicPr>
          <p:cNvPr id="16" name="Picture 15">
            <a:extLst>
              <a:ext uri="{FF2B5EF4-FFF2-40B4-BE49-F238E27FC236}">
                <a16:creationId xmlns:a16="http://schemas.microsoft.com/office/drawing/2014/main" id="{D90187EE-C4C3-42A6-AF45-DB213FC13F7C}"/>
              </a:ext>
            </a:extLst>
          </p:cNvPr>
          <p:cNvPicPr>
            <a:picLocks noChangeAspect="1"/>
          </p:cNvPicPr>
          <p:nvPr/>
        </p:nvPicPr>
        <p:blipFill>
          <a:blip r:embed="rId4"/>
          <a:stretch>
            <a:fillRect/>
          </a:stretch>
        </p:blipFill>
        <p:spPr>
          <a:xfrm>
            <a:off x="115438" y="133040"/>
            <a:ext cx="8913124" cy="6322100"/>
          </a:xfrm>
          <a:prstGeom prst="rect">
            <a:avLst/>
          </a:prstGeom>
        </p:spPr>
      </p:pic>
      <p:sp>
        <p:nvSpPr>
          <p:cNvPr id="17" name="Rectangle 16">
            <a:extLst>
              <a:ext uri="{FF2B5EF4-FFF2-40B4-BE49-F238E27FC236}">
                <a16:creationId xmlns:a16="http://schemas.microsoft.com/office/drawing/2014/main" id="{282A11F9-05A1-4E57-8B63-C9A0B3806B46}"/>
              </a:ext>
            </a:extLst>
          </p:cNvPr>
          <p:cNvSpPr/>
          <p:nvPr/>
        </p:nvSpPr>
        <p:spPr>
          <a:xfrm>
            <a:off x="275304" y="272387"/>
            <a:ext cx="8593393" cy="6057245"/>
          </a:xfrm>
          <a:prstGeom prst="rect">
            <a:avLst/>
          </a:prstGeom>
          <a:no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600" b="1" u="sng" dirty="0">
                <a:solidFill>
                  <a:schemeClr val="bg2">
                    <a:lumMod val="50000"/>
                  </a:schemeClr>
                </a:solidFill>
                <a:latin typeface="Century Gothic" panose="020B0502020202020204" pitchFamily="34" charset="0"/>
              </a:rPr>
              <a:t>Varied Fluency 2</a:t>
            </a:r>
          </a:p>
          <a:p>
            <a:pPr lvl="0" algn="ctr"/>
            <a:endParaRPr lang="en-GB" sz="2000" b="1" dirty="0">
              <a:solidFill>
                <a:prstClr val="black"/>
              </a:solidFill>
              <a:latin typeface="Century Gothic" panose="020B0502020202020204" pitchFamily="34" charset="0"/>
            </a:endParaRPr>
          </a:p>
          <a:p>
            <a:pPr lvl="0" algn="ctr"/>
            <a:r>
              <a:rPr lang="en-GB" sz="2000" b="1" dirty="0">
                <a:solidFill>
                  <a:prstClr val="black"/>
                </a:solidFill>
                <a:latin typeface="Century Gothic" panose="020B0502020202020204" pitchFamily="34" charset="0"/>
              </a:rPr>
              <a:t>The amount is 22p. True or false?</a:t>
            </a:r>
          </a:p>
          <a:p>
            <a:pPr lvl="0" algn="ctr"/>
            <a:endParaRPr lang="en-GB" sz="2000" b="1" dirty="0">
              <a:solidFill>
                <a:prstClr val="black"/>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endParaRPr lang="en-GB" sz="2000" b="1" dirty="0">
              <a:solidFill>
                <a:schemeClr val="tx1"/>
              </a:solidFill>
              <a:latin typeface="Century Gothic" panose="020B0502020202020204" pitchFamily="34" charset="0"/>
            </a:endParaRPr>
          </a:p>
          <a:p>
            <a:pPr lvl="0" algn="ctr"/>
            <a:r>
              <a:rPr lang="en-GB" sz="2000" b="1" dirty="0">
                <a:solidFill>
                  <a:srgbClr val="FF0000"/>
                </a:solidFill>
                <a:latin typeface="Century Gothic" panose="020B0502020202020204" pitchFamily="34" charset="0"/>
              </a:rPr>
              <a:t>False. There is 24p altogether.</a:t>
            </a:r>
          </a:p>
          <a:p>
            <a:pPr lvl="0" algn="ctr"/>
            <a:endParaRPr lang="en-GB" sz="2000" b="1"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1990692186"/>
      </p:ext>
    </p:extLst>
  </p:cSld>
  <p:clrMapOvr>
    <a:masterClrMapping/>
  </p:clrMapOvr>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0563C1"/>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4124D4D64538641958E4A007980C13B" ma:contentTypeVersion="12" ma:contentTypeDescription="Create a new document." ma:contentTypeScope="" ma:versionID="946afbda18186698106b0ce222443467">
  <xsd:schema xmlns:xsd="http://www.w3.org/2001/XMLSchema" xmlns:xs="http://www.w3.org/2001/XMLSchema" xmlns:p="http://schemas.microsoft.com/office/2006/metadata/properties" xmlns:ns2="9afee772-eb75-46e8-9ea7-aea7d31c93a2" xmlns:ns3="e28a704d-9600-4ad2-9d5d-dece923bace9" targetNamespace="http://schemas.microsoft.com/office/2006/metadata/properties" ma:root="true" ma:fieldsID="64e5dd79a3c711c2c42af549a5dd9833" ns2:_="" ns3:_="">
    <xsd:import namespace="9afee772-eb75-46e8-9ea7-aea7d31c93a2"/>
    <xsd:import namespace="e28a704d-9600-4ad2-9d5d-dece923bace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fee772-eb75-46e8-9ea7-aea7d31c9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28a704d-9600-4ad2-9d5d-dece923bace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EF8F11D-A449-4684-B8E0-461263A2E192}">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86144f90-c7b6-48d0-aae5-f5e9e48cc3df"/>
    <ds:schemaRef ds:uri="http://purl.org/dc/elements/1.1/"/>
    <ds:schemaRef ds:uri="http://schemas.microsoft.com/office/2006/metadata/properties"/>
    <ds:schemaRef ds:uri="http://schemas.microsoft.com/sharepoint/v3"/>
    <ds:schemaRef ds:uri="0f0ae0ff-29c4-4766-b250-c1a9bee8d430"/>
    <ds:schemaRef ds:uri="http://www.w3.org/XML/1998/namespace"/>
    <ds:schemaRef ds:uri="http://purl.org/dc/dcmitype/"/>
  </ds:schemaRefs>
</ds:datastoreItem>
</file>

<file path=customXml/itemProps2.xml><?xml version="1.0" encoding="utf-8"?>
<ds:datastoreItem xmlns:ds="http://schemas.openxmlformats.org/officeDocument/2006/customXml" ds:itemID="{7CF00A38-9E47-4E24-AAA2-E22253A58D75}"/>
</file>

<file path=customXml/itemProps3.xml><?xml version="1.0" encoding="utf-8"?>
<ds:datastoreItem xmlns:ds="http://schemas.openxmlformats.org/officeDocument/2006/customXml" ds:itemID="{8BE7001C-4FE1-4FF1-8D32-419BDEA7C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176</TotalTime>
  <Words>723</Words>
  <Application>Microsoft Office PowerPoint</Application>
  <PresentationFormat>On-screen Show (4:3)</PresentationFormat>
  <Paragraphs>433</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Century Gothic</vt:lpstr>
      <vt:lpstr>SassoonCRInfantMedium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Ashleigh Sobol</dc:creator>
  <cp:lastModifiedBy>Victoria Worthington</cp:lastModifiedBy>
  <cp:revision>2</cp:revision>
  <dcterms:created xsi:type="dcterms:W3CDTF">2018-03-17T10:08:43Z</dcterms:created>
  <dcterms:modified xsi:type="dcterms:W3CDTF">2019-05-10T15:58:44Z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0x010100E4124D4D64538641958E4A007980C13B</vt:lpwstr>
  </property>
  <property fmtid="{D5CDD505-2E9C-101B-9397-08002B2CF9AE}" pid="3" name="TaxKeyword">
    <vt:lpwstr/>
  </property>
</Properties>
</file>