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4" r:id="rId5"/>
    <p:sldId id="365" r:id="rId6"/>
    <p:sldId id="360" r:id="rId7"/>
    <p:sldId id="383" r:id="rId8"/>
    <p:sldId id="368" r:id="rId9"/>
    <p:sldId id="384" r:id="rId10"/>
    <p:sldId id="366" r:id="rId11"/>
    <p:sldId id="385" r:id="rId12"/>
    <p:sldId id="391" r:id="rId13"/>
    <p:sldId id="392" r:id="rId14"/>
    <p:sldId id="393" r:id="rId15"/>
    <p:sldId id="355" r:id="rId16"/>
    <p:sldId id="389" r:id="rId17"/>
    <p:sldId id="377" r:id="rId18"/>
    <p:sldId id="390" r:id="rId19"/>
    <p:sldId id="39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Fitzpatrick" initials="JF" lastIdx="1" clrIdx="0">
    <p:extLst>
      <p:ext uri="{19B8F6BF-5375-455C-9EA6-DF929625EA0E}">
        <p15:presenceInfo xmlns:p15="http://schemas.microsoft.com/office/powerpoint/2012/main" userId="Jan Fitzpatri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03BA36-CD45-4D4E-A647-26DA0C3199C1}" v="4" dt="2020-01-16T13:35:18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F003BA36-CD45-4D4E-A647-26DA0C3199C1}"/>
    <pc:docChg chg="undo custSel modSld">
      <pc:chgData name="Jan Fitzpatrick" userId="d1b284ec-d1dd-4765-b823-b34899491c26" providerId="ADAL" clId="{F003BA36-CD45-4D4E-A647-26DA0C3199C1}" dt="2020-01-16T13:35:23.151" v="31" actId="1076"/>
      <pc:docMkLst>
        <pc:docMk/>
      </pc:docMkLst>
      <pc:sldChg chg="modSp">
        <pc:chgData name="Jan Fitzpatrick" userId="d1b284ec-d1dd-4765-b823-b34899491c26" providerId="ADAL" clId="{F003BA36-CD45-4D4E-A647-26DA0C3199C1}" dt="2020-01-16T13:26:31.109" v="0" actId="404"/>
        <pc:sldMkLst>
          <pc:docMk/>
          <pc:sldMk cId="3774662581" sldId="364"/>
        </pc:sldMkLst>
        <pc:spChg chg="mod">
          <ac:chgData name="Jan Fitzpatrick" userId="d1b284ec-d1dd-4765-b823-b34899491c26" providerId="ADAL" clId="{F003BA36-CD45-4D4E-A647-26DA0C3199C1}" dt="2020-01-16T13:26:31.109" v="0" actId="404"/>
          <ac:spMkLst>
            <pc:docMk/>
            <pc:sldMk cId="3774662581" sldId="364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F003BA36-CD45-4D4E-A647-26DA0C3199C1}" dt="2020-01-16T13:26:45.301" v="1" actId="255"/>
        <pc:sldMkLst>
          <pc:docMk/>
          <pc:sldMk cId="268782027" sldId="365"/>
        </pc:sldMkLst>
        <pc:spChg chg="mod">
          <ac:chgData name="Jan Fitzpatrick" userId="d1b284ec-d1dd-4765-b823-b34899491c26" providerId="ADAL" clId="{F003BA36-CD45-4D4E-A647-26DA0C3199C1}" dt="2020-01-16T13:26:45.301" v="1" actId="255"/>
          <ac:spMkLst>
            <pc:docMk/>
            <pc:sldMk cId="268782027" sldId="36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F003BA36-CD45-4D4E-A647-26DA0C3199C1}" dt="2020-01-16T13:30:05.257" v="5" actId="20577"/>
        <pc:sldMkLst>
          <pc:docMk/>
          <pc:sldMk cId="593213667" sldId="384"/>
        </pc:sldMkLst>
        <pc:spChg chg="mod">
          <ac:chgData name="Jan Fitzpatrick" userId="d1b284ec-d1dd-4765-b823-b34899491c26" providerId="ADAL" clId="{F003BA36-CD45-4D4E-A647-26DA0C3199C1}" dt="2020-01-16T13:30:05.257" v="5" actId="20577"/>
          <ac:spMkLst>
            <pc:docMk/>
            <pc:sldMk cId="593213667" sldId="384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F003BA36-CD45-4D4E-A647-26DA0C3199C1}" dt="2020-01-16T13:29:47.619" v="3" actId="20577"/>
          <ac:graphicFrameMkLst>
            <pc:docMk/>
            <pc:sldMk cId="593213667" sldId="384"/>
            <ac:graphicFrameMk id="12" creationId="{C9053E3C-DB02-45EF-AFA6-C0019BF819D1}"/>
          </ac:graphicFrameMkLst>
        </pc:graphicFrameChg>
      </pc:sldChg>
      <pc:sldChg chg="addSp delSp modSp">
        <pc:chgData name="Jan Fitzpatrick" userId="d1b284ec-d1dd-4765-b823-b34899491c26" providerId="ADAL" clId="{F003BA36-CD45-4D4E-A647-26DA0C3199C1}" dt="2020-01-16T13:35:23.151" v="31" actId="1076"/>
        <pc:sldMkLst>
          <pc:docMk/>
          <pc:sldMk cId="3284278739" sldId="390"/>
        </pc:sldMkLst>
        <pc:spChg chg="add del mod">
          <ac:chgData name="Jan Fitzpatrick" userId="d1b284ec-d1dd-4765-b823-b34899491c26" providerId="ADAL" clId="{F003BA36-CD45-4D4E-A647-26DA0C3199C1}" dt="2020-01-16T13:34:52.461" v="24"/>
          <ac:spMkLst>
            <pc:docMk/>
            <pc:sldMk cId="3284278739" sldId="390"/>
            <ac:spMk id="2" creationId="{6AEC9C6A-7EED-478A-B524-4CFB41BF8422}"/>
          </ac:spMkLst>
        </pc:spChg>
        <pc:spChg chg="add mod">
          <ac:chgData name="Jan Fitzpatrick" userId="d1b284ec-d1dd-4765-b823-b34899491c26" providerId="ADAL" clId="{F003BA36-CD45-4D4E-A647-26DA0C3199C1}" dt="2020-01-16T13:35:12.457" v="29" actId="20577"/>
          <ac:spMkLst>
            <pc:docMk/>
            <pc:sldMk cId="3284278739" sldId="390"/>
            <ac:spMk id="3" creationId="{ED76E78B-4379-4B48-B4C4-5664D28D211F}"/>
          </ac:spMkLst>
        </pc:spChg>
        <pc:spChg chg="mod ord">
          <ac:chgData name="Jan Fitzpatrick" userId="d1b284ec-d1dd-4765-b823-b34899491c26" providerId="ADAL" clId="{F003BA36-CD45-4D4E-A647-26DA0C3199C1}" dt="2020-01-16T13:35:05.624" v="27" actId="20577"/>
          <ac:spMkLst>
            <pc:docMk/>
            <pc:sldMk cId="3284278739" sldId="390"/>
            <ac:spMk id="26" creationId="{3400694A-F1D9-4DE1-9B3F-A57E9055CC6E}"/>
          </ac:spMkLst>
        </pc:spChg>
        <pc:spChg chg="add mod">
          <ac:chgData name="Jan Fitzpatrick" userId="d1b284ec-d1dd-4765-b823-b34899491c26" providerId="ADAL" clId="{F003BA36-CD45-4D4E-A647-26DA0C3199C1}" dt="2020-01-16T13:35:23.151" v="31" actId="1076"/>
          <ac:spMkLst>
            <pc:docMk/>
            <pc:sldMk cId="3284278739" sldId="390"/>
            <ac:spMk id="27" creationId="{C0C2D6B1-33ED-4489-9C6C-61DA694B42F0}"/>
          </ac:spMkLst>
        </pc:spChg>
        <pc:grpChg chg="mod">
          <ac:chgData name="Jan Fitzpatrick" userId="d1b284ec-d1dd-4765-b823-b34899491c26" providerId="ADAL" clId="{F003BA36-CD45-4D4E-A647-26DA0C3199C1}" dt="2020-01-16T13:33:57.475" v="10" actId="1076"/>
          <ac:grpSpMkLst>
            <pc:docMk/>
            <pc:sldMk cId="3284278739" sldId="390"/>
            <ac:grpSpMk id="23" creationId="{C9FCBA0F-C3D2-48ED-86C8-2F22A0A2531B}"/>
          </ac:grpSpMkLst>
        </pc:grpChg>
      </pc:sldChg>
    </pc:docChg>
  </pc:docChgLst>
  <pc:docChgLst>
    <pc:chgData name="Jade Raynor" userId="7d7597aa-3574-4818-9f5e-e6442faad96c" providerId="ADAL" clId="{5CA2FFF2-D21F-44DC-883E-5EBCF40A21ED}"/>
    <pc:docChg chg="undo custSel modSld">
      <pc:chgData name="Jade Raynor" userId="7d7597aa-3574-4818-9f5e-e6442faad96c" providerId="ADAL" clId="{5CA2FFF2-D21F-44DC-883E-5EBCF40A21ED}" dt="2020-01-15T13:17:52.842" v="323" actId="947"/>
      <pc:docMkLst>
        <pc:docMk/>
      </pc:docMkLst>
      <pc:sldChg chg="modSp">
        <pc:chgData name="Jade Raynor" userId="7d7597aa-3574-4818-9f5e-e6442faad96c" providerId="ADAL" clId="{5CA2FFF2-D21F-44DC-883E-5EBCF40A21ED}" dt="2020-01-15T12:54:21.628" v="10" actId="403"/>
        <pc:sldMkLst>
          <pc:docMk/>
          <pc:sldMk cId="2637481266" sldId="256"/>
        </pc:sldMkLst>
        <pc:spChg chg="mod">
          <ac:chgData name="Jade Raynor" userId="7d7597aa-3574-4818-9f5e-e6442faad96c" providerId="ADAL" clId="{5CA2FFF2-D21F-44DC-883E-5EBCF40A21ED}" dt="2020-01-15T12:54:21.628" v="10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delSp">
        <pc:chgData name="Jade Raynor" userId="7d7597aa-3574-4818-9f5e-e6442faad96c" providerId="ADAL" clId="{5CA2FFF2-D21F-44DC-883E-5EBCF40A21ED}" dt="2020-01-15T13:16:37.719" v="318" actId="478"/>
        <pc:sldMkLst>
          <pc:docMk/>
          <pc:sldMk cId="1071900124" sldId="355"/>
        </pc:sldMkLst>
        <pc:spChg chg="del">
          <ac:chgData name="Jade Raynor" userId="7d7597aa-3574-4818-9f5e-e6442faad96c" providerId="ADAL" clId="{5CA2FFF2-D21F-44DC-883E-5EBCF40A21ED}" dt="2020-01-15T13:16:37.719" v="318" actId="478"/>
          <ac:spMkLst>
            <pc:docMk/>
            <pc:sldMk cId="1071900124" sldId="355"/>
            <ac:spMk id="9" creationId="{BEF8C011-807E-4ADA-957C-4F5D93EB66F9}"/>
          </ac:spMkLst>
        </pc:spChg>
      </pc:sldChg>
      <pc:sldChg chg="modSp">
        <pc:chgData name="Jade Raynor" userId="7d7597aa-3574-4818-9f5e-e6442faad96c" providerId="ADAL" clId="{5CA2FFF2-D21F-44DC-883E-5EBCF40A21ED}" dt="2020-01-15T12:54:53.714" v="12" actId="207"/>
        <pc:sldMkLst>
          <pc:docMk/>
          <pc:sldMk cId="36917022" sldId="360"/>
        </pc:sldMkLst>
        <pc:graphicFrameChg chg="modGraphic">
          <ac:chgData name="Jade Raynor" userId="7d7597aa-3574-4818-9f5e-e6442faad96c" providerId="ADAL" clId="{5CA2FFF2-D21F-44DC-883E-5EBCF40A21ED}" dt="2020-01-15T12:54:53.714" v="12" actId="207"/>
          <ac:graphicFrameMkLst>
            <pc:docMk/>
            <pc:sldMk cId="36917022" sldId="360"/>
            <ac:graphicFrameMk id="9" creationId="{2998C172-D976-44DF-A2E3-6651946B0EB8}"/>
          </ac:graphicFrameMkLst>
        </pc:graphicFrameChg>
        <pc:graphicFrameChg chg="modGraphic">
          <ac:chgData name="Jade Raynor" userId="7d7597aa-3574-4818-9f5e-e6442faad96c" providerId="ADAL" clId="{5CA2FFF2-D21F-44DC-883E-5EBCF40A21ED}" dt="2020-01-14T12:41:19.169" v="2" actId="207"/>
          <ac:graphicFrameMkLst>
            <pc:docMk/>
            <pc:sldMk cId="36917022" sldId="360"/>
            <ac:graphicFrameMk id="12" creationId="{5984A5EC-D52D-424C-9B4E-ABD31AA49F62}"/>
          </ac:graphicFrameMkLst>
        </pc:graphicFrameChg>
      </pc:sldChg>
      <pc:sldChg chg="modSp">
        <pc:chgData name="Jade Raynor" userId="7d7597aa-3574-4818-9f5e-e6442faad96c" providerId="ADAL" clId="{5CA2FFF2-D21F-44DC-883E-5EBCF40A21ED}" dt="2020-01-15T13:01:28.420" v="75" actId="20577"/>
        <pc:sldMkLst>
          <pc:docMk/>
          <pc:sldMk cId="3774662581" sldId="364"/>
        </pc:sldMkLst>
        <pc:spChg chg="mod">
          <ac:chgData name="Jade Raynor" userId="7d7597aa-3574-4818-9f5e-e6442faad96c" providerId="ADAL" clId="{5CA2FFF2-D21F-44DC-883E-5EBCF40A21ED}" dt="2020-01-15T13:01:28.420" v="75" actId="20577"/>
          <ac:spMkLst>
            <pc:docMk/>
            <pc:sldMk cId="3774662581" sldId="364"/>
            <ac:spMk id="19" creationId="{5252A847-DE45-4FA3-A1F8-EEBEB845FF8E}"/>
          </ac:spMkLst>
        </pc:spChg>
      </pc:sldChg>
      <pc:sldChg chg="delSp modSp">
        <pc:chgData name="Jade Raynor" userId="7d7597aa-3574-4818-9f5e-e6442faad96c" providerId="ADAL" clId="{5CA2FFF2-D21F-44DC-883E-5EBCF40A21ED}" dt="2020-01-15T13:01:40.018" v="98" actId="1035"/>
        <pc:sldMkLst>
          <pc:docMk/>
          <pc:sldMk cId="268782027" sldId="365"/>
        </pc:sldMkLst>
        <pc:spChg chg="mod">
          <ac:chgData name="Jade Raynor" userId="7d7597aa-3574-4818-9f5e-e6442faad96c" providerId="ADAL" clId="{5CA2FFF2-D21F-44DC-883E-5EBCF40A21ED}" dt="2020-01-15T13:01:40.018" v="98" actId="1035"/>
          <ac:spMkLst>
            <pc:docMk/>
            <pc:sldMk cId="268782027" sldId="365"/>
            <ac:spMk id="2" creationId="{AEB297FA-591F-400E-B270-2A0690411F80}"/>
          </ac:spMkLst>
        </pc:spChg>
        <pc:spChg chg="del mod">
          <ac:chgData name="Jade Raynor" userId="7d7597aa-3574-4818-9f5e-e6442faad96c" providerId="ADAL" clId="{5CA2FFF2-D21F-44DC-883E-5EBCF40A21ED}" dt="2020-01-15T12:57:53.374" v="21" actId="478"/>
          <ac:spMkLst>
            <pc:docMk/>
            <pc:sldMk cId="268782027" sldId="365"/>
            <ac:spMk id="3" creationId="{3567BB11-7509-484F-8973-73AA0F7DECDE}"/>
          </ac:spMkLst>
        </pc:spChg>
        <pc:spChg chg="mod">
          <ac:chgData name="Jade Raynor" userId="7d7597aa-3574-4818-9f5e-e6442faad96c" providerId="ADAL" clId="{5CA2FFF2-D21F-44DC-883E-5EBCF40A21ED}" dt="2020-01-15T13:01:32.461" v="76" actId="20577"/>
          <ac:spMkLst>
            <pc:docMk/>
            <pc:sldMk cId="268782027" sldId="365"/>
            <ac:spMk id="19" creationId="{5252A847-DE45-4FA3-A1F8-EEBEB845FF8E}"/>
          </ac:spMkLst>
        </pc:spChg>
      </pc:sldChg>
      <pc:sldChg chg="modSp">
        <pc:chgData name="Jade Raynor" userId="7d7597aa-3574-4818-9f5e-e6442faad96c" providerId="ADAL" clId="{5CA2FFF2-D21F-44DC-883E-5EBCF40A21ED}" dt="2020-01-15T13:09:38.680" v="152" actId="20577"/>
        <pc:sldMkLst>
          <pc:docMk/>
          <pc:sldMk cId="2579305602" sldId="366"/>
        </pc:sldMkLst>
        <pc:graphicFrameChg chg="mod modGraphic">
          <ac:chgData name="Jade Raynor" userId="7d7597aa-3574-4818-9f5e-e6442faad96c" providerId="ADAL" clId="{5CA2FFF2-D21F-44DC-883E-5EBCF40A21ED}" dt="2020-01-15T13:09:38.680" v="152" actId="20577"/>
          <ac:graphicFrameMkLst>
            <pc:docMk/>
            <pc:sldMk cId="2579305602" sldId="366"/>
            <ac:graphicFrameMk id="6" creationId="{BDB15923-A23A-47C0-857D-E320EAAAECDC}"/>
          </ac:graphicFrameMkLst>
        </pc:graphicFrameChg>
        <pc:graphicFrameChg chg="modGraphic">
          <ac:chgData name="Jade Raynor" userId="7d7597aa-3574-4818-9f5e-e6442faad96c" providerId="ADAL" clId="{5CA2FFF2-D21F-44DC-883E-5EBCF40A21ED}" dt="2020-01-15T13:09:22.103" v="150" actId="20577"/>
          <ac:graphicFrameMkLst>
            <pc:docMk/>
            <pc:sldMk cId="2579305602" sldId="366"/>
            <ac:graphicFrameMk id="10" creationId="{8898CACA-32CE-4B5A-BEEC-D40A8EC45CEC}"/>
          </ac:graphicFrameMkLst>
        </pc:graphicFrameChg>
      </pc:sldChg>
      <pc:sldChg chg="delSp modSp">
        <pc:chgData name="Jade Raynor" userId="7d7597aa-3574-4818-9f5e-e6442faad96c" providerId="ADAL" clId="{5CA2FFF2-D21F-44DC-883E-5EBCF40A21ED}" dt="2020-01-15T13:07:36.113" v="134" actId="478"/>
        <pc:sldMkLst>
          <pc:docMk/>
          <pc:sldMk cId="2631760630" sldId="368"/>
        </pc:sldMkLst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22" creationId="{E40B61B6-FEC8-47ED-A821-49E4CA4709DD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23" creationId="{EED62CC1-1EBE-4AD4-9972-6D6F782AD85B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24" creationId="{E8CEBBE2-14D9-4302-A1DD-B39DE577557D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29" creationId="{B1B9D18E-B346-4682-B2DF-2E247594859D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1" creationId="{E00C0DB4-B270-48A3-A9E9-08417A81F61E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2" creationId="{5ECBAB11-80E5-4AF9-8848-FAB355E7967F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3" creationId="{2D7DEB46-9C42-45FA-8F81-2902256C59A7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4" creationId="{E9E80A1E-923B-4693-A5F7-22687BC4C3EA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5" creationId="{EC27E5F5-8332-44AA-87F3-396779458089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6" creationId="{C97EB548-AC1C-409A-BC11-C5BCF38A8B99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39" creationId="{6BBB5B49-2A83-4B39-A99A-089D0A908707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0" creationId="{AC687C83-C4D2-4497-8307-00C9054B1582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2" creationId="{81C5FA10-1D17-4F77-91CE-A3089F856BB9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3" creationId="{971DF772-9D90-4F8F-AD43-3A0A63B63608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5" creationId="{E4731439-B744-42F1-BCFE-A041B7E3B801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6" creationId="{353E2E59-EEB5-402D-B9D9-58C026C5B877}"/>
          </ac:spMkLst>
        </pc:spChg>
        <pc:spChg chg="mod topLvl">
          <ac:chgData name="Jade Raynor" userId="7d7597aa-3574-4818-9f5e-e6442faad96c" providerId="ADAL" clId="{5CA2FFF2-D21F-44DC-883E-5EBCF40A21ED}" dt="2020-01-15T13:07:31.167" v="133" actId="165"/>
          <ac:spMkLst>
            <pc:docMk/>
            <pc:sldMk cId="2631760630" sldId="368"/>
            <ac:spMk id="47" creationId="{54EB8CE2-B21B-4608-B55C-ACE02EAAEB76}"/>
          </ac:spMkLst>
        </pc:spChg>
        <pc:grpChg chg="del mod topLvl">
          <ac:chgData name="Jade Raynor" userId="7d7597aa-3574-4818-9f5e-e6442faad96c" providerId="ADAL" clId="{5CA2FFF2-D21F-44DC-883E-5EBCF40A21ED}" dt="2020-01-15T13:07:36.113" v="134" actId="478"/>
          <ac:grpSpMkLst>
            <pc:docMk/>
            <pc:sldMk cId="2631760630" sldId="368"/>
            <ac:grpSpMk id="3" creationId="{A73D0CBD-1B8B-4A14-A345-8F92494B2DC3}"/>
          </ac:grpSpMkLst>
        </pc:grpChg>
        <pc:grpChg chg="del">
          <ac:chgData name="Jade Raynor" userId="7d7597aa-3574-4818-9f5e-e6442faad96c" providerId="ADAL" clId="{5CA2FFF2-D21F-44DC-883E-5EBCF40A21ED}" dt="2020-01-15T13:07:31.167" v="133" actId="165"/>
          <ac:grpSpMkLst>
            <pc:docMk/>
            <pc:sldMk cId="2631760630" sldId="368"/>
            <ac:grpSpMk id="5" creationId="{0E7E5CE1-DDEA-4532-A278-9E0E31D99595}"/>
          </ac:grpSpMkLst>
        </pc:grpChg>
        <pc:graphicFrameChg chg="modGraphic">
          <ac:chgData name="Jade Raynor" userId="7d7597aa-3574-4818-9f5e-e6442faad96c" providerId="ADAL" clId="{5CA2FFF2-D21F-44DC-883E-5EBCF40A21ED}" dt="2020-01-15T13:07:24.440" v="132" actId="20577"/>
          <ac:graphicFrameMkLst>
            <pc:docMk/>
            <pc:sldMk cId="2631760630" sldId="368"/>
            <ac:graphicFrameMk id="10" creationId="{2C0610EF-040B-484A-AC48-4319E233F030}"/>
          </ac:graphicFrameMkLst>
        </pc:graphicFrameChg>
        <pc:graphicFrameChg chg="modGraphic">
          <ac:chgData name="Jade Raynor" userId="7d7597aa-3574-4818-9f5e-e6442faad96c" providerId="ADAL" clId="{5CA2FFF2-D21F-44DC-883E-5EBCF40A21ED}" dt="2020-01-14T12:41:48.168" v="6" actId="207"/>
          <ac:graphicFrameMkLst>
            <pc:docMk/>
            <pc:sldMk cId="2631760630" sldId="368"/>
            <ac:graphicFrameMk id="11" creationId="{34ADA71B-3BE4-4BBA-A6A6-4BC0FB1BE9A7}"/>
          </ac:graphicFrameMkLst>
        </pc:graphicFrameChg>
      </pc:sldChg>
      <pc:sldChg chg="modSp">
        <pc:chgData name="Jade Raynor" userId="7d7597aa-3574-4818-9f5e-e6442faad96c" providerId="ADAL" clId="{5CA2FFF2-D21F-44DC-883E-5EBCF40A21ED}" dt="2020-01-15T13:03:53.111" v="100" actId="947"/>
        <pc:sldMkLst>
          <pc:docMk/>
          <pc:sldMk cId="3823043107" sldId="383"/>
        </pc:sldMkLst>
        <pc:graphicFrameChg chg="modGraphic">
          <ac:chgData name="Jade Raynor" userId="7d7597aa-3574-4818-9f5e-e6442faad96c" providerId="ADAL" clId="{5CA2FFF2-D21F-44DC-883E-5EBCF40A21ED}" dt="2020-01-14T12:41:32.569" v="4" actId="207"/>
          <ac:graphicFrameMkLst>
            <pc:docMk/>
            <pc:sldMk cId="3823043107" sldId="383"/>
            <ac:graphicFrameMk id="12" creationId="{5984A5EC-D52D-424C-9B4E-ABD31AA49F62}"/>
          </ac:graphicFrameMkLst>
        </pc:graphicFrameChg>
        <pc:graphicFrameChg chg="modGraphic">
          <ac:chgData name="Jade Raynor" userId="7d7597aa-3574-4818-9f5e-e6442faad96c" providerId="ADAL" clId="{5CA2FFF2-D21F-44DC-883E-5EBCF40A21ED}" dt="2020-01-15T13:03:53.111" v="100" actId="947"/>
          <ac:graphicFrameMkLst>
            <pc:docMk/>
            <pc:sldMk cId="3823043107" sldId="383"/>
            <ac:graphicFrameMk id="41" creationId="{EB6067C6-5E17-41EB-A260-894592075C4F}"/>
          </ac:graphicFrameMkLst>
        </pc:graphicFrameChg>
      </pc:sldChg>
      <pc:sldChg chg="delSp modSp">
        <pc:chgData name="Jade Raynor" userId="7d7597aa-3574-4818-9f5e-e6442faad96c" providerId="ADAL" clId="{5CA2FFF2-D21F-44DC-883E-5EBCF40A21ED}" dt="2020-01-15T13:08:16.730" v="142" actId="20577"/>
        <pc:sldMkLst>
          <pc:docMk/>
          <pc:sldMk cId="593213667" sldId="384"/>
        </pc:sldMkLst>
        <pc:spChg chg="mod">
          <ac:chgData name="Jade Raynor" userId="7d7597aa-3574-4818-9f5e-e6442faad96c" providerId="ADAL" clId="{5CA2FFF2-D21F-44DC-883E-5EBCF40A21ED}" dt="2020-01-15T13:08:16.730" v="142" actId="20577"/>
          <ac:spMkLst>
            <pc:docMk/>
            <pc:sldMk cId="593213667" sldId="384"/>
            <ac:spMk id="19" creationId="{5252A847-DE45-4FA3-A1F8-EEBEB845FF8E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22" creationId="{E40B61B6-FEC8-47ED-A821-49E4CA4709DD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23" creationId="{EED62CC1-1EBE-4AD4-9972-6D6F782AD85B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24" creationId="{E8CEBBE2-14D9-4302-A1DD-B39DE577557D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29" creationId="{B1B9D18E-B346-4682-B2DF-2E247594859D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1" creationId="{E00C0DB4-B270-48A3-A9E9-08417A81F61E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2" creationId="{5ECBAB11-80E5-4AF9-8848-FAB355E7967F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3" creationId="{2D7DEB46-9C42-45FA-8F81-2902256C59A7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4" creationId="{E9E80A1E-923B-4693-A5F7-22687BC4C3EA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5" creationId="{EC27E5F5-8332-44AA-87F3-396779458089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6" creationId="{C97EB548-AC1C-409A-BC11-C5BCF38A8B99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39" creationId="{6BBB5B49-2A83-4B39-A99A-089D0A908707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0" creationId="{AC687C83-C4D2-4497-8307-00C9054B1582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2" creationId="{81C5FA10-1D17-4F77-91CE-A3089F856BB9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3" creationId="{971DF772-9D90-4F8F-AD43-3A0A63B63608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5" creationId="{E4731439-B744-42F1-BCFE-A041B7E3B801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6" creationId="{353E2E59-EEB5-402D-B9D9-58C026C5B877}"/>
          </ac:spMkLst>
        </pc:spChg>
        <pc:spChg chg="mod topLvl">
          <ac:chgData name="Jade Raynor" userId="7d7597aa-3574-4818-9f5e-e6442faad96c" providerId="ADAL" clId="{5CA2FFF2-D21F-44DC-883E-5EBCF40A21ED}" dt="2020-01-15T13:07:18.718" v="129" actId="165"/>
          <ac:spMkLst>
            <pc:docMk/>
            <pc:sldMk cId="593213667" sldId="384"/>
            <ac:spMk id="47" creationId="{54EB8CE2-B21B-4608-B55C-ACE02EAAEB76}"/>
          </ac:spMkLst>
        </pc:spChg>
        <pc:grpChg chg="del mod topLvl">
          <ac:chgData name="Jade Raynor" userId="7d7597aa-3574-4818-9f5e-e6442faad96c" providerId="ADAL" clId="{5CA2FFF2-D21F-44DC-883E-5EBCF40A21ED}" dt="2020-01-15T13:07:21.084" v="130" actId="478"/>
          <ac:grpSpMkLst>
            <pc:docMk/>
            <pc:sldMk cId="593213667" sldId="384"/>
            <ac:grpSpMk id="3" creationId="{A73D0CBD-1B8B-4A14-A345-8F92494B2DC3}"/>
          </ac:grpSpMkLst>
        </pc:grpChg>
        <pc:grpChg chg="del">
          <ac:chgData name="Jade Raynor" userId="7d7597aa-3574-4818-9f5e-e6442faad96c" providerId="ADAL" clId="{5CA2FFF2-D21F-44DC-883E-5EBCF40A21ED}" dt="2020-01-15T13:07:18.718" v="129" actId="165"/>
          <ac:grpSpMkLst>
            <pc:docMk/>
            <pc:sldMk cId="593213667" sldId="384"/>
            <ac:grpSpMk id="5" creationId="{0E7E5CE1-DDEA-4532-A278-9E0E31D99595}"/>
          </ac:grpSpMkLst>
        </pc:grpChg>
        <pc:graphicFrameChg chg="modGraphic">
          <ac:chgData name="Jade Raynor" userId="7d7597aa-3574-4818-9f5e-e6442faad96c" providerId="ADAL" clId="{5CA2FFF2-D21F-44DC-883E-5EBCF40A21ED}" dt="2020-01-15T13:07:16.369" v="128" actId="20577"/>
          <ac:graphicFrameMkLst>
            <pc:docMk/>
            <pc:sldMk cId="593213667" sldId="384"/>
            <ac:graphicFrameMk id="10" creationId="{2C0610EF-040B-484A-AC48-4319E233F030}"/>
          </ac:graphicFrameMkLst>
        </pc:graphicFrameChg>
        <pc:graphicFrameChg chg="modGraphic">
          <ac:chgData name="Jade Raynor" userId="7d7597aa-3574-4818-9f5e-e6442faad96c" providerId="ADAL" clId="{5CA2FFF2-D21F-44DC-883E-5EBCF40A21ED}" dt="2020-01-14T12:42:02.485" v="8" actId="207"/>
          <ac:graphicFrameMkLst>
            <pc:docMk/>
            <pc:sldMk cId="593213667" sldId="384"/>
            <ac:graphicFrameMk id="11" creationId="{34ADA71B-3BE4-4BBA-A6A6-4BC0FB1BE9A7}"/>
          </ac:graphicFrameMkLst>
        </pc:graphicFrameChg>
        <pc:graphicFrameChg chg="modGraphic">
          <ac:chgData name="Jade Raynor" userId="7d7597aa-3574-4818-9f5e-e6442faad96c" providerId="ADAL" clId="{5CA2FFF2-D21F-44DC-883E-5EBCF40A21ED}" dt="2020-01-15T13:08:09.893" v="138" actId="20577"/>
          <ac:graphicFrameMkLst>
            <pc:docMk/>
            <pc:sldMk cId="593213667" sldId="384"/>
            <ac:graphicFrameMk id="12" creationId="{C9053E3C-DB02-45EF-AFA6-C0019BF819D1}"/>
          </ac:graphicFrameMkLst>
        </pc:graphicFrameChg>
      </pc:sldChg>
      <pc:sldChg chg="modSp">
        <pc:chgData name="Jade Raynor" userId="7d7597aa-3574-4818-9f5e-e6442faad96c" providerId="ADAL" clId="{5CA2FFF2-D21F-44DC-883E-5EBCF40A21ED}" dt="2020-01-15T13:10:31.339" v="187" actId="20577"/>
        <pc:sldMkLst>
          <pc:docMk/>
          <pc:sldMk cId="3309314907" sldId="385"/>
        </pc:sldMkLst>
        <pc:spChg chg="mod">
          <ac:chgData name="Jade Raynor" userId="7d7597aa-3574-4818-9f5e-e6442faad96c" providerId="ADAL" clId="{5CA2FFF2-D21F-44DC-883E-5EBCF40A21ED}" dt="2020-01-15T13:10:31.339" v="187" actId="20577"/>
          <ac:spMkLst>
            <pc:docMk/>
            <pc:sldMk cId="3309314907" sldId="385"/>
            <ac:spMk id="19" creationId="{5252A847-DE45-4FA3-A1F8-EEBEB845FF8E}"/>
          </ac:spMkLst>
        </pc:spChg>
        <pc:graphicFrameChg chg="mod modGraphic">
          <ac:chgData name="Jade Raynor" userId="7d7597aa-3574-4818-9f5e-e6442faad96c" providerId="ADAL" clId="{5CA2FFF2-D21F-44DC-883E-5EBCF40A21ED}" dt="2020-01-15T13:09:59.098" v="169" actId="20577"/>
          <ac:graphicFrameMkLst>
            <pc:docMk/>
            <pc:sldMk cId="3309314907" sldId="385"/>
            <ac:graphicFrameMk id="6" creationId="{BDB15923-A23A-47C0-857D-E320EAAAECDC}"/>
          </ac:graphicFrameMkLst>
        </pc:graphicFrameChg>
        <pc:graphicFrameChg chg="modGraphic">
          <ac:chgData name="Jade Raynor" userId="7d7597aa-3574-4818-9f5e-e6442faad96c" providerId="ADAL" clId="{5CA2FFF2-D21F-44DC-883E-5EBCF40A21ED}" dt="2020-01-15T13:10:26.223" v="181" actId="20577"/>
          <ac:graphicFrameMkLst>
            <pc:docMk/>
            <pc:sldMk cId="3309314907" sldId="385"/>
            <ac:graphicFrameMk id="10" creationId="{8898CACA-32CE-4B5A-BEEC-D40A8EC45CEC}"/>
          </ac:graphicFrameMkLst>
        </pc:graphicFrameChg>
      </pc:sldChg>
      <pc:sldChg chg="addSp delSp modSp">
        <pc:chgData name="Jade Raynor" userId="7d7597aa-3574-4818-9f5e-e6442faad96c" providerId="ADAL" clId="{5CA2FFF2-D21F-44DC-883E-5EBCF40A21ED}" dt="2020-01-15T13:15:27.852" v="227" actId="165"/>
        <pc:sldMkLst>
          <pc:docMk/>
          <pc:sldMk cId="3999919827" sldId="386"/>
        </pc:sldMkLst>
        <pc:spChg chg="mod">
          <ac:chgData name="Jade Raynor" userId="7d7597aa-3574-4818-9f5e-e6442faad96c" providerId="ADAL" clId="{5CA2FFF2-D21F-44DC-883E-5EBCF40A21ED}" dt="2020-01-15T13:15:14.837" v="225" actId="20577"/>
          <ac:spMkLst>
            <pc:docMk/>
            <pc:sldMk cId="3999919827" sldId="386"/>
            <ac:spMk id="13" creationId="{9B67689B-2745-4157-8347-5B83C60F1880}"/>
          </ac:spMkLst>
        </pc:spChg>
        <pc:spChg chg="mod">
          <ac:chgData name="Jade Raynor" userId="7d7597aa-3574-4818-9f5e-e6442faad96c" providerId="ADAL" clId="{5CA2FFF2-D21F-44DC-883E-5EBCF40A21ED}" dt="2020-01-15T13:15:05.615" v="215" actId="20577"/>
          <ac:spMkLst>
            <pc:docMk/>
            <pc:sldMk cId="3999919827" sldId="386"/>
            <ac:spMk id="14" creationId="{DCAA9CBC-B005-4873-BBFC-96C0CC6C5D95}"/>
          </ac:spMkLst>
        </pc:spChg>
        <pc:spChg chg="mod">
          <ac:chgData name="Jade Raynor" userId="7d7597aa-3574-4818-9f5e-e6442faad96c" providerId="ADAL" clId="{5CA2FFF2-D21F-44DC-883E-5EBCF40A21ED}" dt="2020-01-15T13:14:34.296" v="197" actId="1076"/>
          <ac:spMkLst>
            <pc:docMk/>
            <pc:sldMk cId="3999919827" sldId="386"/>
            <ac:spMk id="19" creationId="{5252A847-DE45-4FA3-A1F8-EEBEB845FF8E}"/>
          </ac:spMkLst>
        </pc:spChg>
        <pc:grpChg chg="mod topLvl">
          <ac:chgData name="Jade Raynor" userId="7d7597aa-3574-4818-9f5e-e6442faad96c" providerId="ADAL" clId="{5CA2FFF2-D21F-44DC-883E-5EBCF40A21ED}" dt="2020-01-15T13:15:27.852" v="227" actId="165"/>
          <ac:grpSpMkLst>
            <pc:docMk/>
            <pc:sldMk cId="3999919827" sldId="386"/>
            <ac:grpSpMk id="4" creationId="{9E063659-5708-40EB-BAD3-02D52877B946}"/>
          </ac:grpSpMkLst>
        </pc:grpChg>
        <pc:grpChg chg="mod topLvl">
          <ac:chgData name="Jade Raynor" userId="7d7597aa-3574-4818-9f5e-e6442faad96c" providerId="ADAL" clId="{5CA2FFF2-D21F-44DC-883E-5EBCF40A21ED}" dt="2020-01-15T13:15:27.852" v="227" actId="165"/>
          <ac:grpSpMkLst>
            <pc:docMk/>
            <pc:sldMk cId="3999919827" sldId="386"/>
            <ac:grpSpMk id="5" creationId="{4DF97E9B-F4D2-4A01-9C97-A5F80E6F85DF}"/>
          </ac:grpSpMkLst>
        </pc:grpChg>
        <pc:grpChg chg="mod topLvl">
          <ac:chgData name="Jade Raynor" userId="7d7597aa-3574-4818-9f5e-e6442faad96c" providerId="ADAL" clId="{5CA2FFF2-D21F-44DC-883E-5EBCF40A21ED}" dt="2020-01-15T13:15:27.852" v="227" actId="165"/>
          <ac:grpSpMkLst>
            <pc:docMk/>
            <pc:sldMk cId="3999919827" sldId="386"/>
            <ac:grpSpMk id="17" creationId="{58C81DE1-784A-48E1-9F0E-A7207E690F76}"/>
          </ac:grpSpMkLst>
        </pc:grpChg>
        <pc:grpChg chg="add del mod">
          <ac:chgData name="Jade Raynor" userId="7d7597aa-3574-4818-9f5e-e6442faad96c" providerId="ADAL" clId="{5CA2FFF2-D21F-44DC-883E-5EBCF40A21ED}" dt="2020-01-15T13:15:27.852" v="227" actId="165"/>
          <ac:grpSpMkLst>
            <pc:docMk/>
            <pc:sldMk cId="3999919827" sldId="386"/>
            <ac:grpSpMk id="20" creationId="{789383A6-2640-44A4-AD33-48E295155673}"/>
          </ac:grpSpMkLst>
        </pc:grpChg>
      </pc:sldChg>
      <pc:sldChg chg="addSp delSp modSp">
        <pc:chgData name="Jade Raynor" userId="7d7597aa-3574-4818-9f5e-e6442faad96c" providerId="ADAL" clId="{5CA2FFF2-D21F-44DC-883E-5EBCF40A21ED}" dt="2020-01-15T13:15:32.472" v="229"/>
        <pc:sldMkLst>
          <pc:docMk/>
          <pc:sldMk cId="2032964864" sldId="387"/>
        </pc:sldMkLst>
        <pc:spChg chg="mod">
          <ac:chgData name="Jade Raynor" userId="7d7597aa-3574-4818-9f5e-e6442faad96c" providerId="ADAL" clId="{5CA2FFF2-D21F-44DC-883E-5EBCF40A21ED}" dt="2020-01-15T13:14:45.589" v="199" actId="20577"/>
          <ac:spMkLst>
            <pc:docMk/>
            <pc:sldMk cId="2032964864" sldId="387"/>
            <ac:spMk id="19" creationId="{5252A847-DE45-4FA3-A1F8-EEBEB845FF8E}"/>
          </ac:spMkLst>
        </pc:spChg>
        <pc:grpChg chg="del">
          <ac:chgData name="Jade Raynor" userId="7d7597aa-3574-4818-9f5e-e6442faad96c" providerId="ADAL" clId="{5CA2FFF2-D21F-44DC-883E-5EBCF40A21ED}" dt="2020-01-15T13:15:32.102" v="228" actId="478"/>
          <ac:grpSpMkLst>
            <pc:docMk/>
            <pc:sldMk cId="2032964864" sldId="387"/>
            <ac:grpSpMk id="20" creationId="{789383A6-2640-44A4-AD33-48E295155673}"/>
          </ac:grpSpMkLst>
        </pc:grpChg>
        <pc:grpChg chg="add">
          <ac:chgData name="Jade Raynor" userId="7d7597aa-3574-4818-9f5e-e6442faad96c" providerId="ADAL" clId="{5CA2FFF2-D21F-44DC-883E-5EBCF40A21ED}" dt="2020-01-15T13:15:32.472" v="229"/>
          <ac:grpSpMkLst>
            <pc:docMk/>
            <pc:sldMk cId="2032964864" sldId="387"/>
            <ac:grpSpMk id="21" creationId="{C29C67C3-A096-448A-B98B-12AC045D7794}"/>
          </ac:grpSpMkLst>
        </pc:grpChg>
      </pc:sldChg>
      <pc:sldChg chg="addSp delSp modSp">
        <pc:chgData name="Jade Raynor" userId="7d7597aa-3574-4818-9f5e-e6442faad96c" providerId="ADAL" clId="{5CA2FFF2-D21F-44DC-883E-5EBCF40A21ED}" dt="2020-01-15T13:16:05.665" v="317" actId="20577"/>
        <pc:sldMkLst>
          <pc:docMk/>
          <pc:sldMk cId="2699301310" sldId="388"/>
        </pc:sldMkLst>
        <pc:spChg chg="mod">
          <ac:chgData name="Jade Raynor" userId="7d7597aa-3574-4818-9f5e-e6442faad96c" providerId="ADAL" clId="{5CA2FFF2-D21F-44DC-883E-5EBCF40A21ED}" dt="2020-01-15T13:16:05.665" v="317" actId="20577"/>
          <ac:spMkLst>
            <pc:docMk/>
            <pc:sldMk cId="2699301310" sldId="388"/>
            <ac:spMk id="19" creationId="{5252A847-DE45-4FA3-A1F8-EEBEB845FF8E}"/>
          </ac:spMkLst>
        </pc:spChg>
        <pc:grpChg chg="del">
          <ac:chgData name="Jade Raynor" userId="7d7597aa-3574-4818-9f5e-e6442faad96c" providerId="ADAL" clId="{5CA2FFF2-D21F-44DC-883E-5EBCF40A21ED}" dt="2020-01-15T13:15:36.442" v="230" actId="478"/>
          <ac:grpSpMkLst>
            <pc:docMk/>
            <pc:sldMk cId="2699301310" sldId="388"/>
            <ac:grpSpMk id="20" creationId="{789383A6-2640-44A4-AD33-48E295155673}"/>
          </ac:grpSpMkLst>
        </pc:grpChg>
        <pc:grpChg chg="add">
          <ac:chgData name="Jade Raynor" userId="7d7597aa-3574-4818-9f5e-e6442faad96c" providerId="ADAL" clId="{5CA2FFF2-D21F-44DC-883E-5EBCF40A21ED}" dt="2020-01-15T13:15:36.747" v="231"/>
          <ac:grpSpMkLst>
            <pc:docMk/>
            <pc:sldMk cId="2699301310" sldId="388"/>
            <ac:grpSpMk id="21" creationId="{6660AE30-9418-4C33-97A7-C0E14EB4B86B}"/>
          </ac:grpSpMkLst>
        </pc:grpChg>
      </pc:sldChg>
      <pc:sldChg chg="delSp modSp">
        <pc:chgData name="Jade Raynor" userId="7d7597aa-3574-4818-9f5e-e6442faad96c" providerId="ADAL" clId="{5CA2FFF2-D21F-44DC-883E-5EBCF40A21ED}" dt="2020-01-15T13:17:52.842" v="323" actId="947"/>
        <pc:sldMkLst>
          <pc:docMk/>
          <pc:sldMk cId="236490808" sldId="389"/>
        </pc:sldMkLst>
        <pc:spChg chg="del">
          <ac:chgData name="Jade Raynor" userId="7d7597aa-3574-4818-9f5e-e6442faad96c" providerId="ADAL" clId="{5CA2FFF2-D21F-44DC-883E-5EBCF40A21ED}" dt="2020-01-15T13:16:42.206" v="319" actId="478"/>
          <ac:spMkLst>
            <pc:docMk/>
            <pc:sldMk cId="236490808" sldId="389"/>
            <ac:spMk id="9" creationId="{BEF8C011-807E-4ADA-957C-4F5D93EB66F9}"/>
          </ac:spMkLst>
        </pc:spChg>
        <pc:spChg chg="mod">
          <ac:chgData name="Jade Raynor" userId="7d7597aa-3574-4818-9f5e-e6442faad96c" providerId="ADAL" clId="{5CA2FFF2-D21F-44DC-883E-5EBCF40A21ED}" dt="2020-01-15T13:16:46.281" v="321" actId="20577"/>
          <ac:spMkLst>
            <pc:docMk/>
            <pc:sldMk cId="236490808" sldId="389"/>
            <ac:spMk id="19" creationId="{5252A847-DE45-4FA3-A1F8-EEBEB845FF8E}"/>
          </ac:spMkLst>
        </pc:spChg>
        <pc:graphicFrameChg chg="modGraphic">
          <ac:chgData name="Jade Raynor" userId="7d7597aa-3574-4818-9f5e-e6442faad96c" providerId="ADAL" clId="{5CA2FFF2-D21F-44DC-883E-5EBCF40A21ED}" dt="2020-01-15T13:17:52.842" v="323" actId="947"/>
          <ac:graphicFrameMkLst>
            <pc:docMk/>
            <pc:sldMk cId="236490808" sldId="389"/>
            <ac:graphicFrameMk id="10" creationId="{C38872BC-622C-414E-9A01-D02F26E40D29}"/>
          </ac:graphicFrameMkLst>
        </pc:graphicFrameChg>
      </pc:sldChg>
    </pc:docChg>
  </pc:docChgLst>
  <pc:docChgLst>
    <pc:chgData name="Elise Schapira" userId="922153a7-3d05-4828-9103-57c0b5334c47" providerId="ADAL" clId="{B5DFC679-6940-434F-8D6B-ED6EACD3E0C2}"/>
    <pc:docChg chg="undo custSel addSld delSld modSld sldOrd">
      <pc:chgData name="Elise Schapira" userId="922153a7-3d05-4828-9103-57c0b5334c47" providerId="ADAL" clId="{B5DFC679-6940-434F-8D6B-ED6EACD3E0C2}" dt="2020-01-13T17:52:17.027" v="1745" actId="20577"/>
      <pc:docMkLst>
        <pc:docMk/>
      </pc:docMkLst>
      <pc:sldChg chg="addSp modSp">
        <pc:chgData name="Elise Schapira" userId="922153a7-3d05-4828-9103-57c0b5334c47" providerId="ADAL" clId="{B5DFC679-6940-434F-8D6B-ED6EACD3E0C2}" dt="2020-01-13T17:52:08.826" v="1739" actId="164"/>
        <pc:sldMkLst>
          <pc:docMk/>
          <pc:sldMk cId="2637481266" sldId="256"/>
        </pc:sldMkLst>
        <pc:spChg chg="mod">
          <ac:chgData name="Elise Schapira" userId="922153a7-3d05-4828-9103-57c0b5334c47" providerId="ADAL" clId="{B5DFC679-6940-434F-8D6B-ED6EACD3E0C2}" dt="2020-01-13T17:52:08.826" v="1739" actId="164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Elise Schapira" userId="922153a7-3d05-4828-9103-57c0b5334c47" providerId="ADAL" clId="{B5DFC679-6940-434F-8D6B-ED6EACD3E0C2}" dt="2020-01-13T17:49:12.890" v="1724"/>
          <ac:spMkLst>
            <pc:docMk/>
            <pc:sldMk cId="2637481266" sldId="256"/>
            <ac:spMk id="19" creationId="{5252A847-DE45-4FA3-A1F8-EEBEB845FF8E}"/>
          </ac:spMkLst>
        </pc:spChg>
        <pc:grpChg chg="add mod">
          <ac:chgData name="Elise Schapira" userId="922153a7-3d05-4828-9103-57c0b5334c47" providerId="ADAL" clId="{B5DFC679-6940-434F-8D6B-ED6EACD3E0C2}" dt="2020-01-13T17:52:08.826" v="1739" actId="164"/>
          <ac:grpSpMkLst>
            <pc:docMk/>
            <pc:sldMk cId="2637481266" sldId="256"/>
            <ac:grpSpMk id="2" creationId="{0E4E4054-9A3A-4F89-BC19-B18794F39E1D}"/>
          </ac:grpSpMkLst>
        </pc:grpChg>
        <pc:picChg chg="mod">
          <ac:chgData name="Elise Schapira" userId="922153a7-3d05-4828-9103-57c0b5334c47" providerId="ADAL" clId="{B5DFC679-6940-434F-8D6B-ED6EACD3E0C2}" dt="2020-01-13T17:52:08.826" v="1739" actId="164"/>
          <ac:picMkLst>
            <pc:docMk/>
            <pc:sldMk cId="2637481266" sldId="256"/>
            <ac:picMk id="18" creationId="{AF62330C-AB9B-43BE-82E4-98A7F5B9D6D1}"/>
          </ac:picMkLst>
        </pc:picChg>
      </pc:sldChg>
      <pc:sldChg chg="addSp delSp modSp">
        <pc:chgData name="Elise Schapira" userId="922153a7-3d05-4828-9103-57c0b5334c47" providerId="ADAL" clId="{B5DFC679-6940-434F-8D6B-ED6EACD3E0C2}" dt="2020-01-13T11:16:13.380" v="1718" actId="478"/>
        <pc:sldMkLst>
          <pc:docMk/>
          <pc:sldMk cId="1071900124" sldId="355"/>
        </pc:sldMkLst>
        <pc:spChg chg="add mod">
          <ac:chgData name="Elise Schapira" userId="922153a7-3d05-4828-9103-57c0b5334c47" providerId="ADAL" clId="{B5DFC679-6940-434F-8D6B-ED6EACD3E0C2}" dt="2020-01-13T11:11:05.057" v="1256" actId="1035"/>
          <ac:spMkLst>
            <pc:docMk/>
            <pc:sldMk cId="1071900124" sldId="355"/>
            <ac:spMk id="9" creationId="{BEF8C011-807E-4ADA-957C-4F5D93EB66F9}"/>
          </ac:spMkLst>
        </pc:spChg>
        <pc:spChg chg="mod">
          <ac:chgData name="Elise Schapira" userId="922153a7-3d05-4828-9103-57c0b5334c47" providerId="ADAL" clId="{B5DFC679-6940-434F-8D6B-ED6EACD3E0C2}" dt="2020-01-13T11:11:29.170" v="1261" actId="20577"/>
          <ac:spMkLst>
            <pc:docMk/>
            <pc:sldMk cId="1071900124" sldId="355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B5DFC679-6940-434F-8D6B-ED6EACD3E0C2}" dt="2020-01-13T11:10:11.639" v="1110" actId="478"/>
          <ac:graphicFrameMkLst>
            <pc:docMk/>
            <pc:sldMk cId="1071900124" sldId="355"/>
            <ac:graphicFrameMk id="6" creationId="{4F25D639-B1F6-4E43-95F5-C777E15E1611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1:10:48.153" v="1201"/>
          <ac:graphicFrameMkLst>
            <pc:docMk/>
            <pc:sldMk cId="1071900124" sldId="355"/>
            <ac:graphicFrameMk id="10" creationId="{C38872BC-622C-414E-9A01-D02F26E40D29}"/>
          </ac:graphicFrameMkLst>
        </pc:graphicFrameChg>
        <pc:picChg chg="add del mod">
          <ac:chgData name="Elise Schapira" userId="922153a7-3d05-4828-9103-57c0b5334c47" providerId="ADAL" clId="{B5DFC679-6940-434F-8D6B-ED6EACD3E0C2}" dt="2020-01-13T11:16:13.380" v="1718" actId="478"/>
          <ac:picMkLst>
            <pc:docMk/>
            <pc:sldMk cId="1071900124" sldId="355"/>
            <ac:picMk id="2" creationId="{59F67E37-E525-4C2F-8FBC-096F06B5C442}"/>
          </ac:picMkLst>
        </pc:picChg>
      </pc:sldChg>
      <pc:sldChg chg="addSp delSp modSp">
        <pc:chgData name="Elise Schapira" userId="922153a7-3d05-4828-9103-57c0b5334c47" providerId="ADAL" clId="{B5DFC679-6940-434F-8D6B-ED6EACD3E0C2}" dt="2020-01-13T11:16:27.657" v="1723" actId="478"/>
        <pc:sldMkLst>
          <pc:docMk/>
          <pc:sldMk cId="36917022" sldId="360"/>
        </pc:sldMkLst>
        <pc:spChg chg="mod">
          <ac:chgData name="Elise Schapira" userId="922153a7-3d05-4828-9103-57c0b5334c47" providerId="ADAL" clId="{B5DFC679-6940-434F-8D6B-ED6EACD3E0C2}" dt="2020-01-13T10:48:22.975" v="8" actId="20577"/>
          <ac:spMkLst>
            <pc:docMk/>
            <pc:sldMk cId="36917022" sldId="360"/>
            <ac:spMk id="19" creationId="{5252A847-DE45-4FA3-A1F8-EEBEB845FF8E}"/>
          </ac:spMkLst>
        </pc:spChg>
        <pc:spChg chg="mod topLvl">
          <ac:chgData name="Elise Schapira" userId="922153a7-3d05-4828-9103-57c0b5334c47" providerId="ADAL" clId="{B5DFC679-6940-434F-8D6B-ED6EACD3E0C2}" dt="2020-01-13T10:52:28.712" v="440" actId="555"/>
          <ac:spMkLst>
            <pc:docMk/>
            <pc:sldMk cId="36917022" sldId="360"/>
            <ac:spMk id="23" creationId="{E6010B1F-85D3-41F4-862A-F40A363D32CC}"/>
          </ac:spMkLst>
        </pc:spChg>
        <pc:spChg chg="mod topLvl">
          <ac:chgData name="Elise Schapira" userId="922153a7-3d05-4828-9103-57c0b5334c47" providerId="ADAL" clId="{B5DFC679-6940-434F-8D6B-ED6EACD3E0C2}" dt="2020-01-13T10:51:50.281" v="432" actId="165"/>
          <ac:spMkLst>
            <pc:docMk/>
            <pc:sldMk cId="36917022" sldId="360"/>
            <ac:spMk id="24" creationId="{9E6D2AAC-5AEE-4188-9B49-5BCE1EB41360}"/>
          </ac:spMkLst>
        </pc:spChg>
        <pc:spChg chg="mod topLvl">
          <ac:chgData name="Elise Schapira" userId="922153a7-3d05-4828-9103-57c0b5334c47" providerId="ADAL" clId="{B5DFC679-6940-434F-8D6B-ED6EACD3E0C2}" dt="2020-01-13T10:52:43.603" v="442" actId="555"/>
          <ac:spMkLst>
            <pc:docMk/>
            <pc:sldMk cId="36917022" sldId="360"/>
            <ac:spMk id="25" creationId="{E15D7573-8D4D-4752-B97A-A38CB15E5DB5}"/>
          </ac:spMkLst>
        </pc:spChg>
        <pc:spChg chg="mod topLvl">
          <ac:chgData name="Elise Schapira" userId="922153a7-3d05-4828-9103-57c0b5334c47" providerId="ADAL" clId="{B5DFC679-6940-434F-8D6B-ED6EACD3E0C2}" dt="2020-01-13T10:52:43.603" v="442" actId="555"/>
          <ac:spMkLst>
            <pc:docMk/>
            <pc:sldMk cId="36917022" sldId="360"/>
            <ac:spMk id="26" creationId="{B3211233-7666-40A0-B06C-A22546112C91}"/>
          </ac:spMkLst>
        </pc:spChg>
        <pc:spChg chg="mod topLvl">
          <ac:chgData name="Elise Schapira" userId="922153a7-3d05-4828-9103-57c0b5334c47" providerId="ADAL" clId="{B5DFC679-6940-434F-8D6B-ED6EACD3E0C2}" dt="2020-01-13T10:51:50.281" v="432" actId="165"/>
          <ac:spMkLst>
            <pc:docMk/>
            <pc:sldMk cId="36917022" sldId="360"/>
            <ac:spMk id="27" creationId="{4A442A3C-B166-429D-997F-7F08F0E25B59}"/>
          </ac:spMkLst>
        </pc:spChg>
        <pc:spChg chg="mod topLvl">
          <ac:chgData name="Elise Schapira" userId="922153a7-3d05-4828-9103-57c0b5334c47" providerId="ADAL" clId="{B5DFC679-6940-434F-8D6B-ED6EACD3E0C2}" dt="2020-01-13T10:51:50.281" v="432" actId="165"/>
          <ac:spMkLst>
            <pc:docMk/>
            <pc:sldMk cId="36917022" sldId="360"/>
            <ac:spMk id="28" creationId="{039FA964-111C-4C4F-A2D5-13C613F8215F}"/>
          </ac:spMkLst>
        </pc:spChg>
        <pc:spChg chg="mod">
          <ac:chgData name="Elise Schapira" userId="922153a7-3d05-4828-9103-57c0b5334c47" providerId="ADAL" clId="{B5DFC679-6940-434F-8D6B-ED6EACD3E0C2}" dt="2020-01-13T10:51:21.796" v="425" actId="403"/>
          <ac:spMkLst>
            <pc:docMk/>
            <pc:sldMk cId="36917022" sldId="360"/>
            <ac:spMk id="31" creationId="{60EED99E-7B3E-41B1-A518-B691F770A92A}"/>
          </ac:spMkLst>
        </pc:spChg>
        <pc:spChg chg="mod">
          <ac:chgData name="Elise Schapira" userId="922153a7-3d05-4828-9103-57c0b5334c47" providerId="ADAL" clId="{B5DFC679-6940-434F-8D6B-ED6EACD3E0C2}" dt="2020-01-13T10:51:21.796" v="425" actId="403"/>
          <ac:spMkLst>
            <pc:docMk/>
            <pc:sldMk cId="36917022" sldId="360"/>
            <ac:spMk id="32" creationId="{5BAA783A-5838-4AE5-90A3-D25DC0A961A7}"/>
          </ac:spMkLst>
        </pc:spChg>
        <pc:spChg chg="mod topLvl">
          <ac:chgData name="Elise Schapira" userId="922153a7-3d05-4828-9103-57c0b5334c47" providerId="ADAL" clId="{B5DFC679-6940-434F-8D6B-ED6EACD3E0C2}" dt="2020-01-13T10:52:17.047" v="438" actId="478"/>
          <ac:spMkLst>
            <pc:docMk/>
            <pc:sldMk cId="36917022" sldId="360"/>
            <ac:spMk id="33" creationId="{2EAA14BD-5957-4B1C-9C85-97B01E0A3C3C}"/>
          </ac:spMkLst>
        </pc:spChg>
        <pc:spChg chg="del mod topLvl">
          <ac:chgData name="Elise Schapira" userId="922153a7-3d05-4828-9103-57c0b5334c47" providerId="ADAL" clId="{B5DFC679-6940-434F-8D6B-ED6EACD3E0C2}" dt="2020-01-13T10:52:17.047" v="438" actId="478"/>
          <ac:spMkLst>
            <pc:docMk/>
            <pc:sldMk cId="36917022" sldId="360"/>
            <ac:spMk id="34" creationId="{2CC08954-C06B-4413-AD27-15E9716B0F54}"/>
          </ac:spMkLst>
        </pc:spChg>
        <pc:spChg chg="mod topLvl">
          <ac:chgData name="Elise Schapira" userId="922153a7-3d05-4828-9103-57c0b5334c47" providerId="ADAL" clId="{B5DFC679-6940-434F-8D6B-ED6EACD3E0C2}" dt="2020-01-13T10:52:43.603" v="442" actId="555"/>
          <ac:spMkLst>
            <pc:docMk/>
            <pc:sldMk cId="36917022" sldId="360"/>
            <ac:spMk id="36" creationId="{10DEF5D7-E4D5-445E-9262-0969CEC28139}"/>
          </ac:spMkLst>
        </pc:spChg>
        <pc:spChg chg="mod topLvl">
          <ac:chgData name="Elise Schapira" userId="922153a7-3d05-4828-9103-57c0b5334c47" providerId="ADAL" clId="{B5DFC679-6940-434F-8D6B-ED6EACD3E0C2}" dt="2020-01-13T10:51:59.748" v="434" actId="165"/>
          <ac:spMkLst>
            <pc:docMk/>
            <pc:sldMk cId="36917022" sldId="360"/>
            <ac:spMk id="37" creationId="{6BD63593-88FD-4A76-A5C8-7A9FD8C83C48}"/>
          </ac:spMkLst>
        </pc:spChg>
        <pc:spChg chg="mod topLvl">
          <ac:chgData name="Elise Schapira" userId="922153a7-3d05-4828-9103-57c0b5334c47" providerId="ADAL" clId="{B5DFC679-6940-434F-8D6B-ED6EACD3E0C2}" dt="2020-01-13T10:52:04.894" v="435" actId="552"/>
          <ac:spMkLst>
            <pc:docMk/>
            <pc:sldMk cId="36917022" sldId="360"/>
            <ac:spMk id="38" creationId="{C010A770-1E16-4EBE-89F7-B2AE36FFBD66}"/>
          </ac:spMkLst>
        </pc:spChg>
        <pc:spChg chg="mod topLvl">
          <ac:chgData name="Elise Schapira" userId="922153a7-3d05-4828-9103-57c0b5334c47" providerId="ADAL" clId="{B5DFC679-6940-434F-8D6B-ED6EACD3E0C2}" dt="2020-01-13T10:51:49.353" v="431" actId="165"/>
          <ac:spMkLst>
            <pc:docMk/>
            <pc:sldMk cId="36917022" sldId="360"/>
            <ac:spMk id="39" creationId="{6A21D5F5-D123-45AB-96E7-7D357A89206F}"/>
          </ac:spMkLst>
        </pc:spChg>
        <pc:spChg chg="mod topLvl">
          <ac:chgData name="Elise Schapira" userId="922153a7-3d05-4828-9103-57c0b5334c47" providerId="ADAL" clId="{B5DFC679-6940-434F-8D6B-ED6EACD3E0C2}" dt="2020-01-13T10:51:49.353" v="431" actId="165"/>
          <ac:spMkLst>
            <pc:docMk/>
            <pc:sldMk cId="36917022" sldId="360"/>
            <ac:spMk id="40" creationId="{80DA5DB1-3B13-4719-A83E-48E1A1E98A82}"/>
          </ac:spMkLst>
        </pc:spChg>
        <pc:spChg chg="mod">
          <ac:chgData name="Elise Schapira" userId="922153a7-3d05-4828-9103-57c0b5334c47" providerId="ADAL" clId="{B5DFC679-6940-434F-8D6B-ED6EACD3E0C2}" dt="2020-01-13T10:53:42.416" v="456" actId="20577"/>
          <ac:spMkLst>
            <pc:docMk/>
            <pc:sldMk cId="36917022" sldId="360"/>
            <ac:spMk id="43" creationId="{7E698783-8C53-495E-8280-2E8B02489CC7}"/>
          </ac:spMkLst>
        </pc:spChg>
        <pc:spChg chg="mod">
          <ac:chgData name="Elise Schapira" userId="922153a7-3d05-4828-9103-57c0b5334c47" providerId="ADAL" clId="{B5DFC679-6940-434F-8D6B-ED6EACD3E0C2}" dt="2020-01-13T10:53:15.300" v="447" actId="20577"/>
          <ac:spMkLst>
            <pc:docMk/>
            <pc:sldMk cId="36917022" sldId="360"/>
            <ac:spMk id="44" creationId="{7A9FED69-9EB5-41D1-9B54-ECE99CFE6668}"/>
          </ac:spMkLst>
        </pc:spChg>
        <pc:spChg chg="mod">
          <ac:chgData name="Elise Schapira" userId="922153a7-3d05-4828-9103-57c0b5334c47" providerId="ADAL" clId="{B5DFC679-6940-434F-8D6B-ED6EACD3E0C2}" dt="2020-01-13T10:53:27.357" v="452" actId="20577"/>
          <ac:spMkLst>
            <pc:docMk/>
            <pc:sldMk cId="36917022" sldId="360"/>
            <ac:spMk id="45" creationId="{38776AE6-8C67-43A9-B9A6-F1DE74177721}"/>
          </ac:spMkLst>
        </pc:spChg>
        <pc:spChg chg="add mod">
          <ac:chgData name="Elise Schapira" userId="922153a7-3d05-4828-9103-57c0b5334c47" providerId="ADAL" clId="{B5DFC679-6940-434F-8D6B-ED6EACD3E0C2}" dt="2020-01-13T10:52:43.603" v="442" actId="555"/>
          <ac:spMkLst>
            <pc:docMk/>
            <pc:sldMk cId="36917022" sldId="360"/>
            <ac:spMk id="79" creationId="{952AE16C-6FD4-496A-B611-AB0FED8EC945}"/>
          </ac:spMkLst>
        </pc:spChg>
        <pc:spChg chg="add mod">
          <ac:chgData name="Elise Schapira" userId="922153a7-3d05-4828-9103-57c0b5334c47" providerId="ADAL" clId="{B5DFC679-6940-434F-8D6B-ED6EACD3E0C2}" dt="2020-01-13T10:52:33.995" v="441" actId="552"/>
          <ac:spMkLst>
            <pc:docMk/>
            <pc:sldMk cId="36917022" sldId="360"/>
            <ac:spMk id="80" creationId="{2E52800C-2C21-4BE0-AAF2-2AF75C576746}"/>
          </ac:spMkLst>
        </pc:spChg>
        <pc:grpChg chg="add del mod">
          <ac:chgData name="Elise Schapira" userId="922153a7-3d05-4828-9103-57c0b5334c47" providerId="ADAL" clId="{B5DFC679-6940-434F-8D6B-ED6EACD3E0C2}" dt="2020-01-13T10:51:48.298" v="430" actId="165"/>
          <ac:grpSpMkLst>
            <pc:docMk/>
            <pc:sldMk cId="36917022" sldId="360"/>
            <ac:grpSpMk id="13" creationId="{F8C278F8-9EA5-49D3-B952-E4C856E48D44}"/>
          </ac:grpSpMkLst>
        </pc:grpChg>
        <pc:grpChg chg="del mod topLvl">
          <ac:chgData name="Elise Schapira" userId="922153a7-3d05-4828-9103-57c0b5334c47" providerId="ADAL" clId="{B5DFC679-6940-434F-8D6B-ED6EACD3E0C2}" dt="2020-01-13T10:51:49.353" v="431" actId="165"/>
          <ac:grpSpMkLst>
            <pc:docMk/>
            <pc:sldMk cId="36917022" sldId="360"/>
            <ac:grpSpMk id="14" creationId="{BDADCF16-0B63-4DEC-8297-BAB051A28A6B}"/>
          </ac:grpSpMkLst>
        </pc:grpChg>
        <pc:grpChg chg="del mod topLvl">
          <ac:chgData name="Elise Schapira" userId="922153a7-3d05-4828-9103-57c0b5334c47" providerId="ADAL" clId="{B5DFC679-6940-434F-8D6B-ED6EACD3E0C2}" dt="2020-01-13T10:51:49.353" v="431" actId="165"/>
          <ac:grpSpMkLst>
            <pc:docMk/>
            <pc:sldMk cId="36917022" sldId="360"/>
            <ac:grpSpMk id="15" creationId="{F19E7239-7B2A-4989-8F76-D1C69BDB9E67}"/>
          </ac:grpSpMkLst>
        </pc:grpChg>
        <pc:grpChg chg="del mod topLvl">
          <ac:chgData name="Elise Schapira" userId="922153a7-3d05-4828-9103-57c0b5334c47" providerId="ADAL" clId="{B5DFC679-6940-434F-8D6B-ED6EACD3E0C2}" dt="2020-01-13T10:51:49.353" v="431" actId="165"/>
          <ac:grpSpMkLst>
            <pc:docMk/>
            <pc:sldMk cId="36917022" sldId="360"/>
            <ac:grpSpMk id="16" creationId="{F02860B6-00EF-413A-B194-5942CEA49B47}"/>
          </ac:grpSpMkLst>
        </pc:grpChg>
        <pc:grpChg chg="del mod topLvl">
          <ac:chgData name="Elise Schapira" userId="922153a7-3d05-4828-9103-57c0b5334c47" providerId="ADAL" clId="{B5DFC679-6940-434F-8D6B-ED6EACD3E0C2}" dt="2020-01-13T10:51:49.353" v="431" actId="165"/>
          <ac:grpSpMkLst>
            <pc:docMk/>
            <pc:sldMk cId="36917022" sldId="360"/>
            <ac:grpSpMk id="17" creationId="{16D4324F-2F85-4EB7-B2DA-B143E5A6F911}"/>
          </ac:grpSpMkLst>
        </pc:grpChg>
        <pc:grpChg chg="del mod topLvl">
          <ac:chgData name="Elise Schapira" userId="922153a7-3d05-4828-9103-57c0b5334c47" providerId="ADAL" clId="{B5DFC679-6940-434F-8D6B-ED6EACD3E0C2}" dt="2020-01-13T10:51:50.281" v="432" actId="165"/>
          <ac:grpSpMkLst>
            <pc:docMk/>
            <pc:sldMk cId="36917022" sldId="360"/>
            <ac:grpSpMk id="20" creationId="{42043D3C-50A0-4844-85E9-B3639FAB7BD9}"/>
          </ac:grpSpMkLst>
        </pc:grpChg>
        <pc:grpChg chg="del mod topLvl">
          <ac:chgData name="Elise Schapira" userId="922153a7-3d05-4828-9103-57c0b5334c47" providerId="ADAL" clId="{B5DFC679-6940-434F-8D6B-ED6EACD3E0C2}" dt="2020-01-13T10:51:50.281" v="432" actId="165"/>
          <ac:grpSpMkLst>
            <pc:docMk/>
            <pc:sldMk cId="36917022" sldId="360"/>
            <ac:grpSpMk id="21" creationId="{631ABE56-FA66-427F-97AE-EBF91F913942}"/>
          </ac:grpSpMkLst>
        </pc:grpChg>
        <pc:grpChg chg="del mod topLvl">
          <ac:chgData name="Elise Schapira" userId="922153a7-3d05-4828-9103-57c0b5334c47" providerId="ADAL" clId="{B5DFC679-6940-434F-8D6B-ED6EACD3E0C2}" dt="2020-01-13T10:51:50.281" v="432" actId="165"/>
          <ac:grpSpMkLst>
            <pc:docMk/>
            <pc:sldMk cId="36917022" sldId="360"/>
            <ac:grpSpMk id="22" creationId="{2806719D-E5CF-488A-8D21-50D313B6382A}"/>
          </ac:grpSpMkLst>
        </pc:grpChg>
        <pc:grpChg chg="del mod topLvl">
          <ac:chgData name="Elise Schapira" userId="922153a7-3d05-4828-9103-57c0b5334c47" providerId="ADAL" clId="{B5DFC679-6940-434F-8D6B-ED6EACD3E0C2}" dt="2020-01-13T10:52:17.047" v="438" actId="478"/>
          <ac:grpSpMkLst>
            <pc:docMk/>
            <pc:sldMk cId="36917022" sldId="360"/>
            <ac:grpSpMk id="29" creationId="{9DB32B10-9CA9-4170-8B96-D238FBA91A34}"/>
          </ac:grpSpMkLst>
        </pc:grpChg>
        <pc:grpChg chg="del mod topLvl">
          <ac:chgData name="Elise Schapira" userId="922153a7-3d05-4828-9103-57c0b5334c47" providerId="ADAL" clId="{B5DFC679-6940-434F-8D6B-ED6EACD3E0C2}" dt="2020-01-13T10:52:13.473" v="437" actId="478"/>
          <ac:grpSpMkLst>
            <pc:docMk/>
            <pc:sldMk cId="36917022" sldId="360"/>
            <ac:grpSpMk id="30" creationId="{E08D73EB-17AA-40C3-8C07-1DDFD90EB6B8}"/>
          </ac:grpSpMkLst>
        </pc:grpChg>
        <pc:grpChg chg="del mod topLvl">
          <ac:chgData name="Elise Schapira" userId="922153a7-3d05-4828-9103-57c0b5334c47" providerId="ADAL" clId="{B5DFC679-6940-434F-8D6B-ED6EACD3E0C2}" dt="2020-01-13T10:51:59.748" v="434" actId="165"/>
          <ac:grpSpMkLst>
            <pc:docMk/>
            <pc:sldMk cId="36917022" sldId="360"/>
            <ac:grpSpMk id="35" creationId="{71736C72-21A2-415C-A3DB-E02ACAE69405}"/>
          </ac:grpSpMkLst>
        </pc:grpChg>
        <pc:grpChg chg="add mod">
          <ac:chgData name="Elise Schapira" userId="922153a7-3d05-4828-9103-57c0b5334c47" providerId="ADAL" clId="{B5DFC679-6940-434F-8D6B-ED6EACD3E0C2}" dt="2020-01-13T10:50:08.391" v="365" actId="1036"/>
          <ac:grpSpMkLst>
            <pc:docMk/>
            <pc:sldMk cId="36917022" sldId="360"/>
            <ac:grpSpMk id="42" creationId="{31388D66-24B5-41FE-81F9-B293029013E9}"/>
          </ac:grpSpMkLst>
        </pc:grpChg>
        <pc:grpChg chg="add del">
          <ac:chgData name="Elise Schapira" userId="922153a7-3d05-4828-9103-57c0b5334c47" providerId="ADAL" clId="{B5DFC679-6940-434F-8D6B-ED6EACD3E0C2}" dt="2020-01-13T10:51:38.219" v="428" actId="478"/>
          <ac:grpSpMkLst>
            <pc:docMk/>
            <pc:sldMk cId="36917022" sldId="360"/>
            <ac:grpSpMk id="48" creationId="{BFA5AF0D-9F47-4924-8081-165861AFD8A4}"/>
          </ac:grpSpMkLst>
        </pc:grpChg>
        <pc:grpChg chg="add del">
          <ac:chgData name="Elise Schapira" userId="922153a7-3d05-4828-9103-57c0b5334c47" providerId="ADAL" clId="{B5DFC679-6940-434F-8D6B-ED6EACD3E0C2}" dt="2020-01-13T10:51:38.219" v="428" actId="478"/>
          <ac:grpSpMkLst>
            <pc:docMk/>
            <pc:sldMk cId="36917022" sldId="360"/>
            <ac:grpSpMk id="75" creationId="{5F7C2DB6-AFCB-4B97-948C-E7FD04170239}"/>
          </ac:grpSpMkLst>
        </pc:grpChg>
        <pc:graphicFrameChg chg="add mod modGraphic">
          <ac:chgData name="Elise Schapira" userId="922153a7-3d05-4828-9103-57c0b5334c47" providerId="ADAL" clId="{B5DFC679-6940-434F-8D6B-ED6EACD3E0C2}" dt="2020-01-13T10:51:08.247" v="419" actId="20577"/>
          <ac:graphicFrameMkLst>
            <pc:docMk/>
            <pc:sldMk cId="36917022" sldId="360"/>
            <ac:graphicFrameMk id="9" creationId="{2998C172-D976-44DF-A2E3-6651946B0EB8}"/>
          </ac:graphicFrameMkLst>
        </pc:graphicFrameChg>
        <pc:graphicFrameChg chg="del mod">
          <ac:chgData name="Elise Schapira" userId="922153a7-3d05-4828-9103-57c0b5334c47" providerId="ADAL" clId="{B5DFC679-6940-434F-8D6B-ED6EACD3E0C2}" dt="2020-01-13T10:53:50.028" v="457" actId="478"/>
          <ac:graphicFrameMkLst>
            <pc:docMk/>
            <pc:sldMk cId="36917022" sldId="360"/>
            <ac:graphicFrameMk id="10" creationId="{F6E86FF0-7650-40AA-82FA-5E5FB60900F3}"/>
          </ac:graphicFrameMkLst>
        </pc:graphicFrameChg>
        <pc:graphicFrameChg chg="del mod">
          <ac:chgData name="Elise Schapira" userId="922153a7-3d05-4828-9103-57c0b5334c47" providerId="ADAL" clId="{B5DFC679-6940-434F-8D6B-ED6EACD3E0C2}" dt="2020-01-13T10:53:50.028" v="457" actId="478"/>
          <ac:graphicFrameMkLst>
            <pc:docMk/>
            <pc:sldMk cId="36917022" sldId="360"/>
            <ac:graphicFrameMk id="11" creationId="{53846F97-01BB-4945-A70E-17B27206EE22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0:50:43.009" v="413" actId="1036"/>
          <ac:graphicFrameMkLst>
            <pc:docMk/>
            <pc:sldMk cId="36917022" sldId="360"/>
            <ac:graphicFrameMk id="12" creationId="{5984A5EC-D52D-424C-9B4E-ABD31AA49F62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0:50:16.521" v="389" actId="1036"/>
          <ac:graphicFrameMkLst>
            <pc:docMk/>
            <pc:sldMk cId="36917022" sldId="360"/>
            <ac:graphicFrameMk id="41" creationId="{EB6067C6-5E17-41EB-A260-894592075C4F}"/>
          </ac:graphicFrameMkLst>
        </pc:graphicFrameChg>
        <pc:graphicFrameChg chg="add del">
          <ac:chgData name="Elise Schapira" userId="922153a7-3d05-4828-9103-57c0b5334c47" providerId="ADAL" clId="{B5DFC679-6940-434F-8D6B-ED6EACD3E0C2}" dt="2020-01-13T10:51:38.219" v="428" actId="478"/>
          <ac:graphicFrameMkLst>
            <pc:docMk/>
            <pc:sldMk cId="36917022" sldId="360"/>
            <ac:graphicFrameMk id="46" creationId="{6B8AA98E-A752-4C6A-B27D-535BAAFBBDE7}"/>
          </ac:graphicFrameMkLst>
        </pc:graphicFrameChg>
        <pc:graphicFrameChg chg="add del">
          <ac:chgData name="Elise Schapira" userId="922153a7-3d05-4828-9103-57c0b5334c47" providerId="ADAL" clId="{B5DFC679-6940-434F-8D6B-ED6EACD3E0C2}" dt="2020-01-13T10:51:38.219" v="428" actId="478"/>
          <ac:graphicFrameMkLst>
            <pc:docMk/>
            <pc:sldMk cId="36917022" sldId="360"/>
            <ac:graphicFrameMk id="47" creationId="{AA6C51F6-C22E-4ED4-B954-D57E8A2DB779}"/>
          </ac:graphicFrameMkLst>
        </pc:graphicFrameChg>
        <pc:graphicFrameChg chg="add del">
          <ac:chgData name="Elise Schapira" userId="922153a7-3d05-4828-9103-57c0b5334c47" providerId="ADAL" clId="{B5DFC679-6940-434F-8D6B-ED6EACD3E0C2}" dt="2020-01-13T10:51:38.219" v="428" actId="478"/>
          <ac:graphicFrameMkLst>
            <pc:docMk/>
            <pc:sldMk cId="36917022" sldId="360"/>
            <ac:graphicFrameMk id="74" creationId="{26F5AD72-3B06-4D61-976C-7DCB89C22DA1}"/>
          </ac:graphicFrameMkLst>
        </pc:graphicFrameChg>
        <pc:picChg chg="add del mod">
          <ac:chgData name="Elise Schapira" userId="922153a7-3d05-4828-9103-57c0b5334c47" providerId="ADAL" clId="{B5DFC679-6940-434F-8D6B-ED6EACD3E0C2}" dt="2020-01-13T11:16:27.657" v="1723" actId="478"/>
          <ac:picMkLst>
            <pc:docMk/>
            <pc:sldMk cId="36917022" sldId="360"/>
            <ac:picMk id="2" creationId="{D981A980-08C4-4353-A516-F093B17E9818}"/>
          </ac:picMkLst>
        </pc:picChg>
      </pc:sldChg>
      <pc:sldChg chg="addSp delSp modSp">
        <pc:chgData name="Elise Schapira" userId="922153a7-3d05-4828-9103-57c0b5334c47" providerId="ADAL" clId="{B5DFC679-6940-434F-8D6B-ED6EACD3E0C2}" dt="2020-01-13T11:05:15.559" v="930" actId="478"/>
        <pc:sldMkLst>
          <pc:docMk/>
          <pc:sldMk cId="2579305602" sldId="366"/>
        </pc:sldMkLst>
        <pc:spChg chg="mod">
          <ac:chgData name="Elise Schapira" userId="922153a7-3d05-4828-9103-57c0b5334c47" providerId="ADAL" clId="{B5DFC679-6940-434F-8D6B-ED6EACD3E0C2}" dt="2020-01-13T11:02:56.499" v="830" actId="20577"/>
          <ac:spMkLst>
            <pc:docMk/>
            <pc:sldMk cId="2579305602" sldId="366"/>
            <ac:spMk id="19" creationId="{5252A847-DE45-4FA3-A1F8-EEBEB845FF8E}"/>
          </ac:spMkLst>
        </pc:spChg>
        <pc:graphicFrameChg chg="mod">
          <ac:chgData name="Elise Schapira" userId="922153a7-3d05-4828-9103-57c0b5334c47" providerId="ADAL" clId="{B5DFC679-6940-434F-8D6B-ED6EACD3E0C2}" dt="2020-01-13T11:03:08.511" v="864" actId="1035"/>
          <ac:graphicFrameMkLst>
            <pc:docMk/>
            <pc:sldMk cId="2579305602" sldId="366"/>
            <ac:graphicFrameMk id="6" creationId="{BDB15923-A23A-47C0-857D-E320EAAAECDC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1:03:28.814" v="883" actId="1036"/>
          <ac:graphicFrameMkLst>
            <pc:docMk/>
            <pc:sldMk cId="2579305602" sldId="366"/>
            <ac:graphicFrameMk id="10" creationId="{8898CACA-32CE-4B5A-BEEC-D40A8EC45CEC}"/>
          </ac:graphicFrameMkLst>
        </pc:graphicFrameChg>
        <pc:picChg chg="add del">
          <ac:chgData name="Elise Schapira" userId="922153a7-3d05-4828-9103-57c0b5334c47" providerId="ADAL" clId="{B5DFC679-6940-434F-8D6B-ED6EACD3E0C2}" dt="2020-01-13T11:05:15.559" v="930" actId="478"/>
          <ac:picMkLst>
            <pc:docMk/>
            <pc:sldMk cId="2579305602" sldId="366"/>
            <ac:picMk id="9" creationId="{ACC4F190-7CF1-4AF5-8E2E-5B46AE16182D}"/>
          </ac:picMkLst>
        </pc:picChg>
      </pc:sldChg>
      <pc:sldChg chg="addSp del">
        <pc:chgData name="Elise Schapira" userId="922153a7-3d05-4828-9103-57c0b5334c47" providerId="ADAL" clId="{B5DFC679-6940-434F-8D6B-ED6EACD3E0C2}" dt="2020-01-13T11:02:52.382" v="828" actId="47"/>
        <pc:sldMkLst>
          <pc:docMk/>
          <pc:sldMk cId="679615473" sldId="367"/>
        </pc:sldMkLst>
        <pc:picChg chg="add">
          <ac:chgData name="Elise Schapira" userId="922153a7-3d05-4828-9103-57c0b5334c47" providerId="ADAL" clId="{B5DFC679-6940-434F-8D6B-ED6EACD3E0C2}" dt="2020-01-13T11:02:41.021" v="826"/>
          <ac:picMkLst>
            <pc:docMk/>
            <pc:sldMk cId="679615473" sldId="367"/>
            <ac:picMk id="9" creationId="{D75EDA4A-E728-40E9-837F-A092E068CECD}"/>
          </ac:picMkLst>
        </pc:picChg>
      </pc:sldChg>
      <pc:sldChg chg="addSp delSp modSp">
        <pc:chgData name="Elise Schapira" userId="922153a7-3d05-4828-9103-57c0b5334c47" providerId="ADAL" clId="{B5DFC679-6940-434F-8D6B-ED6EACD3E0C2}" dt="2020-01-13T17:50:20.074" v="1728" actId="478"/>
        <pc:sldMkLst>
          <pc:docMk/>
          <pc:sldMk cId="2631760630" sldId="368"/>
        </pc:sldMkLst>
        <pc:spChg chg="mod topLvl">
          <ac:chgData name="Elise Schapira" userId="922153a7-3d05-4828-9103-57c0b5334c47" providerId="ADAL" clId="{B5DFC679-6940-434F-8D6B-ED6EACD3E0C2}" dt="2020-01-13T10:59:13.704" v="742" actId="164"/>
          <ac:spMkLst>
            <pc:docMk/>
            <pc:sldMk cId="2631760630" sldId="368"/>
            <ac:spMk id="21" creationId="{195E0DFF-AD01-4D32-8660-D4857D017C1D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22" creationId="{E40B61B6-FEC8-47ED-A821-49E4CA4709DD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23" creationId="{EED62CC1-1EBE-4AD4-9972-6D6F782AD85B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24" creationId="{E8CEBBE2-14D9-4302-A1DD-B39DE577557D}"/>
          </ac:spMkLst>
        </pc:spChg>
        <pc:spChg chg="del mod">
          <ac:chgData name="Elise Schapira" userId="922153a7-3d05-4828-9103-57c0b5334c47" providerId="ADAL" clId="{B5DFC679-6940-434F-8D6B-ED6EACD3E0C2}" dt="2020-01-13T10:57:06.679" v="671" actId="478"/>
          <ac:spMkLst>
            <pc:docMk/>
            <pc:sldMk cId="2631760630" sldId="368"/>
            <ac:spMk id="25" creationId="{49D4DF0A-1798-4D26-B119-AA866D9C7EF9}"/>
          </ac:spMkLst>
        </pc:spChg>
        <pc:spChg chg="del mod">
          <ac:chgData name="Elise Schapira" userId="922153a7-3d05-4828-9103-57c0b5334c47" providerId="ADAL" clId="{B5DFC679-6940-434F-8D6B-ED6EACD3E0C2}" dt="2020-01-13T10:57:06.679" v="671" actId="478"/>
          <ac:spMkLst>
            <pc:docMk/>
            <pc:sldMk cId="2631760630" sldId="368"/>
            <ac:spMk id="26" creationId="{CDA5CBA4-E50A-472E-B18C-5B5CFD0AA5FD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29" creationId="{B1B9D18E-B346-4682-B2DF-2E247594859D}"/>
          </ac:spMkLst>
        </pc:spChg>
        <pc:spChg chg="del mod">
          <ac:chgData name="Elise Schapira" userId="922153a7-3d05-4828-9103-57c0b5334c47" providerId="ADAL" clId="{B5DFC679-6940-434F-8D6B-ED6EACD3E0C2}" dt="2020-01-13T10:57:06.679" v="671" actId="478"/>
          <ac:spMkLst>
            <pc:docMk/>
            <pc:sldMk cId="2631760630" sldId="368"/>
            <ac:spMk id="30" creationId="{7C0DDE76-481A-4067-BC34-93DA5F91085F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1" creationId="{E00C0DB4-B270-48A3-A9E9-08417A81F61E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2" creationId="{5ECBAB11-80E5-4AF9-8848-FAB355E7967F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3" creationId="{2D7DEB46-9C42-45FA-8F81-2902256C59A7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4" creationId="{E9E80A1E-923B-4693-A5F7-22687BC4C3EA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5" creationId="{EC27E5F5-8332-44AA-87F3-396779458089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6" creationId="{C97EB548-AC1C-409A-BC11-C5BCF38A8B99}"/>
          </ac:spMkLst>
        </pc:spChg>
        <pc:spChg chg="add mod">
          <ac:chgData name="Elise Schapira" userId="922153a7-3d05-4828-9103-57c0b5334c47" providerId="ADAL" clId="{B5DFC679-6940-434F-8D6B-ED6EACD3E0C2}" dt="2020-01-13T10:59:13.704" v="742" actId="164"/>
          <ac:spMkLst>
            <pc:docMk/>
            <pc:sldMk cId="2631760630" sldId="368"/>
            <ac:spMk id="37" creationId="{ED0C634E-058F-4D76-BD9D-79C098EA3AE5}"/>
          </ac:spMkLst>
        </pc:spChg>
        <pc:spChg chg="add del mod">
          <ac:chgData name="Elise Schapira" userId="922153a7-3d05-4828-9103-57c0b5334c47" providerId="ADAL" clId="{B5DFC679-6940-434F-8D6B-ED6EACD3E0C2}" dt="2020-01-13T17:50:20.074" v="1728" actId="478"/>
          <ac:spMkLst>
            <pc:docMk/>
            <pc:sldMk cId="2631760630" sldId="368"/>
            <ac:spMk id="38" creationId="{A06556B6-1378-4B06-A86E-7ABB61926E9D}"/>
          </ac:spMkLst>
        </pc:spChg>
        <pc:spChg chg="add mod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39" creationId="{6BBB5B49-2A83-4B39-A99A-089D0A908707}"/>
          </ac:spMkLst>
        </pc:spChg>
        <pc:spChg chg="add 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0" creationId="{AC687C83-C4D2-4497-8307-00C9054B1582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2" creationId="{81C5FA10-1D17-4F77-91CE-A3089F856BB9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3" creationId="{971DF772-9D90-4F8F-AD43-3A0A63B63608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5" creationId="{E4731439-B744-42F1-BCFE-A041B7E3B801}"/>
          </ac:spMkLst>
        </pc:spChg>
        <pc:spChg chg="mod topLvl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6" creationId="{353E2E59-EEB5-402D-B9D9-58C026C5B877}"/>
          </ac:spMkLst>
        </pc:spChg>
        <pc:spChg chg="add mod">
          <ac:chgData name="Elise Schapira" userId="922153a7-3d05-4828-9103-57c0b5334c47" providerId="ADAL" clId="{B5DFC679-6940-434F-8D6B-ED6EACD3E0C2}" dt="2020-01-13T11:00:06.139" v="769" actId="164"/>
          <ac:spMkLst>
            <pc:docMk/>
            <pc:sldMk cId="2631760630" sldId="368"/>
            <ac:spMk id="47" creationId="{54EB8CE2-B21B-4608-B55C-ACE02EAAEB76}"/>
          </ac:spMkLst>
        </pc:spChg>
        <pc:grpChg chg="add del mod">
          <ac:chgData name="Elise Schapira" userId="922153a7-3d05-4828-9103-57c0b5334c47" providerId="ADAL" clId="{B5DFC679-6940-434F-8D6B-ED6EACD3E0C2}" dt="2020-01-13T10:59:42.935" v="765" actId="165"/>
          <ac:grpSpMkLst>
            <pc:docMk/>
            <pc:sldMk cId="2631760630" sldId="368"/>
            <ac:grpSpMk id="2" creationId="{6E59CAF7-F577-4B25-8ADB-673FB17368E1}"/>
          </ac:grpSpMkLst>
        </pc:grpChg>
        <pc:grpChg chg="add mod">
          <ac:chgData name="Elise Schapira" userId="922153a7-3d05-4828-9103-57c0b5334c47" providerId="ADAL" clId="{B5DFC679-6940-434F-8D6B-ED6EACD3E0C2}" dt="2020-01-13T11:00:06.139" v="769" actId="164"/>
          <ac:grpSpMkLst>
            <pc:docMk/>
            <pc:sldMk cId="2631760630" sldId="368"/>
            <ac:grpSpMk id="3" creationId="{A73D0CBD-1B8B-4A14-A345-8F92494B2DC3}"/>
          </ac:grpSpMkLst>
        </pc:grpChg>
        <pc:grpChg chg="add del mod">
          <ac:chgData name="Elise Schapira" userId="922153a7-3d05-4828-9103-57c0b5334c47" providerId="ADAL" clId="{B5DFC679-6940-434F-8D6B-ED6EACD3E0C2}" dt="2020-01-13T10:59:42.935" v="765" actId="165"/>
          <ac:grpSpMkLst>
            <pc:docMk/>
            <pc:sldMk cId="2631760630" sldId="368"/>
            <ac:grpSpMk id="4" creationId="{8C14DB0D-A832-4624-8FC3-6E8176169EBA}"/>
          </ac:grpSpMkLst>
        </pc:grpChg>
        <pc:grpChg chg="add mod">
          <ac:chgData name="Elise Schapira" userId="922153a7-3d05-4828-9103-57c0b5334c47" providerId="ADAL" clId="{B5DFC679-6940-434F-8D6B-ED6EACD3E0C2}" dt="2020-01-13T11:00:12.246" v="781" actId="1035"/>
          <ac:grpSpMkLst>
            <pc:docMk/>
            <pc:sldMk cId="2631760630" sldId="368"/>
            <ac:grpSpMk id="5" creationId="{0E7E5CE1-DDEA-4532-A278-9E0E31D99595}"/>
          </ac:grpSpMkLst>
        </pc:grpChg>
        <pc:grpChg chg="add del mod">
          <ac:chgData name="Elise Schapira" userId="922153a7-3d05-4828-9103-57c0b5334c47" providerId="ADAL" clId="{B5DFC679-6940-434F-8D6B-ED6EACD3E0C2}" dt="2020-01-13T10:57:21.697" v="701" actId="165"/>
          <ac:grpSpMkLst>
            <pc:docMk/>
            <pc:sldMk cId="2631760630" sldId="368"/>
            <ac:grpSpMk id="13" creationId="{AEE20A3F-216A-4BA8-A5B5-0187D1E5D81C}"/>
          </ac:grpSpMkLst>
        </pc:grpChg>
        <pc:grpChg chg="del mod topLvl">
          <ac:chgData name="Elise Schapira" userId="922153a7-3d05-4828-9103-57c0b5334c47" providerId="ADAL" clId="{B5DFC679-6940-434F-8D6B-ED6EACD3E0C2}" dt="2020-01-13T10:57:22.862" v="702" actId="165"/>
          <ac:grpSpMkLst>
            <pc:docMk/>
            <pc:sldMk cId="2631760630" sldId="368"/>
            <ac:grpSpMk id="14" creationId="{2B83DDCC-593C-4449-BC53-C1169775EFAB}"/>
          </ac:grpSpMkLst>
        </pc:grpChg>
        <pc:grpChg chg="del mod topLvl">
          <ac:chgData name="Elise Schapira" userId="922153a7-3d05-4828-9103-57c0b5334c47" providerId="ADAL" clId="{B5DFC679-6940-434F-8D6B-ED6EACD3E0C2}" dt="2020-01-13T10:57:22.862" v="702" actId="165"/>
          <ac:grpSpMkLst>
            <pc:docMk/>
            <pc:sldMk cId="2631760630" sldId="368"/>
            <ac:grpSpMk id="15" creationId="{F61815B4-8A3A-47C1-BC90-9184BF3167D4}"/>
          </ac:grpSpMkLst>
        </pc:grpChg>
        <pc:grpChg chg="del mod topLvl">
          <ac:chgData name="Elise Schapira" userId="922153a7-3d05-4828-9103-57c0b5334c47" providerId="ADAL" clId="{B5DFC679-6940-434F-8D6B-ED6EACD3E0C2}" dt="2020-01-13T10:57:22.862" v="702" actId="165"/>
          <ac:grpSpMkLst>
            <pc:docMk/>
            <pc:sldMk cId="2631760630" sldId="368"/>
            <ac:grpSpMk id="16" creationId="{FFC295CA-67C5-4D64-A6B7-468514B01CEB}"/>
          </ac:grpSpMkLst>
        </pc:grpChg>
        <pc:grpChg chg="del mod">
          <ac:chgData name="Elise Schapira" userId="922153a7-3d05-4828-9103-57c0b5334c47" providerId="ADAL" clId="{B5DFC679-6940-434F-8D6B-ED6EACD3E0C2}" dt="2020-01-13T10:57:06.679" v="671" actId="478"/>
          <ac:grpSpMkLst>
            <pc:docMk/>
            <pc:sldMk cId="2631760630" sldId="368"/>
            <ac:grpSpMk id="17" creationId="{8B0D82EA-4F3E-4EAF-BCA3-A6C6CA1E4EE2}"/>
          </ac:grpSpMkLst>
        </pc:grpChg>
        <pc:grpChg chg="del mod topLvl">
          <ac:chgData name="Elise Schapira" userId="922153a7-3d05-4828-9103-57c0b5334c47" providerId="ADAL" clId="{B5DFC679-6940-434F-8D6B-ED6EACD3E0C2}" dt="2020-01-13T10:57:22.862" v="702" actId="165"/>
          <ac:grpSpMkLst>
            <pc:docMk/>
            <pc:sldMk cId="2631760630" sldId="368"/>
            <ac:grpSpMk id="20" creationId="{B03E07F9-6DCF-4C1D-9D87-102FC0647949}"/>
          </ac:grpSpMkLst>
        </pc:grpChg>
        <pc:grpChg chg="del mod topLvl">
          <ac:chgData name="Elise Schapira" userId="922153a7-3d05-4828-9103-57c0b5334c47" providerId="ADAL" clId="{B5DFC679-6940-434F-8D6B-ED6EACD3E0C2}" dt="2020-01-13T10:57:27.442" v="703" actId="165"/>
          <ac:grpSpMkLst>
            <pc:docMk/>
            <pc:sldMk cId="2631760630" sldId="368"/>
            <ac:grpSpMk id="27" creationId="{1460A6C0-93EE-4F54-A98B-74CA5A229F6A}"/>
          </ac:grpSpMkLst>
        </pc:grpChg>
        <pc:grpChg chg="del mod">
          <ac:chgData name="Elise Schapira" userId="922153a7-3d05-4828-9103-57c0b5334c47" providerId="ADAL" clId="{B5DFC679-6940-434F-8D6B-ED6EACD3E0C2}" dt="2020-01-13T10:57:06.679" v="671" actId="478"/>
          <ac:grpSpMkLst>
            <pc:docMk/>
            <pc:sldMk cId="2631760630" sldId="368"/>
            <ac:grpSpMk id="28" creationId="{1F813784-457F-4262-9F2D-1974EE967FA3}"/>
          </ac:grpSpMkLst>
        </pc:grpChg>
        <pc:grpChg chg="add del mod">
          <ac:chgData name="Elise Schapira" userId="922153a7-3d05-4828-9103-57c0b5334c47" providerId="ADAL" clId="{B5DFC679-6940-434F-8D6B-ED6EACD3E0C2}" dt="2020-01-13T10:59:42.935" v="765" actId="165"/>
          <ac:grpSpMkLst>
            <pc:docMk/>
            <pc:sldMk cId="2631760630" sldId="368"/>
            <ac:grpSpMk id="41" creationId="{116FF2C5-B53A-429C-8469-E0E03FA503F7}"/>
          </ac:grpSpMkLst>
        </pc:grpChg>
        <pc:grpChg chg="add del mod">
          <ac:chgData name="Elise Schapira" userId="922153a7-3d05-4828-9103-57c0b5334c47" providerId="ADAL" clId="{B5DFC679-6940-434F-8D6B-ED6EACD3E0C2}" dt="2020-01-13T10:59:28.100" v="761" actId="165"/>
          <ac:grpSpMkLst>
            <pc:docMk/>
            <pc:sldMk cId="2631760630" sldId="368"/>
            <ac:grpSpMk id="44" creationId="{0A79845C-6B93-4736-8CA8-832D86B65F6F}"/>
          </ac:grpSpMkLst>
        </pc:grpChg>
        <pc:graphicFrameChg chg="del mod">
          <ac:chgData name="Elise Schapira" userId="922153a7-3d05-4828-9103-57c0b5334c47" providerId="ADAL" clId="{B5DFC679-6940-434F-8D6B-ED6EACD3E0C2}" dt="2020-01-13T10:58:42.192" v="710" actId="478"/>
          <ac:graphicFrameMkLst>
            <pc:docMk/>
            <pc:sldMk cId="2631760630" sldId="368"/>
            <ac:graphicFrameMk id="6" creationId="{B0F81D80-0E6D-450F-BA34-F7D90F8B4579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7:50:16.079" v="1727" actId="20577"/>
          <ac:graphicFrameMkLst>
            <pc:docMk/>
            <pc:sldMk cId="2631760630" sldId="368"/>
            <ac:graphicFrameMk id="10" creationId="{2C0610EF-040B-484A-AC48-4319E233F030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1:00:12.246" v="781" actId="1035"/>
          <ac:graphicFrameMkLst>
            <pc:docMk/>
            <pc:sldMk cId="2631760630" sldId="368"/>
            <ac:graphicFrameMk id="11" creationId="{34ADA71B-3BE4-4BBA-A6A6-4BC0FB1BE9A7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1:00:18.118" v="790" actId="1035"/>
          <ac:graphicFrameMkLst>
            <pc:docMk/>
            <pc:sldMk cId="2631760630" sldId="368"/>
            <ac:graphicFrameMk id="12" creationId="{C9053E3C-DB02-45EF-AFA6-C0019BF819D1}"/>
          </ac:graphicFrameMkLst>
        </pc:graphicFrameChg>
        <pc:picChg chg="add del mod">
          <ac:chgData name="Elise Schapira" userId="922153a7-3d05-4828-9103-57c0b5334c47" providerId="ADAL" clId="{B5DFC679-6940-434F-8D6B-ED6EACD3E0C2}" dt="2020-01-13T11:16:24.597" v="1722" actId="478"/>
          <ac:picMkLst>
            <pc:docMk/>
            <pc:sldMk cId="2631760630" sldId="368"/>
            <ac:picMk id="9" creationId="{F6A65F90-28DC-4937-9FCA-3416950F3CE1}"/>
          </ac:picMkLst>
        </pc:picChg>
      </pc:sldChg>
      <pc:sldChg chg="del">
        <pc:chgData name="Elise Schapira" userId="922153a7-3d05-4828-9103-57c0b5334c47" providerId="ADAL" clId="{B5DFC679-6940-434F-8D6B-ED6EACD3E0C2}" dt="2020-01-13T10:53:56.893" v="458" actId="2696"/>
        <pc:sldMkLst>
          <pc:docMk/>
          <pc:sldMk cId="2745048953" sldId="369"/>
        </pc:sldMkLst>
      </pc:sldChg>
      <pc:sldChg chg="del">
        <pc:chgData name="Elise Schapira" userId="922153a7-3d05-4828-9103-57c0b5334c47" providerId="ADAL" clId="{B5DFC679-6940-434F-8D6B-ED6EACD3E0C2}" dt="2020-01-13T11:02:36.106" v="825" actId="47"/>
        <pc:sldMkLst>
          <pc:docMk/>
          <pc:sldMk cId="2927804584" sldId="370"/>
        </pc:sldMkLst>
      </pc:sldChg>
      <pc:sldChg chg="del">
        <pc:chgData name="Elise Schapira" userId="922153a7-3d05-4828-9103-57c0b5334c47" providerId="ADAL" clId="{B5DFC679-6940-434F-8D6B-ED6EACD3E0C2}" dt="2020-01-13T11:02:50.781" v="827" actId="47"/>
        <pc:sldMkLst>
          <pc:docMk/>
          <pc:sldMk cId="2805881648" sldId="371"/>
        </pc:sldMkLst>
      </pc:sldChg>
      <pc:sldChg chg="del">
        <pc:chgData name="Elise Schapira" userId="922153a7-3d05-4828-9103-57c0b5334c47" providerId="ADAL" clId="{B5DFC679-6940-434F-8D6B-ED6EACD3E0C2}" dt="2020-01-13T11:05:04.930" v="929" actId="47"/>
        <pc:sldMkLst>
          <pc:docMk/>
          <pc:sldMk cId="3735534458" sldId="372"/>
        </pc:sldMkLst>
      </pc:sldChg>
      <pc:sldChg chg="del">
        <pc:chgData name="Elise Schapira" userId="922153a7-3d05-4828-9103-57c0b5334c47" providerId="ADAL" clId="{B5DFC679-6940-434F-8D6B-ED6EACD3E0C2}" dt="2020-01-13T11:12:44.258" v="1313" actId="47"/>
        <pc:sldMkLst>
          <pc:docMk/>
          <pc:sldMk cId="2952556961" sldId="376"/>
        </pc:sldMkLst>
      </pc:sldChg>
      <pc:sldChg chg="addSp delSp modSp">
        <pc:chgData name="Elise Schapira" userId="922153a7-3d05-4828-9103-57c0b5334c47" providerId="ADAL" clId="{B5DFC679-6940-434F-8D6B-ED6EACD3E0C2}" dt="2020-01-13T17:51:21.992" v="1733" actId="403"/>
        <pc:sldMkLst>
          <pc:docMk/>
          <pc:sldMk cId="3060409713" sldId="377"/>
        </pc:sldMkLst>
        <pc:spChg chg="mod">
          <ac:chgData name="Elise Schapira" userId="922153a7-3d05-4828-9103-57c0b5334c47" providerId="ADAL" clId="{B5DFC679-6940-434F-8D6B-ED6EACD3E0C2}" dt="2020-01-13T17:51:21.992" v="1733" actId="403"/>
          <ac:spMkLst>
            <pc:docMk/>
            <pc:sldMk cId="3060409713" sldId="377"/>
            <ac:spMk id="17" creationId="{5DDA8C6C-688C-46FD-9FE1-334A854377CF}"/>
          </ac:spMkLst>
        </pc:spChg>
        <pc:spChg chg="mod">
          <ac:chgData name="Elise Schapira" userId="922153a7-3d05-4828-9103-57c0b5334c47" providerId="ADAL" clId="{B5DFC679-6940-434F-8D6B-ED6EACD3E0C2}" dt="2020-01-13T17:51:21.992" v="1733" actId="403"/>
          <ac:spMkLst>
            <pc:docMk/>
            <pc:sldMk cId="3060409713" sldId="377"/>
            <ac:spMk id="20" creationId="{4AB5C708-FCB4-4FC2-81D5-BECE3BB75987}"/>
          </ac:spMkLst>
        </pc:spChg>
        <pc:spChg chg="mod">
          <ac:chgData name="Elise Schapira" userId="922153a7-3d05-4828-9103-57c0b5334c47" providerId="ADAL" clId="{B5DFC679-6940-434F-8D6B-ED6EACD3E0C2}" dt="2020-01-13T17:51:21.992" v="1733" actId="403"/>
          <ac:spMkLst>
            <pc:docMk/>
            <pc:sldMk cId="3060409713" sldId="377"/>
            <ac:spMk id="21" creationId="{DA5940A5-CC07-4A3D-9E8B-2B8980C599C1}"/>
          </ac:spMkLst>
        </pc:spChg>
        <pc:grpChg chg="del mod">
          <ac:chgData name="Elise Schapira" userId="922153a7-3d05-4828-9103-57c0b5334c47" providerId="ADAL" clId="{B5DFC679-6940-434F-8D6B-ED6EACD3E0C2}" dt="2020-01-13T11:14:23.789" v="1626" actId="478"/>
          <ac:grpSpMkLst>
            <pc:docMk/>
            <pc:sldMk cId="3060409713" sldId="377"/>
            <ac:grpSpMk id="2" creationId="{AC1BBEB8-C152-4998-88E6-B922F9A261A2}"/>
          </ac:grpSpMkLst>
        </pc:grpChg>
        <pc:grpChg chg="add mod">
          <ac:chgData name="Elise Schapira" userId="922153a7-3d05-4828-9103-57c0b5334c47" providerId="ADAL" clId="{B5DFC679-6940-434F-8D6B-ED6EACD3E0C2}" dt="2020-01-13T11:13:48.350" v="1592" actId="1035"/>
          <ac:grpSpMkLst>
            <pc:docMk/>
            <pc:sldMk cId="3060409713" sldId="377"/>
            <ac:grpSpMk id="16" creationId="{D0A53AB2-C65A-4D9D-BF85-7CFDF4BBB152}"/>
          </ac:grpSpMkLst>
        </pc:grpChg>
        <pc:grpChg chg="add mod">
          <ac:chgData name="Elise Schapira" userId="922153a7-3d05-4828-9103-57c0b5334c47" providerId="ADAL" clId="{B5DFC679-6940-434F-8D6B-ED6EACD3E0C2}" dt="2020-01-13T11:14:01.022" v="1620" actId="1036"/>
          <ac:grpSpMkLst>
            <pc:docMk/>
            <pc:sldMk cId="3060409713" sldId="377"/>
            <ac:grpSpMk id="23" creationId="{C9FCBA0F-C3D2-48ED-86C8-2F22A0A2531B}"/>
          </ac:grpSpMkLst>
        </pc:grpChg>
        <pc:graphicFrameChg chg="del mod">
          <ac:chgData name="Elise Schapira" userId="922153a7-3d05-4828-9103-57c0b5334c47" providerId="ADAL" clId="{B5DFC679-6940-434F-8D6B-ED6EACD3E0C2}" dt="2020-01-13T11:14:23.789" v="1626" actId="478"/>
          <ac:graphicFrameMkLst>
            <pc:docMk/>
            <pc:sldMk cId="3060409713" sldId="377"/>
            <ac:graphicFrameMk id="12" creationId="{2D5E651E-460E-413B-AF1E-DDD8CCAFD705}"/>
          </ac:graphicFrameMkLst>
        </pc:graphicFrameChg>
        <pc:graphicFrameChg chg="add mod modGraphic">
          <ac:chgData name="Elise Schapira" userId="922153a7-3d05-4828-9103-57c0b5334c47" providerId="ADAL" clId="{B5DFC679-6940-434F-8D6B-ED6EACD3E0C2}" dt="2020-01-13T11:14:19.509" v="1625" actId="20577"/>
          <ac:graphicFrameMkLst>
            <pc:docMk/>
            <pc:sldMk cId="3060409713" sldId="377"/>
            <ac:graphicFrameMk id="22" creationId="{E8F4AAF0-8A81-4E1A-BB64-9091CCA5AFBD}"/>
          </ac:graphicFrameMkLst>
        </pc:graphicFrameChg>
        <pc:picChg chg="add del">
          <ac:chgData name="Elise Schapira" userId="922153a7-3d05-4828-9103-57c0b5334c47" providerId="ADAL" clId="{B5DFC679-6940-434F-8D6B-ED6EACD3E0C2}" dt="2020-01-13T11:16:11.485" v="1717" actId="478"/>
          <ac:picMkLst>
            <pc:docMk/>
            <pc:sldMk cId="3060409713" sldId="377"/>
            <ac:picMk id="11" creationId="{63F901DD-E600-4B3F-AC42-675EA579BDF0}"/>
          </ac:picMkLst>
        </pc:picChg>
      </pc:sldChg>
      <pc:sldChg chg="del">
        <pc:chgData name="Elise Schapira" userId="922153a7-3d05-4828-9103-57c0b5334c47" providerId="ADAL" clId="{B5DFC679-6940-434F-8D6B-ED6EACD3E0C2}" dt="2020-01-13T11:16:09.071" v="1715" actId="47"/>
        <pc:sldMkLst>
          <pc:docMk/>
          <pc:sldMk cId="2470557311" sldId="378"/>
        </pc:sldMkLst>
      </pc:sldChg>
      <pc:sldChg chg="modSp del">
        <pc:chgData name="Elise Schapira" userId="922153a7-3d05-4828-9103-57c0b5334c47" providerId="ADAL" clId="{B5DFC679-6940-434F-8D6B-ED6EACD3E0C2}" dt="2020-01-13T11:09:02.685" v="1096" actId="47"/>
        <pc:sldMkLst>
          <pc:docMk/>
          <pc:sldMk cId="2375953886" sldId="379"/>
        </pc:sldMkLst>
        <pc:picChg chg="mod">
          <ac:chgData name="Elise Schapira" userId="922153a7-3d05-4828-9103-57c0b5334c47" providerId="ADAL" clId="{B5DFC679-6940-434F-8D6B-ED6EACD3E0C2}" dt="2020-01-13T11:08:39.922" v="1077" actId="1076"/>
          <ac:picMkLst>
            <pc:docMk/>
            <pc:sldMk cId="2375953886" sldId="379"/>
            <ac:picMk id="14" creationId="{3383D178-482E-4FA2-88B4-DB4E51F7FAEA}"/>
          </ac:picMkLst>
        </pc:picChg>
      </pc:sldChg>
      <pc:sldChg chg="del">
        <pc:chgData name="Elise Schapira" userId="922153a7-3d05-4828-9103-57c0b5334c47" providerId="ADAL" clId="{B5DFC679-6940-434F-8D6B-ED6EACD3E0C2}" dt="2020-01-13T11:09:33.929" v="1105" actId="47"/>
        <pc:sldMkLst>
          <pc:docMk/>
          <pc:sldMk cId="172095872" sldId="380"/>
        </pc:sldMkLst>
      </pc:sldChg>
      <pc:sldChg chg="del">
        <pc:chgData name="Elise Schapira" userId="922153a7-3d05-4828-9103-57c0b5334c47" providerId="ADAL" clId="{B5DFC679-6940-434F-8D6B-ED6EACD3E0C2}" dt="2020-01-13T11:09:18.451" v="1101" actId="47"/>
        <pc:sldMkLst>
          <pc:docMk/>
          <pc:sldMk cId="626155993" sldId="381"/>
        </pc:sldMkLst>
      </pc:sldChg>
      <pc:sldChg chg="addSp delSp modSp add ord">
        <pc:chgData name="Elise Schapira" userId="922153a7-3d05-4828-9103-57c0b5334c47" providerId="ADAL" clId="{B5DFC679-6940-434F-8D6B-ED6EACD3E0C2}" dt="2020-01-13T17:52:17.027" v="1745" actId="20577"/>
        <pc:sldMkLst>
          <pc:docMk/>
          <pc:sldMk cId="3844832371" sldId="382"/>
        </pc:sldMkLst>
        <pc:spChg chg="mod">
          <ac:chgData name="Elise Schapira" userId="922153a7-3d05-4828-9103-57c0b5334c47" providerId="ADAL" clId="{B5DFC679-6940-434F-8D6B-ED6EACD3E0C2}" dt="2020-01-13T17:52:17.027" v="1745" actId="20577"/>
          <ac:spMkLst>
            <pc:docMk/>
            <pc:sldMk cId="3844832371" sldId="382"/>
            <ac:spMk id="11" creationId="{B99A4992-BB48-42CA-8898-97F5AF84D150}"/>
          </ac:spMkLst>
        </pc:spChg>
        <pc:grpChg chg="add">
          <ac:chgData name="Elise Schapira" userId="922153a7-3d05-4828-9103-57c0b5334c47" providerId="ADAL" clId="{B5DFC679-6940-434F-8D6B-ED6EACD3E0C2}" dt="2020-01-13T17:52:13.197" v="1741"/>
          <ac:grpSpMkLst>
            <pc:docMk/>
            <pc:sldMk cId="3844832371" sldId="382"/>
            <ac:grpSpMk id="9" creationId="{914D122C-B038-471B-9AE2-D456EF5563C9}"/>
          </ac:grpSpMkLst>
        </pc:grpChg>
        <pc:grpChg chg="del">
          <ac:chgData name="Elise Schapira" userId="922153a7-3d05-4828-9103-57c0b5334c47" providerId="ADAL" clId="{B5DFC679-6940-434F-8D6B-ED6EACD3E0C2}" dt="2020-01-13T17:52:12.866" v="1740" actId="478"/>
          <ac:grpSpMkLst>
            <pc:docMk/>
            <pc:sldMk cId="3844832371" sldId="382"/>
            <ac:grpSpMk id="16" creationId="{B31300A9-E3C5-4701-8EF1-45ED088A04DD}"/>
          </ac:grpSpMkLst>
        </pc:grpChg>
      </pc:sldChg>
      <pc:sldChg chg="delSp modSp add">
        <pc:chgData name="Elise Schapira" userId="922153a7-3d05-4828-9103-57c0b5334c47" providerId="ADAL" clId="{B5DFC679-6940-434F-8D6B-ED6EACD3E0C2}" dt="2020-01-13T10:55:08.828" v="480" actId="21"/>
        <pc:sldMkLst>
          <pc:docMk/>
          <pc:sldMk cId="3823043107" sldId="383"/>
        </pc:sldMkLst>
        <pc:spChg chg="mod">
          <ac:chgData name="Elise Schapira" userId="922153a7-3d05-4828-9103-57c0b5334c47" providerId="ADAL" clId="{B5DFC679-6940-434F-8D6B-ED6EACD3E0C2}" dt="2020-01-13T10:54:19.447" v="462" actId="207"/>
          <ac:spMkLst>
            <pc:docMk/>
            <pc:sldMk cId="3823043107" sldId="383"/>
            <ac:spMk id="43" creationId="{7E698783-8C53-495E-8280-2E8B02489CC7}"/>
          </ac:spMkLst>
        </pc:spChg>
        <pc:spChg chg="mod">
          <ac:chgData name="Elise Schapira" userId="922153a7-3d05-4828-9103-57c0b5334c47" providerId="ADAL" clId="{B5DFC679-6940-434F-8D6B-ED6EACD3E0C2}" dt="2020-01-13T10:54:10.768" v="461" actId="208"/>
          <ac:spMkLst>
            <pc:docMk/>
            <pc:sldMk cId="3823043107" sldId="383"/>
            <ac:spMk id="44" creationId="{7A9FED69-9EB5-41D1-9B54-ECE99CFE6668}"/>
          </ac:spMkLst>
        </pc:spChg>
        <pc:spChg chg="mod">
          <ac:chgData name="Elise Schapira" userId="922153a7-3d05-4828-9103-57c0b5334c47" providerId="ADAL" clId="{B5DFC679-6940-434F-8D6B-ED6EACD3E0C2}" dt="2020-01-13T10:54:23.043" v="463" actId="207"/>
          <ac:spMkLst>
            <pc:docMk/>
            <pc:sldMk cId="3823043107" sldId="383"/>
            <ac:spMk id="45" creationId="{38776AE6-8C67-43A9-B9A6-F1DE74177721}"/>
          </ac:spMkLst>
        </pc:spChg>
        <pc:graphicFrameChg chg="modGraphic">
          <ac:chgData name="Elise Schapira" userId="922153a7-3d05-4828-9103-57c0b5334c47" providerId="ADAL" clId="{B5DFC679-6940-434F-8D6B-ED6EACD3E0C2}" dt="2020-01-13T10:55:03.578" v="479" actId="207"/>
          <ac:graphicFrameMkLst>
            <pc:docMk/>
            <pc:sldMk cId="3823043107" sldId="383"/>
            <ac:graphicFrameMk id="41" creationId="{EB6067C6-5E17-41EB-A260-894592075C4F}"/>
          </ac:graphicFrameMkLst>
        </pc:graphicFrameChg>
        <pc:picChg chg="del">
          <ac:chgData name="Elise Schapira" userId="922153a7-3d05-4828-9103-57c0b5334c47" providerId="ADAL" clId="{B5DFC679-6940-434F-8D6B-ED6EACD3E0C2}" dt="2020-01-13T10:55:08.828" v="480" actId="21"/>
          <ac:picMkLst>
            <pc:docMk/>
            <pc:sldMk cId="3823043107" sldId="383"/>
            <ac:picMk id="2" creationId="{D981A980-08C4-4353-A516-F093B17E9818}"/>
          </ac:picMkLst>
        </pc:picChg>
      </pc:sldChg>
      <pc:sldChg chg="delSp modSp add">
        <pc:chgData name="Elise Schapira" userId="922153a7-3d05-4828-9103-57c0b5334c47" providerId="ADAL" clId="{B5DFC679-6940-434F-8D6B-ED6EACD3E0C2}" dt="2020-01-13T17:49:58.209" v="1725" actId="207"/>
        <pc:sldMkLst>
          <pc:docMk/>
          <pc:sldMk cId="593213667" sldId="384"/>
        </pc:sldMkLst>
        <pc:spChg chg="mod">
          <ac:chgData name="Elise Schapira" userId="922153a7-3d05-4828-9103-57c0b5334c47" providerId="ADAL" clId="{B5DFC679-6940-434F-8D6B-ED6EACD3E0C2}" dt="2020-01-13T11:02:25.217" v="824" actId="20577"/>
          <ac:spMkLst>
            <pc:docMk/>
            <pc:sldMk cId="593213667" sldId="384"/>
            <ac:spMk id="19" creationId="{5252A847-DE45-4FA3-A1F8-EEBEB845FF8E}"/>
          </ac:spMkLst>
        </pc:spChg>
        <pc:spChg chg="del">
          <ac:chgData name="Elise Schapira" userId="922153a7-3d05-4828-9103-57c0b5334c47" providerId="ADAL" clId="{B5DFC679-6940-434F-8D6B-ED6EACD3E0C2}" dt="2020-01-13T11:02:02.625" v="810" actId="478"/>
          <ac:spMkLst>
            <pc:docMk/>
            <pc:sldMk cId="593213667" sldId="384"/>
            <ac:spMk id="38" creationId="{A06556B6-1378-4B06-A86E-7ABB61926E9D}"/>
          </ac:spMkLst>
        </pc:spChg>
        <pc:graphicFrameChg chg="modGraphic">
          <ac:chgData name="Elise Schapira" userId="922153a7-3d05-4828-9103-57c0b5334c47" providerId="ADAL" clId="{B5DFC679-6940-434F-8D6B-ED6EACD3E0C2}" dt="2020-01-13T11:02:05.430" v="812" actId="20577"/>
          <ac:graphicFrameMkLst>
            <pc:docMk/>
            <pc:sldMk cId="593213667" sldId="384"/>
            <ac:graphicFrameMk id="10" creationId="{2C0610EF-040B-484A-AC48-4319E233F030}"/>
          </ac:graphicFrameMkLst>
        </pc:graphicFrameChg>
        <pc:graphicFrameChg chg="modGraphic">
          <ac:chgData name="Elise Schapira" userId="922153a7-3d05-4828-9103-57c0b5334c47" providerId="ADAL" clId="{B5DFC679-6940-434F-8D6B-ED6EACD3E0C2}" dt="2020-01-13T17:49:58.209" v="1725" actId="207"/>
          <ac:graphicFrameMkLst>
            <pc:docMk/>
            <pc:sldMk cId="593213667" sldId="384"/>
            <ac:graphicFrameMk id="12" creationId="{C9053E3C-DB02-45EF-AFA6-C0019BF819D1}"/>
          </ac:graphicFrameMkLst>
        </pc:graphicFrameChg>
        <pc:picChg chg="del">
          <ac:chgData name="Elise Schapira" userId="922153a7-3d05-4828-9103-57c0b5334c47" providerId="ADAL" clId="{B5DFC679-6940-434F-8D6B-ED6EACD3E0C2}" dt="2020-01-13T11:03:01.656" v="831" actId="21"/>
          <ac:picMkLst>
            <pc:docMk/>
            <pc:sldMk cId="593213667" sldId="384"/>
            <ac:picMk id="9" creationId="{F6A65F90-28DC-4937-9FCA-3416950F3CE1}"/>
          </ac:picMkLst>
        </pc:picChg>
      </pc:sldChg>
      <pc:sldChg chg="delSp modSp add">
        <pc:chgData name="Elise Schapira" userId="922153a7-3d05-4828-9103-57c0b5334c47" providerId="ADAL" clId="{B5DFC679-6940-434F-8D6B-ED6EACD3E0C2}" dt="2020-01-13T11:16:20.356" v="1721" actId="478"/>
        <pc:sldMkLst>
          <pc:docMk/>
          <pc:sldMk cId="3309314907" sldId="385"/>
        </pc:sldMkLst>
        <pc:spChg chg="mod">
          <ac:chgData name="Elise Schapira" userId="922153a7-3d05-4828-9103-57c0b5334c47" providerId="ADAL" clId="{B5DFC679-6940-434F-8D6B-ED6EACD3E0C2}" dt="2020-01-13T11:04:12.222" v="914" actId="115"/>
          <ac:spMkLst>
            <pc:docMk/>
            <pc:sldMk cId="3309314907" sldId="385"/>
            <ac:spMk id="19" creationId="{5252A847-DE45-4FA3-A1F8-EEBEB845FF8E}"/>
          </ac:spMkLst>
        </pc:spChg>
        <pc:graphicFrameChg chg="mod">
          <ac:chgData name="Elise Schapira" userId="922153a7-3d05-4828-9103-57c0b5334c47" providerId="ADAL" clId="{B5DFC679-6940-434F-8D6B-ED6EACD3E0C2}" dt="2020-01-13T11:03:51.109" v="888"/>
          <ac:graphicFrameMkLst>
            <pc:docMk/>
            <pc:sldMk cId="3309314907" sldId="385"/>
            <ac:graphicFrameMk id="6" creationId="{BDB15923-A23A-47C0-857D-E320EAAAECDC}"/>
          </ac:graphicFrameMkLst>
        </pc:graphicFrameChg>
        <pc:graphicFrameChg chg="modGraphic">
          <ac:chgData name="Elise Schapira" userId="922153a7-3d05-4828-9103-57c0b5334c47" providerId="ADAL" clId="{B5DFC679-6940-434F-8D6B-ED6EACD3E0C2}" dt="2020-01-13T11:04:58.689" v="928" actId="207"/>
          <ac:graphicFrameMkLst>
            <pc:docMk/>
            <pc:sldMk cId="3309314907" sldId="385"/>
            <ac:graphicFrameMk id="10" creationId="{8898CACA-32CE-4B5A-BEEC-D40A8EC45CEC}"/>
          </ac:graphicFrameMkLst>
        </pc:graphicFrameChg>
        <pc:picChg chg="del">
          <ac:chgData name="Elise Schapira" userId="922153a7-3d05-4828-9103-57c0b5334c47" providerId="ADAL" clId="{B5DFC679-6940-434F-8D6B-ED6EACD3E0C2}" dt="2020-01-13T11:16:20.356" v="1721" actId="478"/>
          <ac:picMkLst>
            <pc:docMk/>
            <pc:sldMk cId="3309314907" sldId="385"/>
            <ac:picMk id="9" creationId="{ACC4F190-7CF1-4AF5-8E2E-5B46AE16182D}"/>
          </ac:picMkLst>
        </pc:picChg>
      </pc:sldChg>
      <pc:sldChg chg="addSp delSp modSp add">
        <pc:chgData name="Elise Schapira" userId="922153a7-3d05-4828-9103-57c0b5334c47" providerId="ADAL" clId="{B5DFC679-6940-434F-8D6B-ED6EACD3E0C2}" dt="2020-01-13T11:16:18.267" v="1720" actId="478"/>
        <pc:sldMkLst>
          <pc:docMk/>
          <pc:sldMk cId="3999919827" sldId="386"/>
        </pc:sldMkLst>
        <pc:spChg chg="add mod">
          <ac:chgData name="Elise Schapira" userId="922153a7-3d05-4828-9103-57c0b5334c47" providerId="ADAL" clId="{B5DFC679-6940-434F-8D6B-ED6EACD3E0C2}" dt="2020-01-13T11:08:26.303" v="1074" actId="164"/>
          <ac:spMkLst>
            <pc:docMk/>
            <pc:sldMk cId="3999919827" sldId="386"/>
            <ac:spMk id="13" creationId="{9B67689B-2745-4157-8347-5B83C60F1880}"/>
          </ac:spMkLst>
        </pc:spChg>
        <pc:spChg chg="add mod">
          <ac:chgData name="Elise Schapira" userId="922153a7-3d05-4828-9103-57c0b5334c47" providerId="ADAL" clId="{B5DFC679-6940-434F-8D6B-ED6EACD3E0C2}" dt="2020-01-13T11:08:26.303" v="1074" actId="164"/>
          <ac:spMkLst>
            <pc:docMk/>
            <pc:sldMk cId="3999919827" sldId="386"/>
            <ac:spMk id="14" creationId="{DCAA9CBC-B005-4873-BBFC-96C0CC6C5D95}"/>
          </ac:spMkLst>
        </pc:spChg>
        <pc:spChg chg="add mod">
          <ac:chgData name="Elise Schapira" userId="922153a7-3d05-4828-9103-57c0b5334c47" providerId="ADAL" clId="{B5DFC679-6940-434F-8D6B-ED6EACD3E0C2}" dt="2020-01-13T11:08:24.385" v="1073" actId="164"/>
          <ac:spMkLst>
            <pc:docMk/>
            <pc:sldMk cId="3999919827" sldId="386"/>
            <ac:spMk id="15" creationId="{FCAB8180-4D8C-45BC-8E70-C4D801F97829}"/>
          </ac:spMkLst>
        </pc:spChg>
        <pc:spChg chg="add mod">
          <ac:chgData name="Elise Schapira" userId="922153a7-3d05-4828-9103-57c0b5334c47" providerId="ADAL" clId="{B5DFC679-6940-434F-8D6B-ED6EACD3E0C2}" dt="2020-01-13T11:08:13.563" v="1070" actId="164"/>
          <ac:spMkLst>
            <pc:docMk/>
            <pc:sldMk cId="3999919827" sldId="386"/>
            <ac:spMk id="16" creationId="{9BDD4AEE-5640-43BA-8CEA-0FA556AA3B72}"/>
          </ac:spMkLst>
        </pc:spChg>
        <pc:spChg chg="mod">
          <ac:chgData name="Elise Schapira" userId="922153a7-3d05-4828-9103-57c0b5334c47" providerId="ADAL" clId="{B5DFC679-6940-434F-8D6B-ED6EACD3E0C2}" dt="2020-01-13T11:08:58.913" v="1095" actId="20577"/>
          <ac:spMkLst>
            <pc:docMk/>
            <pc:sldMk cId="3999919827" sldId="386"/>
            <ac:spMk id="19" creationId="{5252A847-DE45-4FA3-A1F8-EEBEB845FF8E}"/>
          </ac:spMkLst>
        </pc:spChg>
        <pc:grpChg chg="add mod">
          <ac:chgData name="Elise Schapira" userId="922153a7-3d05-4828-9103-57c0b5334c47" providerId="ADAL" clId="{B5DFC679-6940-434F-8D6B-ED6EACD3E0C2}" dt="2020-01-13T11:08:30.514" v="1075" actId="164"/>
          <ac:grpSpMkLst>
            <pc:docMk/>
            <pc:sldMk cId="3999919827" sldId="386"/>
            <ac:grpSpMk id="4" creationId="{9E063659-5708-40EB-BAD3-02D52877B946}"/>
          </ac:grpSpMkLst>
        </pc:grpChg>
        <pc:grpChg chg="add mod">
          <ac:chgData name="Elise Schapira" userId="922153a7-3d05-4828-9103-57c0b5334c47" providerId="ADAL" clId="{B5DFC679-6940-434F-8D6B-ED6EACD3E0C2}" dt="2020-01-13T11:08:30.514" v="1075" actId="164"/>
          <ac:grpSpMkLst>
            <pc:docMk/>
            <pc:sldMk cId="3999919827" sldId="386"/>
            <ac:grpSpMk id="5" creationId="{4DF97E9B-F4D2-4A01-9C97-A5F80E6F85DF}"/>
          </ac:grpSpMkLst>
        </pc:grpChg>
        <pc:grpChg chg="add mod">
          <ac:chgData name="Elise Schapira" userId="922153a7-3d05-4828-9103-57c0b5334c47" providerId="ADAL" clId="{B5DFC679-6940-434F-8D6B-ED6EACD3E0C2}" dt="2020-01-13T11:08:30.514" v="1075" actId="164"/>
          <ac:grpSpMkLst>
            <pc:docMk/>
            <pc:sldMk cId="3999919827" sldId="386"/>
            <ac:grpSpMk id="17" creationId="{58C81DE1-784A-48E1-9F0E-A7207E690F76}"/>
          </ac:grpSpMkLst>
        </pc:grpChg>
        <pc:grpChg chg="add mod">
          <ac:chgData name="Elise Schapira" userId="922153a7-3d05-4828-9103-57c0b5334c47" providerId="ADAL" clId="{B5DFC679-6940-434F-8D6B-ED6EACD3E0C2}" dt="2020-01-13T11:08:30.514" v="1075" actId="164"/>
          <ac:grpSpMkLst>
            <pc:docMk/>
            <pc:sldMk cId="3999919827" sldId="386"/>
            <ac:grpSpMk id="20" creationId="{789383A6-2640-44A4-AD33-48E295155673}"/>
          </ac:grpSpMkLst>
        </pc:grpChg>
        <pc:graphicFrameChg chg="add del mod modGraphic">
          <ac:chgData name="Elise Schapira" userId="922153a7-3d05-4828-9103-57c0b5334c47" providerId="ADAL" clId="{B5DFC679-6940-434F-8D6B-ED6EACD3E0C2}" dt="2020-01-13T11:16:18.267" v="1720" actId="478"/>
          <ac:graphicFrameMkLst>
            <pc:docMk/>
            <pc:sldMk cId="3999919827" sldId="386"/>
            <ac:graphicFrameMk id="3" creationId="{D6617435-49FF-484E-9EAB-852C0033A32A}"/>
          </ac:graphicFrameMkLst>
        </pc:graphicFrameChg>
        <pc:graphicFrameChg chg="del">
          <ac:chgData name="Elise Schapira" userId="922153a7-3d05-4828-9103-57c0b5334c47" providerId="ADAL" clId="{B5DFC679-6940-434F-8D6B-ED6EACD3E0C2}" dt="2020-01-13T11:05:33.496" v="936" actId="478"/>
          <ac:graphicFrameMkLst>
            <pc:docMk/>
            <pc:sldMk cId="3999919827" sldId="386"/>
            <ac:graphicFrameMk id="6" creationId="{BDB15923-A23A-47C0-857D-E320EAAAECDC}"/>
          </ac:graphicFrameMkLst>
        </pc:graphicFrameChg>
        <pc:graphicFrameChg chg="del">
          <ac:chgData name="Elise Schapira" userId="922153a7-3d05-4828-9103-57c0b5334c47" providerId="ADAL" clId="{B5DFC679-6940-434F-8D6B-ED6EACD3E0C2}" dt="2020-01-13T11:05:31.430" v="935" actId="478"/>
          <ac:graphicFrameMkLst>
            <pc:docMk/>
            <pc:sldMk cId="3999919827" sldId="386"/>
            <ac:graphicFrameMk id="10" creationId="{8898CACA-32CE-4B5A-BEEC-D40A8EC45CEC}"/>
          </ac:graphicFrameMkLst>
        </pc:graphicFrameChg>
        <pc:picChg chg="del">
          <ac:chgData name="Elise Schapira" userId="922153a7-3d05-4828-9103-57c0b5334c47" providerId="ADAL" clId="{B5DFC679-6940-434F-8D6B-ED6EACD3E0C2}" dt="2020-01-13T11:07:16.820" v="1026" actId="478"/>
          <ac:picMkLst>
            <pc:docMk/>
            <pc:sldMk cId="3999919827" sldId="386"/>
            <ac:picMk id="9" creationId="{ACC4F190-7CF1-4AF5-8E2E-5B46AE16182D}"/>
          </ac:picMkLst>
        </pc:picChg>
        <pc:picChg chg="add mod">
          <ac:chgData name="Elise Schapira" userId="922153a7-3d05-4828-9103-57c0b5334c47" providerId="ADAL" clId="{B5DFC679-6940-434F-8D6B-ED6EACD3E0C2}" dt="2020-01-13T11:08:13.563" v="1070" actId="164"/>
          <ac:picMkLst>
            <pc:docMk/>
            <pc:sldMk cId="3999919827" sldId="386"/>
            <ac:picMk id="11" creationId="{8640F070-3D8C-415B-BC28-10680C005955}"/>
          </ac:picMkLst>
        </pc:picChg>
        <pc:picChg chg="add mod">
          <ac:chgData name="Elise Schapira" userId="922153a7-3d05-4828-9103-57c0b5334c47" providerId="ADAL" clId="{B5DFC679-6940-434F-8D6B-ED6EACD3E0C2}" dt="2020-01-13T11:08:24.385" v="1073" actId="164"/>
          <ac:picMkLst>
            <pc:docMk/>
            <pc:sldMk cId="3999919827" sldId="386"/>
            <ac:picMk id="12" creationId="{DD02F958-0F81-40D8-8661-25887046DD47}"/>
          </ac:picMkLst>
        </pc:picChg>
      </pc:sldChg>
      <pc:sldChg chg="delSp modSp add">
        <pc:chgData name="Elise Schapira" userId="922153a7-3d05-4828-9103-57c0b5334c47" providerId="ADAL" clId="{B5DFC679-6940-434F-8D6B-ED6EACD3E0C2}" dt="2020-01-13T11:16:16.804" v="1719" actId="478"/>
        <pc:sldMkLst>
          <pc:docMk/>
          <pc:sldMk cId="2032964864" sldId="387"/>
        </pc:sldMkLst>
        <pc:spChg chg="mod">
          <ac:chgData name="Elise Schapira" userId="922153a7-3d05-4828-9103-57c0b5334c47" providerId="ADAL" clId="{B5DFC679-6940-434F-8D6B-ED6EACD3E0C2}" dt="2020-01-13T11:09:13.401" v="1100"/>
          <ac:spMkLst>
            <pc:docMk/>
            <pc:sldMk cId="2032964864" sldId="387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B5DFC679-6940-434F-8D6B-ED6EACD3E0C2}" dt="2020-01-13T11:16:16.804" v="1719" actId="478"/>
          <ac:graphicFrameMkLst>
            <pc:docMk/>
            <pc:sldMk cId="2032964864" sldId="387"/>
            <ac:graphicFrameMk id="3" creationId="{D6617435-49FF-484E-9EAB-852C0033A32A}"/>
          </ac:graphicFrameMkLst>
        </pc:graphicFrameChg>
      </pc:sldChg>
      <pc:sldChg chg="delSp modSp add">
        <pc:chgData name="Elise Schapira" userId="922153a7-3d05-4828-9103-57c0b5334c47" providerId="ADAL" clId="{B5DFC679-6940-434F-8D6B-ED6EACD3E0C2}" dt="2020-01-13T11:09:31.636" v="1104" actId="478"/>
        <pc:sldMkLst>
          <pc:docMk/>
          <pc:sldMk cId="2699301310" sldId="388"/>
        </pc:sldMkLst>
        <pc:spChg chg="mod">
          <ac:chgData name="Elise Schapira" userId="922153a7-3d05-4828-9103-57c0b5334c47" providerId="ADAL" clId="{B5DFC679-6940-434F-8D6B-ED6EACD3E0C2}" dt="2020-01-13T11:09:29.622" v="1103"/>
          <ac:spMkLst>
            <pc:docMk/>
            <pc:sldMk cId="2699301310" sldId="388"/>
            <ac:spMk id="19" creationId="{5252A847-DE45-4FA3-A1F8-EEBEB845FF8E}"/>
          </ac:spMkLst>
        </pc:spChg>
        <pc:graphicFrameChg chg="del">
          <ac:chgData name="Elise Schapira" userId="922153a7-3d05-4828-9103-57c0b5334c47" providerId="ADAL" clId="{B5DFC679-6940-434F-8D6B-ED6EACD3E0C2}" dt="2020-01-13T11:09:31.636" v="1104" actId="478"/>
          <ac:graphicFrameMkLst>
            <pc:docMk/>
            <pc:sldMk cId="2699301310" sldId="388"/>
            <ac:graphicFrameMk id="3" creationId="{D6617435-49FF-484E-9EAB-852C0033A32A}"/>
          </ac:graphicFrameMkLst>
        </pc:graphicFrameChg>
      </pc:sldChg>
      <pc:sldChg chg="delSp modSp add">
        <pc:chgData name="Elise Schapira" userId="922153a7-3d05-4828-9103-57c0b5334c47" providerId="ADAL" clId="{B5DFC679-6940-434F-8D6B-ED6EACD3E0C2}" dt="2020-01-13T11:12:50.274" v="1314" actId="21"/>
        <pc:sldMkLst>
          <pc:docMk/>
          <pc:sldMk cId="236490808" sldId="389"/>
        </pc:sldMkLst>
        <pc:spChg chg="mod">
          <ac:chgData name="Elise Schapira" userId="922153a7-3d05-4828-9103-57c0b5334c47" providerId="ADAL" clId="{B5DFC679-6940-434F-8D6B-ED6EACD3E0C2}" dt="2020-01-13T11:12:37.106" v="1312" actId="20577"/>
          <ac:spMkLst>
            <pc:docMk/>
            <pc:sldMk cId="236490808" sldId="389"/>
            <ac:spMk id="19" creationId="{5252A847-DE45-4FA3-A1F8-EEBEB845FF8E}"/>
          </ac:spMkLst>
        </pc:spChg>
        <pc:graphicFrameChg chg="modGraphic">
          <ac:chgData name="Elise Schapira" userId="922153a7-3d05-4828-9103-57c0b5334c47" providerId="ADAL" clId="{B5DFC679-6940-434F-8D6B-ED6EACD3E0C2}" dt="2020-01-13T11:12:04.734" v="1273" actId="207"/>
          <ac:graphicFrameMkLst>
            <pc:docMk/>
            <pc:sldMk cId="236490808" sldId="389"/>
            <ac:graphicFrameMk id="10" creationId="{C38872BC-622C-414E-9A01-D02F26E40D29}"/>
          </ac:graphicFrameMkLst>
        </pc:graphicFrameChg>
        <pc:picChg chg="del">
          <ac:chgData name="Elise Schapira" userId="922153a7-3d05-4828-9103-57c0b5334c47" providerId="ADAL" clId="{B5DFC679-6940-434F-8D6B-ED6EACD3E0C2}" dt="2020-01-13T11:12:50.274" v="1314" actId="21"/>
          <ac:picMkLst>
            <pc:docMk/>
            <pc:sldMk cId="236490808" sldId="389"/>
            <ac:picMk id="2" creationId="{59F67E37-E525-4C2F-8FBC-096F06B5C442}"/>
          </ac:picMkLst>
        </pc:picChg>
      </pc:sldChg>
      <pc:sldChg chg="addSp delSp modSp add">
        <pc:chgData name="Elise Schapira" userId="922153a7-3d05-4828-9103-57c0b5334c47" providerId="ADAL" clId="{B5DFC679-6940-434F-8D6B-ED6EACD3E0C2}" dt="2020-01-13T17:51:27.677" v="1738" actId="403"/>
        <pc:sldMkLst>
          <pc:docMk/>
          <pc:sldMk cId="3284278739" sldId="390"/>
        </pc:sldMkLst>
        <pc:spChg chg="mod">
          <ac:chgData name="Elise Schapira" userId="922153a7-3d05-4828-9103-57c0b5334c47" providerId="ADAL" clId="{B5DFC679-6940-434F-8D6B-ED6EACD3E0C2}" dt="2020-01-13T17:51:27.677" v="1738" actId="403"/>
          <ac:spMkLst>
            <pc:docMk/>
            <pc:sldMk cId="3284278739" sldId="390"/>
            <ac:spMk id="17" creationId="{5DDA8C6C-688C-46FD-9FE1-334A854377CF}"/>
          </ac:spMkLst>
        </pc:spChg>
        <pc:spChg chg="mod">
          <ac:chgData name="Elise Schapira" userId="922153a7-3d05-4828-9103-57c0b5334c47" providerId="ADAL" clId="{B5DFC679-6940-434F-8D6B-ED6EACD3E0C2}" dt="2020-01-13T11:14:59.826" v="1698" actId="20577"/>
          <ac:spMkLst>
            <pc:docMk/>
            <pc:sldMk cId="3284278739" sldId="390"/>
            <ac:spMk id="19" creationId="{5252A847-DE45-4FA3-A1F8-EEBEB845FF8E}"/>
          </ac:spMkLst>
        </pc:spChg>
        <pc:spChg chg="mod">
          <ac:chgData name="Elise Schapira" userId="922153a7-3d05-4828-9103-57c0b5334c47" providerId="ADAL" clId="{B5DFC679-6940-434F-8D6B-ED6EACD3E0C2}" dt="2020-01-13T17:51:27.677" v="1738" actId="403"/>
          <ac:spMkLst>
            <pc:docMk/>
            <pc:sldMk cId="3284278739" sldId="390"/>
            <ac:spMk id="20" creationId="{4AB5C708-FCB4-4FC2-81D5-BECE3BB75987}"/>
          </ac:spMkLst>
        </pc:spChg>
        <pc:spChg chg="mod">
          <ac:chgData name="Elise Schapira" userId="922153a7-3d05-4828-9103-57c0b5334c47" providerId="ADAL" clId="{B5DFC679-6940-434F-8D6B-ED6EACD3E0C2}" dt="2020-01-13T17:51:27.677" v="1738" actId="403"/>
          <ac:spMkLst>
            <pc:docMk/>
            <pc:sldMk cId="3284278739" sldId="390"/>
            <ac:spMk id="21" creationId="{DA5940A5-CC07-4A3D-9E8B-2B8980C599C1}"/>
          </ac:spMkLst>
        </pc:spChg>
        <pc:spChg chg="mod">
          <ac:chgData name="Elise Schapira" userId="922153a7-3d05-4828-9103-57c0b5334c47" providerId="ADAL" clId="{B5DFC679-6940-434F-8D6B-ED6EACD3E0C2}" dt="2020-01-13T11:15:20.461" v="1704" actId="20577"/>
          <ac:spMkLst>
            <pc:docMk/>
            <pc:sldMk cId="3284278739" sldId="390"/>
            <ac:spMk id="24" creationId="{48F8A278-D397-4EA1-A13B-81313A4F4AEA}"/>
          </ac:spMkLst>
        </pc:spChg>
        <pc:spChg chg="mod">
          <ac:chgData name="Elise Schapira" userId="922153a7-3d05-4828-9103-57c0b5334c47" providerId="ADAL" clId="{B5DFC679-6940-434F-8D6B-ED6EACD3E0C2}" dt="2020-01-13T11:15:27.343" v="1706" actId="20577"/>
          <ac:spMkLst>
            <pc:docMk/>
            <pc:sldMk cId="3284278739" sldId="390"/>
            <ac:spMk id="25" creationId="{860A6908-9F12-48A5-BFA8-8EEEA466ADB0}"/>
          </ac:spMkLst>
        </pc:spChg>
        <pc:spChg chg="mod">
          <ac:chgData name="Elise Schapira" userId="922153a7-3d05-4828-9103-57c0b5334c47" providerId="ADAL" clId="{B5DFC679-6940-434F-8D6B-ED6EACD3E0C2}" dt="2020-01-13T11:15:59.487" v="1713" actId="947"/>
          <ac:spMkLst>
            <pc:docMk/>
            <pc:sldMk cId="3284278739" sldId="390"/>
            <ac:spMk id="26" creationId="{3400694A-F1D9-4DE1-9B3F-A57E9055CC6E}"/>
          </ac:spMkLst>
        </pc:spChg>
        <pc:grpChg chg="mod">
          <ac:chgData name="Elise Schapira" userId="922153a7-3d05-4828-9103-57c0b5334c47" providerId="ADAL" clId="{B5DFC679-6940-434F-8D6B-ED6EACD3E0C2}" dt="2020-01-13T11:15:13.627" v="1701" actId="207"/>
          <ac:grpSpMkLst>
            <pc:docMk/>
            <pc:sldMk cId="3284278739" sldId="390"/>
            <ac:grpSpMk id="23" creationId="{C9FCBA0F-C3D2-48ED-86C8-2F22A0A2531B}"/>
          </ac:grpSpMkLst>
        </pc:grpChg>
        <pc:graphicFrameChg chg="add del mod modGraphic">
          <ac:chgData name="Elise Schapira" userId="922153a7-3d05-4828-9103-57c0b5334c47" providerId="ADAL" clId="{B5DFC679-6940-434F-8D6B-ED6EACD3E0C2}" dt="2020-01-13T11:16:07.220" v="1714" actId="478"/>
          <ac:graphicFrameMkLst>
            <pc:docMk/>
            <pc:sldMk cId="3284278739" sldId="390"/>
            <ac:graphicFrameMk id="3" creationId="{A776A6F8-460B-4391-8753-F398EFB64C83}"/>
          </ac:graphicFrameMkLst>
        </pc:graphicFrameChg>
        <pc:graphicFrameChg chg="modGraphic">
          <ac:chgData name="Elise Schapira" userId="922153a7-3d05-4828-9103-57c0b5334c47" providerId="ADAL" clId="{B5DFC679-6940-434F-8D6B-ED6EACD3E0C2}" dt="2020-01-13T11:15:43.415" v="1711" actId="207"/>
          <ac:graphicFrameMkLst>
            <pc:docMk/>
            <pc:sldMk cId="3284278739" sldId="390"/>
            <ac:graphicFrameMk id="22" creationId="{E8F4AAF0-8A81-4E1A-BB64-9091CCA5AFBD}"/>
          </ac:graphicFrameMkLst>
        </pc:graphicFrameChg>
        <pc:picChg chg="del">
          <ac:chgData name="Elise Schapira" userId="922153a7-3d05-4828-9103-57c0b5334c47" providerId="ADAL" clId="{B5DFC679-6940-434F-8D6B-ED6EACD3E0C2}" dt="2020-01-13T11:16:10.328" v="1716" actId="478"/>
          <ac:picMkLst>
            <pc:docMk/>
            <pc:sldMk cId="3284278739" sldId="390"/>
            <ac:picMk id="11" creationId="{63F901DD-E600-4B3F-AC42-675EA579BDF0}"/>
          </ac:picMkLst>
        </pc:picChg>
      </pc:sldChg>
    </pc:docChg>
  </pc:docChgLst>
  <pc:docChgLst>
    <pc:chgData name="Siàn Stebbings" userId="e14ea2a2-07d0-4302-97b9-16dc822a37cc" providerId="ADAL" clId="{0203BB94-914C-4EDF-9C6F-D707C82E2012}"/>
    <pc:docChg chg="custSel modSld">
      <pc:chgData name="Siàn Stebbings" userId="e14ea2a2-07d0-4302-97b9-16dc822a37cc" providerId="ADAL" clId="{0203BB94-914C-4EDF-9C6F-D707C82E2012}" dt="2018-10-22T11:12:35.130" v="5" actId="255"/>
      <pc:docMkLst>
        <pc:docMk/>
      </pc:docMkLst>
      <pc:sldChg chg="delCm">
        <pc:chgData name="Siàn Stebbings" userId="e14ea2a2-07d0-4302-97b9-16dc822a37cc" providerId="ADAL" clId="{0203BB94-914C-4EDF-9C6F-D707C82E2012}" dt="2018-10-22T11:08:39.431" v="1" actId="1592"/>
        <pc:sldMkLst>
          <pc:docMk/>
          <pc:sldMk cId="679615473" sldId="367"/>
        </pc:sldMkLst>
      </pc:sldChg>
      <pc:sldChg chg="delCm">
        <pc:chgData name="Siàn Stebbings" userId="e14ea2a2-07d0-4302-97b9-16dc822a37cc" providerId="ADAL" clId="{0203BB94-914C-4EDF-9C6F-D707C82E2012}" dt="2018-10-22T11:08:34.765" v="0" actId="1592"/>
        <pc:sldMkLst>
          <pc:docMk/>
          <pc:sldMk cId="2805881648" sldId="371"/>
        </pc:sldMkLst>
      </pc:sldChg>
      <pc:sldChg chg="modSp">
        <pc:chgData name="Siàn Stebbings" userId="e14ea2a2-07d0-4302-97b9-16dc822a37cc" providerId="ADAL" clId="{0203BB94-914C-4EDF-9C6F-D707C82E2012}" dt="2018-10-22T11:11:26.875" v="2" actId="207"/>
        <pc:sldMkLst>
          <pc:docMk/>
          <pc:sldMk cId="568043576" sldId="374"/>
        </pc:sldMkLst>
        <pc:spChg chg="mod">
          <ac:chgData name="Siàn Stebbings" userId="e14ea2a2-07d0-4302-97b9-16dc822a37cc" providerId="ADAL" clId="{0203BB94-914C-4EDF-9C6F-D707C82E2012}" dt="2018-10-22T11:11:26.875" v="2" actId="207"/>
          <ac:spMkLst>
            <pc:docMk/>
            <pc:sldMk cId="568043576" sldId="374"/>
            <ac:spMk id="11" creationId="{95C4E5D8-9496-4D80-964A-4163D5160625}"/>
          </ac:spMkLst>
        </pc:spChg>
      </pc:sldChg>
      <pc:sldChg chg="modSp">
        <pc:chgData name="Siàn Stebbings" userId="e14ea2a2-07d0-4302-97b9-16dc822a37cc" providerId="ADAL" clId="{0203BB94-914C-4EDF-9C6F-D707C82E2012}" dt="2018-10-22T11:12:35.130" v="5" actId="255"/>
        <pc:sldMkLst>
          <pc:docMk/>
          <pc:sldMk cId="2952556961" sldId="376"/>
        </pc:sldMkLst>
        <pc:graphicFrameChg chg="modGraphic">
          <ac:chgData name="Siàn Stebbings" userId="e14ea2a2-07d0-4302-97b9-16dc822a37cc" providerId="ADAL" clId="{0203BB94-914C-4EDF-9C6F-D707C82E2012}" dt="2018-10-22T11:12:35.130" v="5" actId="255"/>
          <ac:graphicFrameMkLst>
            <pc:docMk/>
            <pc:sldMk cId="2952556961" sldId="376"/>
            <ac:graphicFrameMk id="6" creationId="{4F25D639-B1F6-4E43-95F5-C777E15E1611}"/>
          </ac:graphicFrameMkLst>
        </pc:graphicFrameChg>
      </pc:sldChg>
    </pc:docChg>
  </pc:docChgLst>
  <pc:docChgLst>
    <pc:chgData name="Jan Fitzpatrick" userId="d1b284ec-d1dd-4765-b823-b34899491c26" providerId="ADAL" clId="{E3D77FC5-D31F-40ED-A597-47A9FA149DA5}"/>
    <pc:docChg chg="undo custSel addSld delSld modSld">
      <pc:chgData name="Jan Fitzpatrick" userId="d1b284ec-d1dd-4765-b823-b34899491c26" providerId="ADAL" clId="{E3D77FC5-D31F-40ED-A597-47A9FA149DA5}" dt="2018-10-19T12:54:06.687" v="1651"/>
      <pc:docMkLst>
        <pc:docMk/>
      </pc:docMkLst>
      <pc:sldChg chg="modSp">
        <pc:chgData name="Jan Fitzpatrick" userId="d1b284ec-d1dd-4765-b823-b34899491c26" providerId="ADAL" clId="{E3D77FC5-D31F-40ED-A597-47A9FA149DA5}" dt="2018-10-19T10:09:28.935" v="1" actId="6549"/>
        <pc:sldMkLst>
          <pc:docMk/>
          <pc:sldMk cId="2637481266" sldId="256"/>
        </pc:sldMkLst>
        <pc:spChg chg="mod">
          <ac:chgData name="Jan Fitzpatrick" userId="d1b284ec-d1dd-4765-b823-b34899491c26" providerId="ADAL" clId="{E3D77FC5-D31F-40ED-A597-47A9FA149DA5}" dt="2018-10-19T10:09:28.935" v="1" actId="6549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Jan Fitzpatrick" userId="d1b284ec-d1dd-4765-b823-b34899491c26" providerId="ADAL" clId="{E3D77FC5-D31F-40ED-A597-47A9FA149DA5}" dt="2018-10-19T11:02:19.249" v="1127" actId="6549"/>
        <pc:sldMkLst>
          <pc:docMk/>
          <pc:sldMk cId="636014570" sldId="314"/>
        </pc:sldMkLst>
        <pc:spChg chg="add mod">
          <ac:chgData name="Jan Fitzpatrick" userId="d1b284ec-d1dd-4765-b823-b34899491c26" providerId="ADAL" clId="{E3D77FC5-D31F-40ED-A597-47A9FA149DA5}" dt="2018-10-19T11:00:15.870" v="1031" actId="20577"/>
          <ac:spMkLst>
            <pc:docMk/>
            <pc:sldMk cId="636014570" sldId="314"/>
            <ac:spMk id="10" creationId="{FB55D3B9-875F-49DB-9B4A-5EA6C780BAC5}"/>
          </ac:spMkLst>
        </pc:spChg>
        <pc:spChg chg="add mod">
          <ac:chgData name="Jan Fitzpatrick" userId="d1b284ec-d1dd-4765-b823-b34899491c26" providerId="ADAL" clId="{E3D77FC5-D31F-40ED-A597-47A9FA149DA5}" dt="2018-10-19T10:59:26.486" v="941" actId="164"/>
          <ac:spMkLst>
            <pc:docMk/>
            <pc:sldMk cId="636014570" sldId="314"/>
            <ac:spMk id="11" creationId="{95C4E5D8-9496-4D80-964A-4163D5160625}"/>
          </ac:spMkLst>
        </pc:spChg>
        <pc:spChg chg="add mod">
          <ac:chgData name="Jan Fitzpatrick" userId="d1b284ec-d1dd-4765-b823-b34899491c26" providerId="ADAL" clId="{E3D77FC5-D31F-40ED-A597-47A9FA149DA5}" dt="2018-10-19T10:59:26.486" v="941" actId="164"/>
          <ac:spMkLst>
            <pc:docMk/>
            <pc:sldMk cId="636014570" sldId="314"/>
            <ac:spMk id="12" creationId="{17A8BBE9-8725-4294-A9D3-6BC3C4F72753}"/>
          </ac:spMkLst>
        </pc:spChg>
        <pc:spChg chg="add mod">
          <ac:chgData name="Jan Fitzpatrick" userId="d1b284ec-d1dd-4765-b823-b34899491c26" providerId="ADAL" clId="{E3D77FC5-D31F-40ED-A597-47A9FA149DA5}" dt="2018-10-19T10:59:26.486" v="941" actId="164"/>
          <ac:spMkLst>
            <pc:docMk/>
            <pc:sldMk cId="636014570" sldId="314"/>
            <ac:spMk id="13" creationId="{DB8675CA-5A71-4FAC-8F8D-C4CECC09D71C}"/>
          </ac:spMkLst>
        </pc:spChg>
        <pc:spChg chg="mod">
          <ac:chgData name="Jan Fitzpatrick" userId="d1b284ec-d1dd-4765-b823-b34899491c26" providerId="ADAL" clId="{E3D77FC5-D31F-40ED-A597-47A9FA149DA5}" dt="2018-10-19T11:02:19.249" v="1127" actId="6549"/>
          <ac:spMkLst>
            <pc:docMk/>
            <pc:sldMk cId="636014570" sldId="314"/>
            <ac:spMk id="19" creationId="{5252A847-DE45-4FA3-A1F8-EEBEB845FF8E}"/>
          </ac:spMkLst>
        </pc:spChg>
        <pc:grpChg chg="add mod">
          <ac:chgData name="Jan Fitzpatrick" userId="d1b284ec-d1dd-4765-b823-b34899491c26" providerId="ADAL" clId="{E3D77FC5-D31F-40ED-A597-47A9FA149DA5}" dt="2018-10-19T10:59:34.924" v="976" actId="1035"/>
          <ac:grpSpMkLst>
            <pc:docMk/>
            <pc:sldMk cId="636014570" sldId="314"/>
            <ac:grpSpMk id="2" creationId="{2087A8F5-A08C-4454-A9C9-9579D0F756A9}"/>
          </ac:grpSpMkLst>
        </pc:grpChg>
        <pc:picChg chg="add mod">
          <ac:chgData name="Jan Fitzpatrick" userId="d1b284ec-d1dd-4765-b823-b34899491c26" providerId="ADAL" clId="{E3D77FC5-D31F-40ED-A597-47A9FA149DA5}" dt="2018-10-19T10:59:26.486" v="941" actId="164"/>
          <ac:picMkLst>
            <pc:docMk/>
            <pc:sldMk cId="636014570" sldId="314"/>
            <ac:picMk id="6" creationId="{68C07364-4284-4343-AC39-C1F61666A03E}"/>
          </ac:picMkLst>
        </pc:picChg>
        <pc:picChg chg="add mod">
          <ac:chgData name="Jan Fitzpatrick" userId="d1b284ec-d1dd-4765-b823-b34899491c26" providerId="ADAL" clId="{E3D77FC5-D31F-40ED-A597-47A9FA149DA5}" dt="2018-10-19T10:59:26.486" v="941" actId="164"/>
          <ac:picMkLst>
            <pc:docMk/>
            <pc:sldMk cId="636014570" sldId="314"/>
            <ac:picMk id="9" creationId="{6C1659BE-9A6F-4AC4-8337-8287DED47D54}"/>
          </ac:picMkLst>
        </pc:picChg>
      </pc:sldChg>
      <pc:sldChg chg="addSp modSp">
        <pc:chgData name="Jan Fitzpatrick" userId="d1b284ec-d1dd-4765-b823-b34899491c26" providerId="ADAL" clId="{E3D77FC5-D31F-40ED-A597-47A9FA149DA5}" dt="2018-10-19T11:22:23.232" v="1312" actId="6549"/>
        <pc:sldMkLst>
          <pc:docMk/>
          <pc:sldMk cId="1071900124" sldId="355"/>
        </pc:sldMkLst>
        <pc:spChg chg="mod">
          <ac:chgData name="Jan Fitzpatrick" userId="d1b284ec-d1dd-4765-b823-b34899491c26" providerId="ADAL" clId="{E3D77FC5-D31F-40ED-A597-47A9FA149DA5}" dt="2018-10-19T11:22:23.232" v="1312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E3D77FC5-D31F-40ED-A597-47A9FA149DA5}" dt="2018-10-19T11:22:18.579" v="1311" actId="6549"/>
          <ac:graphicFrameMkLst>
            <pc:docMk/>
            <pc:sldMk cId="1071900124" sldId="355"/>
            <ac:graphicFrameMk id="6" creationId="{4F25D639-B1F6-4E43-95F5-C777E15E1611}"/>
          </ac:graphicFrameMkLst>
        </pc:graphicFrameChg>
      </pc:sldChg>
      <pc:sldChg chg="addSp delSp modSp">
        <pc:chgData name="Jan Fitzpatrick" userId="d1b284ec-d1dd-4765-b823-b34899491c26" providerId="ADAL" clId="{E3D77FC5-D31F-40ED-A597-47A9FA149DA5}" dt="2018-10-19T12:53:45.057" v="1648"/>
        <pc:sldMkLst>
          <pc:docMk/>
          <pc:sldMk cId="36917022" sldId="360"/>
        </pc:sldMkLst>
        <pc:spChg chg="mod">
          <ac:chgData name="Jan Fitzpatrick" userId="d1b284ec-d1dd-4765-b823-b34899491c26" providerId="ADAL" clId="{E3D77FC5-D31F-40ED-A597-47A9FA149DA5}" dt="2018-10-19T10:12:57.680" v="13" actId="255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Jan Fitzpatrick" userId="d1b284ec-d1dd-4765-b823-b34899491c26" providerId="ADAL" clId="{E3D77FC5-D31F-40ED-A597-47A9FA149DA5}" dt="2018-10-19T10:14:44.515" v="28"/>
          <ac:graphicFrameMkLst>
            <pc:docMk/>
            <pc:sldMk cId="36917022" sldId="360"/>
            <ac:graphicFrameMk id="6" creationId="{31B84EA1-C2DC-4C45-A301-B4BD2D6819F3}"/>
          </ac:graphicFrameMkLst>
        </pc:graphicFrameChg>
        <pc:graphicFrameChg chg="add del mod modGraphic">
          <ac:chgData name="Jan Fitzpatrick" userId="d1b284ec-d1dd-4765-b823-b34899491c26" providerId="ADAL" clId="{E3D77FC5-D31F-40ED-A597-47A9FA149DA5}" dt="2018-10-19T10:14:44.515" v="28"/>
          <ac:graphicFrameMkLst>
            <pc:docMk/>
            <pc:sldMk cId="36917022" sldId="360"/>
            <ac:graphicFrameMk id="9" creationId="{4D0AC895-5F5F-4079-9248-774CB83D16F2}"/>
          </ac:graphicFrameMkLst>
        </pc:graphicFrameChg>
        <pc:graphicFrameChg chg="add mod modGraphic">
          <ac:chgData name="Jan Fitzpatrick" userId="d1b284ec-d1dd-4765-b823-b34899491c26" providerId="ADAL" clId="{E3D77FC5-D31F-40ED-A597-47A9FA149DA5}" dt="2018-10-19T10:30:55.613" v="287"/>
          <ac:graphicFrameMkLst>
            <pc:docMk/>
            <pc:sldMk cId="36917022" sldId="360"/>
            <ac:graphicFrameMk id="10" creationId="{F6E86FF0-7650-40AA-82FA-5E5FB60900F3}"/>
          </ac:graphicFrameMkLst>
        </pc:graphicFrameChg>
        <pc:graphicFrameChg chg="add mod modGraphic">
          <ac:chgData name="Jan Fitzpatrick" userId="d1b284ec-d1dd-4765-b823-b34899491c26" providerId="ADAL" clId="{E3D77FC5-D31F-40ED-A597-47A9FA149DA5}" dt="2018-10-19T12:53:45.057" v="1648"/>
          <ac:graphicFrameMkLst>
            <pc:docMk/>
            <pc:sldMk cId="36917022" sldId="360"/>
            <ac:graphicFrameMk id="11" creationId="{53846F97-01BB-4945-A70E-17B27206EE22}"/>
          </ac:graphicFrameMkLst>
        </pc:graphicFrameChg>
        <pc:cxnChg chg="add del mod">
          <ac:chgData name="Jan Fitzpatrick" userId="d1b284ec-d1dd-4765-b823-b34899491c26" providerId="ADAL" clId="{E3D77FC5-D31F-40ED-A597-47A9FA149DA5}" dt="2018-10-19T10:21:11.528" v="177" actId="11529"/>
          <ac:cxnSpMkLst>
            <pc:docMk/>
            <pc:sldMk cId="36917022" sldId="360"/>
            <ac:cxnSpMk id="3" creationId="{114670BF-4EC5-422F-98D4-6D84FD9795CD}"/>
          </ac:cxnSpMkLst>
        </pc:cxnChg>
        <pc:cxnChg chg="add del mod">
          <ac:chgData name="Jan Fitzpatrick" userId="d1b284ec-d1dd-4765-b823-b34899491c26" providerId="ADAL" clId="{E3D77FC5-D31F-40ED-A597-47A9FA149DA5}" dt="2018-10-19T10:31:55.162" v="297" actId="478"/>
          <ac:cxnSpMkLst>
            <pc:docMk/>
            <pc:sldMk cId="36917022" sldId="360"/>
            <ac:cxnSpMk id="5" creationId="{1A84215A-8CCA-4E96-999A-D5B72D47D154}"/>
          </ac:cxnSpMkLst>
        </pc:cxnChg>
        <pc:cxnChg chg="add del mod">
          <ac:chgData name="Jan Fitzpatrick" userId="d1b284ec-d1dd-4765-b823-b34899491c26" providerId="ADAL" clId="{E3D77FC5-D31F-40ED-A597-47A9FA149DA5}" dt="2018-10-19T10:22:58.823" v="186" actId="11529"/>
          <ac:cxnSpMkLst>
            <pc:docMk/>
            <pc:sldMk cId="36917022" sldId="360"/>
            <ac:cxnSpMk id="13" creationId="{7FFFFAD4-708E-46F7-AA4E-C6A3471E8CEF}"/>
          </ac:cxnSpMkLst>
        </pc:cxnChg>
        <pc:cxnChg chg="add del mod">
          <ac:chgData name="Jan Fitzpatrick" userId="d1b284ec-d1dd-4765-b823-b34899491c26" providerId="ADAL" clId="{E3D77FC5-D31F-40ED-A597-47A9FA149DA5}" dt="2018-10-19T10:31:54.211" v="296" actId="478"/>
          <ac:cxnSpMkLst>
            <pc:docMk/>
            <pc:sldMk cId="36917022" sldId="360"/>
            <ac:cxnSpMk id="15" creationId="{D04B6198-1573-4894-9771-13098A484A01}"/>
          </ac:cxnSpMkLst>
        </pc:cxnChg>
        <pc:cxnChg chg="add del mod">
          <ac:chgData name="Jan Fitzpatrick" userId="d1b284ec-d1dd-4765-b823-b34899491c26" providerId="ADAL" clId="{E3D77FC5-D31F-40ED-A597-47A9FA149DA5}" dt="2018-10-19T10:31:56.399" v="298" actId="478"/>
          <ac:cxnSpMkLst>
            <pc:docMk/>
            <pc:sldMk cId="36917022" sldId="360"/>
            <ac:cxnSpMk id="16" creationId="{A650B216-C783-415D-85EB-9F7B6283EB5A}"/>
          </ac:cxnSpMkLst>
        </pc:cxnChg>
      </pc:sldChg>
      <pc:sldChg chg="addSp modSp">
        <pc:chgData name="Jan Fitzpatrick" userId="d1b284ec-d1dd-4765-b823-b34899491c26" providerId="ADAL" clId="{E3D77FC5-D31F-40ED-A597-47A9FA149DA5}" dt="2018-10-19T11:51:56.114" v="1622" actId="1076"/>
        <pc:sldMkLst>
          <pc:docMk/>
          <pc:sldMk cId="268782027" sldId="365"/>
        </pc:sldMkLst>
        <pc:spChg chg="mod ord">
          <ac:chgData name="Jan Fitzpatrick" userId="d1b284ec-d1dd-4765-b823-b34899491c26" providerId="ADAL" clId="{E3D77FC5-D31F-40ED-A597-47A9FA149DA5}" dt="2018-10-19T11:51:49.900" v="1621" actId="171"/>
          <ac:spMkLst>
            <pc:docMk/>
            <pc:sldMk cId="268782027" sldId="365"/>
            <ac:spMk id="2" creationId="{AEB297FA-591F-400E-B270-2A0690411F80}"/>
          </ac:spMkLst>
        </pc:spChg>
        <pc:spChg chg="add mod">
          <ac:chgData name="Jan Fitzpatrick" userId="d1b284ec-d1dd-4765-b823-b34899491c26" providerId="ADAL" clId="{E3D77FC5-D31F-40ED-A597-47A9FA149DA5}" dt="2018-10-19T11:51:56.114" v="1622" actId="1076"/>
          <ac:spMkLst>
            <pc:docMk/>
            <pc:sldMk cId="268782027" sldId="365"/>
            <ac:spMk id="3" creationId="{3567BB11-7509-484F-8973-73AA0F7DECDE}"/>
          </ac:spMkLst>
        </pc:spChg>
        <pc:spChg chg="mod">
          <ac:chgData name="Jan Fitzpatrick" userId="d1b284ec-d1dd-4765-b823-b34899491c26" providerId="ADAL" clId="{E3D77FC5-D31F-40ED-A597-47A9FA149DA5}" dt="2018-10-19T11:50:25.240" v="1612" actId="207"/>
          <ac:spMkLst>
            <pc:docMk/>
            <pc:sldMk cId="268782027" sldId="365"/>
            <ac:spMk id="19" creationId="{5252A847-DE45-4FA3-A1F8-EEBEB845FF8E}"/>
          </ac:spMkLst>
        </pc:spChg>
      </pc:sldChg>
      <pc:sldChg chg="addSp modSp add">
        <pc:chgData name="Jan Fitzpatrick" userId="d1b284ec-d1dd-4765-b823-b34899491c26" providerId="ADAL" clId="{E3D77FC5-D31F-40ED-A597-47A9FA149DA5}" dt="2018-10-19T10:46:25.769" v="397" actId="12789"/>
        <pc:sldMkLst>
          <pc:docMk/>
          <pc:sldMk cId="2579305602" sldId="366"/>
        </pc:sldMkLst>
        <pc:spChg chg="mod">
          <ac:chgData name="Jan Fitzpatrick" userId="d1b284ec-d1dd-4765-b823-b34899491c26" providerId="ADAL" clId="{E3D77FC5-D31F-40ED-A597-47A9FA149DA5}" dt="2018-10-19T10:45:43.462" v="391" actId="255"/>
          <ac:spMkLst>
            <pc:docMk/>
            <pc:sldMk cId="2579305602" sldId="366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E3D77FC5-D31F-40ED-A597-47A9FA149DA5}" dt="2018-10-19T10:46:25.769" v="397" actId="12789"/>
          <ac:graphicFrameMkLst>
            <pc:docMk/>
            <pc:sldMk cId="2579305602" sldId="366"/>
            <ac:graphicFrameMk id="6" creationId="{BDB15923-A23A-47C0-857D-E320EAAAECDC}"/>
          </ac:graphicFrameMkLst>
        </pc:graphicFrameChg>
      </pc:sldChg>
      <pc:sldChg chg="addSp modSp add addCm">
        <pc:chgData name="Jan Fitzpatrick" userId="d1b284ec-d1dd-4765-b823-b34899491c26" providerId="ADAL" clId="{E3D77FC5-D31F-40ED-A597-47A9FA149DA5}" dt="2018-10-19T10:44:57.107" v="386" actId="6549"/>
        <pc:sldMkLst>
          <pc:docMk/>
          <pc:sldMk cId="679615473" sldId="367"/>
        </pc:sldMkLst>
        <pc:spChg chg="mod">
          <ac:chgData name="Jan Fitzpatrick" userId="d1b284ec-d1dd-4765-b823-b34899491c26" providerId="ADAL" clId="{E3D77FC5-D31F-40ED-A597-47A9FA149DA5}" dt="2018-10-19T10:40:11.129" v="354" actId="20577"/>
          <ac:spMkLst>
            <pc:docMk/>
            <pc:sldMk cId="679615473" sldId="367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E3D77FC5-D31F-40ED-A597-47A9FA149DA5}" dt="2018-10-19T10:44:57.107" v="386" actId="6549"/>
          <ac:graphicFrameMkLst>
            <pc:docMk/>
            <pc:sldMk cId="679615473" sldId="367"/>
            <ac:graphicFrameMk id="6" creationId="{4F4DA191-646C-4218-9B5D-1662057519CF}"/>
          </ac:graphicFrameMkLst>
        </pc:graphicFrameChg>
      </pc:sldChg>
      <pc:sldChg chg="addSp modSp add">
        <pc:chgData name="Jan Fitzpatrick" userId="d1b284ec-d1dd-4765-b823-b34899491c26" providerId="ADAL" clId="{E3D77FC5-D31F-40ED-A597-47A9FA149DA5}" dt="2018-10-19T10:39:17.278" v="347" actId="6549"/>
        <pc:sldMkLst>
          <pc:docMk/>
          <pc:sldMk cId="2631760630" sldId="368"/>
        </pc:sldMkLst>
        <pc:spChg chg="mod">
          <ac:chgData name="Jan Fitzpatrick" userId="d1b284ec-d1dd-4765-b823-b34899491c26" providerId="ADAL" clId="{E3D77FC5-D31F-40ED-A597-47A9FA149DA5}" dt="2018-10-19T10:39:17.278" v="347" actId="6549"/>
          <ac:spMkLst>
            <pc:docMk/>
            <pc:sldMk cId="2631760630" sldId="368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E3D77FC5-D31F-40ED-A597-47A9FA149DA5}" dt="2018-10-19T10:36:39.058" v="333" actId="12789"/>
          <ac:graphicFrameMkLst>
            <pc:docMk/>
            <pc:sldMk cId="2631760630" sldId="368"/>
            <ac:graphicFrameMk id="6" creationId="{B0F81D80-0E6D-450F-BA34-F7D90F8B4579}"/>
          </ac:graphicFrameMkLst>
        </pc:graphicFrameChg>
      </pc:sldChg>
      <pc:sldChg chg="addSp delSp modSp add">
        <pc:chgData name="Jan Fitzpatrick" userId="d1b284ec-d1dd-4765-b823-b34899491c26" providerId="ADAL" clId="{E3D77FC5-D31F-40ED-A597-47A9FA149DA5}" dt="2018-10-19T12:54:06.687" v="1651"/>
        <pc:sldMkLst>
          <pc:docMk/>
          <pc:sldMk cId="2745048953" sldId="369"/>
        </pc:sldMkLst>
        <pc:graphicFrameChg chg="mod">
          <ac:chgData name="Jan Fitzpatrick" userId="d1b284ec-d1dd-4765-b823-b34899491c26" providerId="ADAL" clId="{E3D77FC5-D31F-40ED-A597-47A9FA149DA5}" dt="2018-10-19T12:54:06.687" v="1651"/>
          <ac:graphicFrameMkLst>
            <pc:docMk/>
            <pc:sldMk cId="2745048953" sldId="369"/>
            <ac:graphicFrameMk id="11" creationId="{53846F97-01BB-4945-A70E-17B27206EE22}"/>
          </ac:graphicFrameMkLst>
        </pc:graphicFrameChg>
        <pc:cxnChg chg="add mod">
          <ac:chgData name="Jan Fitzpatrick" userId="d1b284ec-d1dd-4765-b823-b34899491c26" providerId="ADAL" clId="{E3D77FC5-D31F-40ED-A597-47A9FA149DA5}" dt="2018-10-19T10:34:32.286" v="316" actId="14100"/>
          <ac:cxnSpMkLst>
            <pc:docMk/>
            <pc:sldMk cId="2745048953" sldId="369"/>
            <ac:cxnSpMk id="3" creationId="{9AED93A6-938A-4FEA-B8A4-28D2A4C3EF4F}"/>
          </ac:cxnSpMkLst>
        </pc:cxnChg>
        <pc:cxnChg chg="mod">
          <ac:chgData name="Jan Fitzpatrick" userId="d1b284ec-d1dd-4765-b823-b34899491c26" providerId="ADAL" clId="{E3D77FC5-D31F-40ED-A597-47A9FA149DA5}" dt="2018-10-19T10:34:24.383" v="314" actId="14100"/>
          <ac:cxnSpMkLst>
            <pc:docMk/>
            <pc:sldMk cId="2745048953" sldId="369"/>
            <ac:cxnSpMk id="5" creationId="{1A84215A-8CCA-4E96-999A-D5B72D47D154}"/>
          </ac:cxnSpMkLst>
        </pc:cxnChg>
        <pc:cxnChg chg="del mod">
          <ac:chgData name="Jan Fitzpatrick" userId="d1b284ec-d1dd-4765-b823-b34899491c26" providerId="ADAL" clId="{E3D77FC5-D31F-40ED-A597-47A9FA149DA5}" dt="2018-10-19T10:32:19.736" v="300" actId="478"/>
          <ac:cxnSpMkLst>
            <pc:docMk/>
            <pc:sldMk cId="2745048953" sldId="369"/>
            <ac:cxnSpMk id="15" creationId="{D04B6198-1573-4894-9771-13098A484A01}"/>
          </ac:cxnSpMkLst>
        </pc:cxnChg>
        <pc:cxnChg chg="mod">
          <ac:chgData name="Jan Fitzpatrick" userId="d1b284ec-d1dd-4765-b823-b34899491c26" providerId="ADAL" clId="{E3D77FC5-D31F-40ED-A597-47A9FA149DA5}" dt="2018-10-19T10:33:59.616" v="310" actId="14100"/>
          <ac:cxnSpMkLst>
            <pc:docMk/>
            <pc:sldMk cId="2745048953" sldId="369"/>
            <ac:cxnSpMk id="16" creationId="{A650B216-C783-415D-85EB-9F7B6283EB5A}"/>
          </ac:cxnSpMkLst>
        </pc:cxnChg>
      </pc:sldChg>
      <pc:sldChg chg="add">
        <pc:chgData name="Jan Fitzpatrick" userId="d1b284ec-d1dd-4765-b823-b34899491c26" providerId="ADAL" clId="{E3D77FC5-D31F-40ED-A597-47A9FA149DA5}" dt="2018-10-19T10:39:10.422" v="346"/>
        <pc:sldMkLst>
          <pc:docMk/>
          <pc:sldMk cId="2927804584" sldId="370"/>
        </pc:sldMkLst>
      </pc:sldChg>
      <pc:sldChg chg="modSp add">
        <pc:chgData name="Jan Fitzpatrick" userId="d1b284ec-d1dd-4765-b823-b34899491c26" providerId="ADAL" clId="{E3D77FC5-D31F-40ED-A597-47A9FA149DA5}" dt="2018-10-19T11:45:38.790" v="1594" actId="207"/>
        <pc:sldMkLst>
          <pc:docMk/>
          <pc:sldMk cId="2805881648" sldId="371"/>
        </pc:sldMkLst>
        <pc:spChg chg="mod">
          <ac:chgData name="Jan Fitzpatrick" userId="d1b284ec-d1dd-4765-b823-b34899491c26" providerId="ADAL" clId="{E3D77FC5-D31F-40ED-A597-47A9FA149DA5}" dt="2018-10-19T11:45:38.790" v="1594" actId="207"/>
          <ac:spMkLst>
            <pc:docMk/>
            <pc:sldMk cId="2805881648" sldId="371"/>
            <ac:spMk id="19" creationId="{5252A847-DE45-4FA3-A1F8-EEBEB845FF8E}"/>
          </ac:spMkLst>
        </pc:spChg>
      </pc:sldChg>
      <pc:sldChg chg="modSp add">
        <pc:chgData name="Jan Fitzpatrick" userId="d1b284ec-d1dd-4765-b823-b34899491c26" providerId="ADAL" clId="{E3D77FC5-D31F-40ED-A597-47A9FA149DA5}" dt="2018-10-19T10:47:57.322" v="435" actId="207"/>
        <pc:sldMkLst>
          <pc:docMk/>
          <pc:sldMk cId="3735534458" sldId="372"/>
        </pc:sldMkLst>
        <pc:spChg chg="mod">
          <ac:chgData name="Jan Fitzpatrick" userId="d1b284ec-d1dd-4765-b823-b34899491c26" providerId="ADAL" clId="{E3D77FC5-D31F-40ED-A597-47A9FA149DA5}" dt="2018-10-19T10:47:57.322" v="435" actId="207"/>
          <ac:spMkLst>
            <pc:docMk/>
            <pc:sldMk cId="3735534458" sldId="372"/>
            <ac:spMk id="19" creationId="{5252A847-DE45-4FA3-A1F8-EEBEB845FF8E}"/>
          </ac:spMkLst>
        </pc:spChg>
        <pc:graphicFrameChg chg="modGraphic">
          <ac:chgData name="Jan Fitzpatrick" userId="d1b284ec-d1dd-4765-b823-b34899491c26" providerId="ADAL" clId="{E3D77FC5-D31F-40ED-A597-47A9FA149DA5}" dt="2018-10-19T10:47:33.927" v="414" actId="207"/>
          <ac:graphicFrameMkLst>
            <pc:docMk/>
            <pc:sldMk cId="3735534458" sldId="372"/>
            <ac:graphicFrameMk id="6" creationId="{BDB15923-A23A-47C0-857D-E320EAAAECDC}"/>
          </ac:graphicFrameMkLst>
        </pc:graphicFrameChg>
      </pc:sldChg>
      <pc:sldChg chg="modSp add">
        <pc:chgData name="Jan Fitzpatrick" userId="d1b284ec-d1dd-4765-b823-b34899491c26" providerId="ADAL" clId="{E3D77FC5-D31F-40ED-A597-47A9FA149DA5}" dt="2018-10-19T11:02:37.696" v="1128" actId="207"/>
        <pc:sldMkLst>
          <pc:docMk/>
          <pc:sldMk cId="568043576" sldId="374"/>
        </pc:sldMkLst>
        <pc:spChg chg="mod">
          <ac:chgData name="Jan Fitzpatrick" userId="d1b284ec-d1dd-4765-b823-b34899491c26" providerId="ADAL" clId="{E3D77FC5-D31F-40ED-A597-47A9FA149DA5}" dt="2018-10-19T11:02:37.696" v="1128" actId="207"/>
          <ac:spMkLst>
            <pc:docMk/>
            <pc:sldMk cId="568043576" sldId="374"/>
            <ac:spMk id="11" creationId="{95C4E5D8-9496-4D80-964A-4163D5160625}"/>
          </ac:spMkLst>
        </pc:spChg>
        <pc:spChg chg="mod">
          <ac:chgData name="Jan Fitzpatrick" userId="d1b284ec-d1dd-4765-b823-b34899491c26" providerId="ADAL" clId="{E3D77FC5-D31F-40ED-A597-47A9FA149DA5}" dt="2018-10-19T11:02:02.232" v="1125" actId="207"/>
          <ac:spMkLst>
            <pc:docMk/>
            <pc:sldMk cId="568043576" sldId="374"/>
            <ac:spMk id="19" creationId="{5252A847-DE45-4FA3-A1F8-EEBEB845FF8E}"/>
          </ac:spMkLst>
        </pc:spChg>
      </pc:sldChg>
      <pc:sldChg chg="add">
        <pc:chgData name="Jan Fitzpatrick" userId="d1b284ec-d1dd-4765-b823-b34899491c26" providerId="ADAL" clId="{E3D77FC5-D31F-40ED-A597-47A9FA149DA5}" dt="2018-10-19T11:02:11.389" v="1126"/>
        <pc:sldMkLst>
          <pc:docMk/>
          <pc:sldMk cId="3398249210" sldId="375"/>
        </pc:sldMkLst>
      </pc:sldChg>
      <pc:sldChg chg="modSp add">
        <pc:chgData name="Jan Fitzpatrick" userId="d1b284ec-d1dd-4765-b823-b34899491c26" providerId="ADAL" clId="{E3D77FC5-D31F-40ED-A597-47A9FA149DA5}" dt="2018-10-19T11:22:40.375" v="1313" actId="207"/>
        <pc:sldMkLst>
          <pc:docMk/>
          <pc:sldMk cId="2952556961" sldId="376"/>
        </pc:sldMkLst>
        <pc:graphicFrameChg chg="modGraphic">
          <ac:chgData name="Jan Fitzpatrick" userId="d1b284ec-d1dd-4765-b823-b34899491c26" providerId="ADAL" clId="{E3D77FC5-D31F-40ED-A597-47A9FA149DA5}" dt="2018-10-19T11:22:40.375" v="1313" actId="207"/>
          <ac:graphicFrameMkLst>
            <pc:docMk/>
            <pc:sldMk cId="2952556961" sldId="376"/>
            <ac:graphicFrameMk id="6" creationId="{4F25D639-B1F6-4E43-95F5-C777E15E1611}"/>
          </ac:graphicFrameMkLst>
        </pc:graphicFrameChg>
      </pc:sldChg>
      <pc:sldChg chg="modSp add">
        <pc:chgData name="Jan Fitzpatrick" userId="d1b284ec-d1dd-4765-b823-b34899491c26" providerId="ADAL" clId="{E3D77FC5-D31F-40ED-A597-47A9FA149DA5}" dt="2018-10-19T11:54:49.853" v="1632" actId="6549"/>
        <pc:sldMkLst>
          <pc:docMk/>
          <pc:sldMk cId="3060409713" sldId="377"/>
        </pc:sldMkLst>
        <pc:spChg chg="mod">
          <ac:chgData name="Jan Fitzpatrick" userId="d1b284ec-d1dd-4765-b823-b34899491c26" providerId="ADAL" clId="{E3D77FC5-D31F-40ED-A597-47A9FA149DA5}" dt="2018-10-19T11:54:49.853" v="1632" actId="6549"/>
          <ac:spMkLst>
            <pc:docMk/>
            <pc:sldMk cId="3060409713" sldId="377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E3D77FC5-D31F-40ED-A597-47A9FA149DA5}" dt="2018-10-19T11:54:09.840" v="1628" actId="14100"/>
          <ac:graphicFrameMkLst>
            <pc:docMk/>
            <pc:sldMk cId="3060409713" sldId="377"/>
            <ac:graphicFrameMk id="12" creationId="{2D5E651E-460E-413B-AF1E-DDD8CCAFD705}"/>
          </ac:graphicFrameMkLst>
        </pc:graphicFrameChg>
      </pc:sldChg>
      <pc:sldChg chg="add">
        <pc:chgData name="Jan Fitzpatrick" userId="d1b284ec-d1dd-4765-b823-b34899491c26" providerId="ADAL" clId="{E3D77FC5-D31F-40ED-A597-47A9FA149DA5}" dt="2018-10-19T11:54:41.792" v="1631"/>
        <pc:sldMkLst>
          <pc:docMk/>
          <pc:sldMk cId="2470557311" sldId="378"/>
        </pc:sldMkLst>
      </pc:sldChg>
    </pc:docChg>
  </pc:docChgLst>
  <pc:docChgLst>
    <pc:chgData name="Ashleigh Sobol" userId="8430f2a2-602f-4dde-a79b-412efd9dd8bf" providerId="ADAL" clId="{92A0D61C-0500-45C3-BEF1-B3BAA065300D}"/>
    <pc:docChg chg="custSel addSld delSld modSld">
      <pc:chgData name="Ashleigh Sobol" userId="8430f2a2-602f-4dde-a79b-412efd9dd8bf" providerId="ADAL" clId="{92A0D61C-0500-45C3-BEF1-B3BAA065300D}" dt="2018-10-09T10:06:28.029" v="192" actId="1582"/>
      <pc:docMkLst>
        <pc:docMk/>
      </pc:docMkLst>
      <pc:sldChg chg="modSp">
        <pc:chgData name="Ashleigh Sobol" userId="8430f2a2-602f-4dde-a79b-412efd9dd8bf" providerId="ADAL" clId="{92A0D61C-0500-45C3-BEF1-B3BAA065300D}" dt="2018-10-09T09:51:48.754" v="51" actId="20577"/>
        <pc:sldMkLst>
          <pc:docMk/>
          <pc:sldMk cId="2637481266" sldId="256"/>
        </pc:sldMkLst>
        <pc:spChg chg="mod">
          <ac:chgData name="Ashleigh Sobol" userId="8430f2a2-602f-4dde-a79b-412efd9dd8bf" providerId="ADAL" clId="{92A0D61C-0500-45C3-BEF1-B3BAA065300D}" dt="2018-10-09T09:51:48.754" v="5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92A0D61C-0500-45C3-BEF1-B3BAA065300D}" dt="2018-10-09T09:51:42.022" v="27" actId="20577"/>
        <pc:sldMkLst>
          <pc:docMk/>
          <pc:sldMk cId="3855900595" sldId="301"/>
        </pc:sldMkLst>
        <pc:spChg chg="mod">
          <ac:chgData name="Ashleigh Sobol" userId="8430f2a2-602f-4dde-a79b-412efd9dd8bf" providerId="ADAL" clId="{92A0D61C-0500-45C3-BEF1-B3BAA065300D}" dt="2018-10-09T09:51:42.022" v="27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addSp delSp modSp">
        <pc:chgData name="Ashleigh Sobol" userId="8430f2a2-602f-4dde-a79b-412efd9dd8bf" providerId="ADAL" clId="{92A0D61C-0500-45C3-BEF1-B3BAA065300D}" dt="2018-10-09T10:05:13.424" v="149" actId="404"/>
        <pc:sldMkLst>
          <pc:docMk/>
          <pc:sldMk cId="3774662581" sldId="364"/>
        </pc:sldMkLst>
        <pc:spChg chg="add del mod">
          <ac:chgData name="Ashleigh Sobol" userId="8430f2a2-602f-4dde-a79b-412efd9dd8bf" providerId="ADAL" clId="{92A0D61C-0500-45C3-BEF1-B3BAA065300D}" dt="2018-10-09T10:04:24.989" v="81" actId="478"/>
          <ac:spMkLst>
            <pc:docMk/>
            <pc:sldMk cId="3774662581" sldId="364"/>
            <ac:spMk id="2" creationId="{3B0819CC-C3A9-470E-A11E-D289E5491EAA}"/>
          </ac:spMkLst>
        </pc:spChg>
        <pc:spChg chg="mod">
          <ac:chgData name="Ashleigh Sobol" userId="8430f2a2-602f-4dde-a79b-412efd9dd8bf" providerId="ADAL" clId="{92A0D61C-0500-45C3-BEF1-B3BAA065300D}" dt="2018-10-09T10:05:13.424" v="149" actId="404"/>
          <ac:spMkLst>
            <pc:docMk/>
            <pc:sldMk cId="3774662581" sldId="364"/>
            <ac:spMk id="19" creationId="{5252A847-DE45-4FA3-A1F8-EEBEB845FF8E}"/>
          </ac:spMkLst>
        </pc:spChg>
        <pc:spChg chg="del">
          <ac:chgData name="Ashleigh Sobol" userId="8430f2a2-602f-4dde-a79b-412efd9dd8bf" providerId="ADAL" clId="{92A0D61C-0500-45C3-BEF1-B3BAA065300D}" dt="2018-10-09T10:02:48.573" v="79" actId="478"/>
          <ac:spMkLst>
            <pc:docMk/>
            <pc:sldMk cId="3774662581" sldId="364"/>
            <ac:spMk id="68" creationId="{EF67F2D1-A969-423C-8024-9B3D837437A2}"/>
          </ac:spMkLst>
        </pc:spChg>
        <pc:graphicFrameChg chg="del">
          <ac:chgData name="Ashleigh Sobol" userId="8430f2a2-602f-4dde-a79b-412efd9dd8bf" providerId="ADAL" clId="{92A0D61C-0500-45C3-BEF1-B3BAA065300D}" dt="2018-10-09T10:02:48.573" v="79" actId="478"/>
          <ac:graphicFrameMkLst>
            <pc:docMk/>
            <pc:sldMk cId="3774662581" sldId="364"/>
            <ac:graphicFrameMk id="67" creationId="{A8ABA75A-0F48-4A7D-9AD0-F85A397B1A45}"/>
          </ac:graphicFrameMkLst>
        </pc:graphicFrameChg>
      </pc:sldChg>
      <pc:sldChg chg="addSp modSp add">
        <pc:chgData name="Ashleigh Sobol" userId="8430f2a2-602f-4dde-a79b-412efd9dd8bf" providerId="ADAL" clId="{92A0D61C-0500-45C3-BEF1-B3BAA065300D}" dt="2018-10-09T10:06:28.029" v="192" actId="1582"/>
        <pc:sldMkLst>
          <pc:docMk/>
          <pc:sldMk cId="268782027" sldId="365"/>
        </pc:sldMkLst>
        <pc:spChg chg="add mod">
          <ac:chgData name="Ashleigh Sobol" userId="8430f2a2-602f-4dde-a79b-412efd9dd8bf" providerId="ADAL" clId="{92A0D61C-0500-45C3-BEF1-B3BAA065300D}" dt="2018-10-09T10:06:28.029" v="192" actId="1582"/>
          <ac:spMkLst>
            <pc:docMk/>
            <pc:sldMk cId="268782027" sldId="365"/>
            <ac:spMk id="2" creationId="{AEB297FA-591F-400E-B270-2A0690411F80}"/>
          </ac:spMkLst>
        </pc:spChg>
        <pc:spChg chg="mod">
          <ac:chgData name="Ashleigh Sobol" userId="8430f2a2-602f-4dde-a79b-412efd9dd8bf" providerId="ADAL" clId="{92A0D61C-0500-45C3-BEF1-B3BAA065300D}" dt="2018-10-09T10:06:09.436" v="186" actId="207"/>
          <ac:spMkLst>
            <pc:docMk/>
            <pc:sldMk cId="268782027" sldId="365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is the odd one out?</a:t>
            </a:r>
          </a:p>
          <a:p>
            <a:pPr marL="88900"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1,530 ÷ 6 </a:t>
            </a:r>
          </a:p>
          <a:p>
            <a:pPr marL="88900" algn="ctr"/>
            <a:endParaRPr lang="en-US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1,354 ÷ 2</a:t>
            </a:r>
          </a:p>
          <a:p>
            <a:pPr marL="88900" algn="ctr"/>
            <a:endParaRPr lang="en-US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1,020 ÷ 4</a:t>
            </a:r>
          </a:p>
          <a:p>
            <a:pPr marL="88900" algn="ctr"/>
            <a:endParaRPr lang="en-US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774662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604DE06-7215-4BA8-8BC3-1B4972317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9F9A3A4-888F-4213-BEA5-D57E355246B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Ben and Josh are calculating 6,657 </a:t>
            </a:r>
            <a:r>
              <a:rPr lang="en-GB" sz="2000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÷ </a:t>
            </a:r>
            <a:r>
              <a:rPr lang="en-GB" sz="2000" b="1" kern="0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Ben is correct because…</a:t>
            </a:r>
          </a:p>
          <a:p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FAD678C-508C-4EEF-930D-952FAF415D9A}"/>
              </a:ext>
            </a:extLst>
          </p:cNvPr>
          <p:cNvGrpSpPr/>
          <p:nvPr/>
        </p:nvGrpSpPr>
        <p:grpSpPr>
          <a:xfrm>
            <a:off x="3231044" y="1707603"/>
            <a:ext cx="2721047" cy="1986556"/>
            <a:chOff x="3231044" y="1707603"/>
            <a:chExt cx="2721047" cy="1986556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6041CA32-687E-4D81-A416-AA25069D5707}"/>
                </a:ext>
              </a:extLst>
            </p:cNvPr>
            <p:cNvSpPr/>
            <p:nvPr/>
          </p:nvSpPr>
          <p:spPr>
            <a:xfrm>
              <a:off x="3231044" y="2923608"/>
              <a:ext cx="2721047" cy="770551"/>
            </a:xfrm>
            <a:prstGeom prst="wedgeRoundRectCallout">
              <a:avLst>
                <a:gd name="adj1" fmla="val 72055"/>
                <a:gd name="adj2" fmla="val 28405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r5. 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58E81809-4AA5-4965-A3F3-80D7A50EB79A}"/>
                </a:ext>
              </a:extLst>
            </p:cNvPr>
            <p:cNvSpPr/>
            <p:nvPr/>
          </p:nvSpPr>
          <p:spPr>
            <a:xfrm>
              <a:off x="3231044" y="1707603"/>
              <a:ext cx="2721047" cy="770551"/>
            </a:xfrm>
            <a:prstGeom prst="wedgeRoundRectCallout">
              <a:avLst>
                <a:gd name="adj1" fmla="val -74476"/>
                <a:gd name="adj2" fmla="val 22020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r2. 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704BD-5237-46DB-8101-826110A59C23}"/>
              </a:ext>
            </a:extLst>
          </p:cNvPr>
          <p:cNvSpPr/>
          <p:nvPr/>
        </p:nvSpPr>
        <p:spPr>
          <a:xfrm>
            <a:off x="1851897" y="2524434"/>
            <a:ext cx="680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2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FEBFC7-F801-41AE-813A-50994C5BBCFB}"/>
              </a:ext>
            </a:extLst>
          </p:cNvPr>
          <p:cNvSpPr/>
          <p:nvPr/>
        </p:nvSpPr>
        <p:spPr>
          <a:xfrm>
            <a:off x="6562297" y="3743540"/>
            <a:ext cx="7551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Josh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96886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604DE06-7215-4BA8-8BC3-1B4972317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9F9A3A4-888F-4213-BEA5-D57E355246B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Ben and Josh are calculating 6,657 </a:t>
            </a:r>
            <a:r>
              <a:rPr lang="en-GB" sz="2000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÷ </a:t>
            </a:r>
            <a:r>
              <a:rPr lang="en-GB" sz="2000" b="1" kern="0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</a:p>
          <a:p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Ben is correct because Josh’s remainder is the same as the divisor. 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FAD678C-508C-4EEF-930D-952FAF415D9A}"/>
              </a:ext>
            </a:extLst>
          </p:cNvPr>
          <p:cNvGrpSpPr/>
          <p:nvPr/>
        </p:nvGrpSpPr>
        <p:grpSpPr>
          <a:xfrm>
            <a:off x="3231044" y="1707603"/>
            <a:ext cx="2721047" cy="1986556"/>
            <a:chOff x="3231044" y="1707603"/>
            <a:chExt cx="2721047" cy="1986556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6041CA32-687E-4D81-A416-AA25069D5707}"/>
                </a:ext>
              </a:extLst>
            </p:cNvPr>
            <p:cNvSpPr/>
            <p:nvPr/>
          </p:nvSpPr>
          <p:spPr>
            <a:xfrm>
              <a:off x="3231044" y="2923608"/>
              <a:ext cx="2721047" cy="770551"/>
            </a:xfrm>
            <a:prstGeom prst="wedgeRoundRectCallout">
              <a:avLst>
                <a:gd name="adj1" fmla="val 72055"/>
                <a:gd name="adj2" fmla="val 28405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r5. 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58E81809-4AA5-4965-A3F3-80D7A50EB79A}"/>
                </a:ext>
              </a:extLst>
            </p:cNvPr>
            <p:cNvSpPr/>
            <p:nvPr/>
          </p:nvSpPr>
          <p:spPr>
            <a:xfrm>
              <a:off x="3231044" y="1707603"/>
              <a:ext cx="2721047" cy="770551"/>
            </a:xfrm>
            <a:prstGeom prst="wedgeRoundRectCallout">
              <a:avLst>
                <a:gd name="adj1" fmla="val -74476"/>
                <a:gd name="adj2" fmla="val 22020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r2. 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704BD-5237-46DB-8101-826110A59C23}"/>
              </a:ext>
            </a:extLst>
          </p:cNvPr>
          <p:cNvSpPr/>
          <p:nvPr/>
        </p:nvSpPr>
        <p:spPr>
          <a:xfrm>
            <a:off x="1851897" y="2524434"/>
            <a:ext cx="680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2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FEBFC7-F801-41AE-813A-50994C5BBCFB}"/>
              </a:ext>
            </a:extLst>
          </p:cNvPr>
          <p:cNvSpPr/>
          <p:nvPr/>
        </p:nvSpPr>
        <p:spPr>
          <a:xfrm>
            <a:off x="6562297" y="3743540"/>
            <a:ext cx="7551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Josh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14137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Apples are packed into crates. One crate holds 8 apples.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2,487 apples.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crates are needed to hold all the apples? 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38872BC-622C-414E-9A01-D02F26E40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77757"/>
              </p:ext>
            </p:extLst>
          </p:nvPr>
        </p:nvGraphicFramePr>
        <p:xfrm>
          <a:off x="2467384" y="2853223"/>
          <a:ext cx="4209228" cy="1543384"/>
        </p:xfrm>
        <a:graphic>
          <a:graphicData uri="http://schemas.openxmlformats.org/drawingml/2006/table">
            <a:tbl>
              <a:tblPr firstRow="1" bandRow="1"/>
              <a:tblGrid>
                <a:gridCol w="701538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77169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77169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Apples are packed into crates. One crate holds 8 apples.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2,487 apples.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crates are needed to hold all the apples? 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311 crates will be needed.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38872BC-622C-414E-9A01-D02F26E40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47950"/>
              </p:ext>
            </p:extLst>
          </p:nvPr>
        </p:nvGraphicFramePr>
        <p:xfrm>
          <a:off x="2467384" y="2853223"/>
          <a:ext cx="4209228" cy="1543384"/>
        </p:xfrm>
        <a:graphic>
          <a:graphicData uri="http://schemas.openxmlformats.org/drawingml/2006/table">
            <a:tbl>
              <a:tblPr firstRow="1" bandRow="1"/>
              <a:tblGrid>
                <a:gridCol w="701538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77169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r7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77169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33879" marR="133879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33879" marR="133879" marT="98005" marB="98005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90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number cards below to create a calculation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has a remainder of 1.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0A53AB2-C65A-4D9D-BF85-7CFDF4BBB152}"/>
              </a:ext>
            </a:extLst>
          </p:cNvPr>
          <p:cNvGrpSpPr/>
          <p:nvPr/>
        </p:nvGrpSpPr>
        <p:grpSpPr>
          <a:xfrm>
            <a:off x="3410179" y="2321170"/>
            <a:ext cx="2323643" cy="709764"/>
            <a:chOff x="1071805" y="7215717"/>
            <a:chExt cx="1442799" cy="440707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DDA8C6C-688C-46FD-9FE1-334A854377CF}"/>
                </a:ext>
              </a:extLst>
            </p:cNvPr>
            <p:cNvSpPr/>
            <p:nvPr/>
          </p:nvSpPr>
          <p:spPr>
            <a:xfrm>
              <a:off x="2198065" y="7215717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AB5C708-FCB4-4FC2-81D5-BECE3BB75987}"/>
                </a:ext>
              </a:extLst>
            </p:cNvPr>
            <p:cNvSpPr/>
            <p:nvPr/>
          </p:nvSpPr>
          <p:spPr>
            <a:xfrm>
              <a:off x="1634935" y="7215718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A5940A5-CC07-4A3D-9E8B-2B8980C599C1}"/>
                </a:ext>
              </a:extLst>
            </p:cNvPr>
            <p:cNvSpPr/>
            <p:nvPr/>
          </p:nvSpPr>
          <p:spPr>
            <a:xfrm>
              <a:off x="1071805" y="7217210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b="1" kern="0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4</a:t>
              </a:r>
              <a:endPara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8F4AAF0-8A81-4E1A-BB64-9091CCA5A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113140"/>
              </p:ext>
            </p:extLst>
          </p:nvPr>
        </p:nvGraphicFramePr>
        <p:xfrm>
          <a:off x="2727234" y="3261088"/>
          <a:ext cx="3689532" cy="2108304"/>
        </p:xfrm>
        <a:graphic>
          <a:graphicData uri="http://schemas.openxmlformats.org/drawingml/2006/table">
            <a:tbl>
              <a:tblPr firstRow="1" bandRow="1"/>
              <a:tblGrid>
                <a:gridCol w="527076">
                  <a:extLst>
                    <a:ext uri="{9D8B030D-6E8A-4147-A177-3AD203B41FA5}">
                      <a16:colId xmlns:a16="http://schemas.microsoft.com/office/drawing/2014/main" val="1092758402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311228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r1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0585" marR="100585" marT="66938" marB="669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42669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C9FCBA0F-C3D2-48ED-86C8-2F22A0A2531B}"/>
              </a:ext>
            </a:extLst>
          </p:cNvPr>
          <p:cNvGrpSpPr/>
          <p:nvPr/>
        </p:nvGrpSpPr>
        <p:grpSpPr>
          <a:xfrm>
            <a:off x="4356445" y="4368777"/>
            <a:ext cx="1479928" cy="426575"/>
            <a:chOff x="1731376" y="8500337"/>
            <a:chExt cx="918919" cy="264869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8F8A278-D397-4EA1-A13B-81313A4F4AE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31376" y="8500337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60A6908-9F12-48A5-BFA8-8EEEA466AD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85426" y="8500337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400694A-F1D9-4DE1-9B3F-A57E9055CC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55226" y="8500337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0409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number cards below to create a calculation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has a remainder of 1.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2,647 ÷ 6 = 441 r1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0A53AB2-C65A-4D9D-BF85-7CFDF4BBB152}"/>
              </a:ext>
            </a:extLst>
          </p:cNvPr>
          <p:cNvGrpSpPr/>
          <p:nvPr/>
        </p:nvGrpSpPr>
        <p:grpSpPr>
          <a:xfrm>
            <a:off x="3410179" y="2321170"/>
            <a:ext cx="2323643" cy="709764"/>
            <a:chOff x="1071805" y="7215717"/>
            <a:chExt cx="1442799" cy="440707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DDA8C6C-688C-46FD-9FE1-334A854377CF}"/>
                </a:ext>
              </a:extLst>
            </p:cNvPr>
            <p:cNvSpPr/>
            <p:nvPr/>
          </p:nvSpPr>
          <p:spPr>
            <a:xfrm>
              <a:off x="2198065" y="7215717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4AB5C708-FCB4-4FC2-81D5-BECE3BB75987}"/>
                </a:ext>
              </a:extLst>
            </p:cNvPr>
            <p:cNvSpPr/>
            <p:nvPr/>
          </p:nvSpPr>
          <p:spPr>
            <a:xfrm>
              <a:off x="1634935" y="7215718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7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A5940A5-CC07-4A3D-9E8B-2B8980C599C1}"/>
                </a:ext>
              </a:extLst>
            </p:cNvPr>
            <p:cNvSpPr/>
            <p:nvPr/>
          </p:nvSpPr>
          <p:spPr>
            <a:xfrm>
              <a:off x="1071805" y="7217210"/>
              <a:ext cx="316539" cy="439214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b="1" kern="0" dirty="0">
                  <a:solidFill>
                    <a:prstClr val="black"/>
                  </a:solidFill>
                  <a:latin typeface="Century Gothic" panose="020B0502020202020204" pitchFamily="34" charset="0"/>
                </a:rPr>
                <a:t>4</a:t>
              </a:r>
              <a:endPara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8F4AAF0-8A81-4E1A-BB64-9091CCA5A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06778"/>
              </p:ext>
            </p:extLst>
          </p:nvPr>
        </p:nvGraphicFramePr>
        <p:xfrm>
          <a:off x="2727234" y="3261088"/>
          <a:ext cx="3689532" cy="2108304"/>
        </p:xfrm>
        <a:graphic>
          <a:graphicData uri="http://schemas.openxmlformats.org/drawingml/2006/table">
            <a:tbl>
              <a:tblPr firstRow="1" bandRow="1"/>
              <a:tblGrid>
                <a:gridCol w="527076">
                  <a:extLst>
                    <a:ext uri="{9D8B030D-6E8A-4147-A177-3AD203B41FA5}">
                      <a16:colId xmlns:a16="http://schemas.microsoft.com/office/drawing/2014/main" val="1092758402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311228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r1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0585" marR="100585" marT="66938" marB="669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42669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C9FCBA0F-C3D2-48ED-86C8-2F22A0A2531B}"/>
              </a:ext>
            </a:extLst>
          </p:cNvPr>
          <p:cNvGrpSpPr/>
          <p:nvPr/>
        </p:nvGrpSpPr>
        <p:grpSpPr>
          <a:xfrm>
            <a:off x="4356445" y="4368767"/>
            <a:ext cx="1479928" cy="426583"/>
            <a:chOff x="1731376" y="8500332"/>
            <a:chExt cx="918919" cy="26487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400694A-F1D9-4DE1-9B3F-A57E9055CC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55226" y="8500332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8F8A278-D397-4EA1-A13B-81313A4F4AE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31376" y="8500337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60A6908-9F12-48A5-BFA8-8EEEA466AD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85426" y="8500337"/>
              <a:ext cx="264869" cy="264869"/>
            </a:xfrm>
            <a:prstGeom prst="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D76E78B-4379-4B48-B4C4-5664D28D211F}"/>
              </a:ext>
            </a:extLst>
          </p:cNvPr>
          <p:cNvSpPr txBox="1"/>
          <p:nvPr/>
        </p:nvSpPr>
        <p:spPr>
          <a:xfrm>
            <a:off x="4317106" y="4320444"/>
            <a:ext cx="3482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C2D6B1-33ED-4489-9C6C-61DA694B42F0}"/>
              </a:ext>
            </a:extLst>
          </p:cNvPr>
          <p:cNvSpPr txBox="1"/>
          <p:nvPr/>
        </p:nvSpPr>
        <p:spPr>
          <a:xfrm>
            <a:off x="4846050" y="4320444"/>
            <a:ext cx="3482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84278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E7C179-B31D-45C4-8BA6-CABD2D2D575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F6BF425-D404-434E-A1A7-5F169F67D5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4780"/>
            <a:ext cx="8913124" cy="63221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5785" y="832513"/>
            <a:ext cx="8352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NOW COMPLETE REASONING + PROBLEM SOLVING ACTIVITY, CHOOSING EITHER DEVELOPING, EXPECTED OR GREATER DEPTH.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02508" y="2426911"/>
            <a:ext cx="5349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IF YOU HAVE TIME, COMPLETE THE HOMEWORK/EXTENSION ACTIVITY, CHOOSING EITHER DEVELOPING, EXPECTED OR GREATER DEPTH.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7094" y="4932269"/>
            <a:ext cx="8352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FF0000"/>
                </a:solidFill>
              </a:rPr>
              <a:t>DON’T FORGET TO MARK YOUR ANSWERS!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90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is the odd one out?</a:t>
            </a:r>
          </a:p>
          <a:p>
            <a:pPr marL="88900" algn="ctr"/>
            <a:endParaRPr lang="en-US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US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1,530 ÷ 6 </a:t>
            </a:r>
            <a:r>
              <a:rPr lang="en-U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255</a:t>
            </a:r>
          </a:p>
          <a:p>
            <a:pPr marL="88900"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1,020 ÷ 4 </a:t>
            </a:r>
            <a:r>
              <a:rPr lang="en-U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255</a:t>
            </a:r>
          </a:p>
          <a:p>
            <a:pPr marL="88900"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EB297FA-591F-400E-B270-2A0690411F80}"/>
              </a:ext>
            </a:extLst>
          </p:cNvPr>
          <p:cNvSpPr/>
          <p:nvPr/>
        </p:nvSpPr>
        <p:spPr>
          <a:xfrm>
            <a:off x="2686050" y="2634259"/>
            <a:ext cx="3771900" cy="8382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lvl="0" algn="ctr"/>
            <a:r>
              <a:rPr lang="en-US" sz="3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1,354 ÷ 2 </a:t>
            </a:r>
            <a:r>
              <a:rPr lang="en-U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677</a:t>
            </a:r>
          </a:p>
        </p:txBody>
      </p:sp>
    </p:spTree>
    <p:extLst>
      <p:ext uri="{BB962C8B-B14F-4D97-AF65-F5344CB8AC3E}">
        <p14:creationId xmlns:p14="http://schemas.microsoft.com/office/powerpoint/2010/main" val="268782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Match the question to the correct answer.</a:t>
            </a:r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998C172-D976-44DF-A2E3-6651946B0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805445"/>
              </p:ext>
            </p:extLst>
          </p:nvPr>
        </p:nvGraphicFramePr>
        <p:xfrm>
          <a:off x="3311076" y="1070737"/>
          <a:ext cx="2521849" cy="755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773">
                  <a:extLst>
                    <a:ext uri="{9D8B030D-6E8A-4147-A177-3AD203B41FA5}">
                      <a16:colId xmlns:a16="http://schemas.microsoft.com/office/drawing/2014/main" val="4160519118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001633895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1455897042"/>
                    </a:ext>
                  </a:extLst>
                </a:gridCol>
              </a:tblGrid>
              <a:tr h="755842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2,165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60299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5984A5EC-D52D-424C-9B4E-ABD31AA49F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464254"/>
              </p:ext>
            </p:extLst>
          </p:nvPr>
        </p:nvGraphicFramePr>
        <p:xfrm>
          <a:off x="1529332" y="1721119"/>
          <a:ext cx="6085336" cy="2519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1334">
                  <a:extLst>
                    <a:ext uri="{9D8B030D-6E8A-4147-A177-3AD203B41FA5}">
                      <a16:colId xmlns:a16="http://schemas.microsoft.com/office/drawing/2014/main" val="1370508543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409042508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2105395816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116153509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Thousands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Hundreds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Tens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Ones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16017"/>
                  </a:ext>
                </a:extLst>
              </a:tr>
              <a:tr h="2244922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34414"/>
                  </a:ext>
                </a:extLst>
              </a:tr>
            </a:tbl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6A21D5F5-D123-45AB-96E7-7D357A89206F}"/>
              </a:ext>
            </a:extLst>
          </p:cNvPr>
          <p:cNvSpPr>
            <a:spLocks noChangeAspect="1"/>
          </p:cNvSpPr>
          <p:nvPr/>
        </p:nvSpPr>
        <p:spPr>
          <a:xfrm>
            <a:off x="1715926" y="2082647"/>
            <a:ext cx="516155" cy="5161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0DA5DB1-3B13-4719-A83E-48E1A1E98A82}"/>
              </a:ext>
            </a:extLst>
          </p:cNvPr>
          <p:cNvSpPr>
            <a:spLocks noChangeAspect="1"/>
          </p:cNvSpPr>
          <p:nvPr/>
        </p:nvSpPr>
        <p:spPr>
          <a:xfrm>
            <a:off x="2328821" y="2082647"/>
            <a:ext cx="516155" cy="5161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BD63593-88FD-4A76-A5C8-7A9FD8C83C48}"/>
              </a:ext>
            </a:extLst>
          </p:cNvPr>
          <p:cNvSpPr>
            <a:spLocks noChangeAspect="1"/>
          </p:cNvSpPr>
          <p:nvPr/>
        </p:nvSpPr>
        <p:spPr>
          <a:xfrm>
            <a:off x="6299019" y="2082649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010A770-1E16-4EBE-89F7-B2AE36FFBD66}"/>
              </a:ext>
            </a:extLst>
          </p:cNvPr>
          <p:cNvSpPr>
            <a:spLocks noChangeAspect="1"/>
          </p:cNvSpPr>
          <p:nvPr/>
        </p:nvSpPr>
        <p:spPr>
          <a:xfrm>
            <a:off x="6911914" y="2082647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0DEF5D7-E4D5-445E-9262-0969CEC28139}"/>
              </a:ext>
            </a:extLst>
          </p:cNvPr>
          <p:cNvSpPr>
            <a:spLocks noChangeAspect="1"/>
          </p:cNvSpPr>
          <p:nvPr/>
        </p:nvSpPr>
        <p:spPr>
          <a:xfrm>
            <a:off x="6299019" y="2722666"/>
            <a:ext cx="516155" cy="516152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EAA14BD-5957-4B1C-9C85-97B01E0A3C3C}"/>
              </a:ext>
            </a:extLst>
          </p:cNvPr>
          <p:cNvSpPr>
            <a:spLocks noChangeAspect="1"/>
          </p:cNvSpPr>
          <p:nvPr/>
        </p:nvSpPr>
        <p:spPr>
          <a:xfrm>
            <a:off x="3239336" y="2082647"/>
            <a:ext cx="516155" cy="516155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A442A3C-B166-429D-997F-7F08F0E25B59}"/>
              </a:ext>
            </a:extLst>
          </p:cNvPr>
          <p:cNvSpPr>
            <a:spLocks noChangeAspect="1"/>
          </p:cNvSpPr>
          <p:nvPr/>
        </p:nvSpPr>
        <p:spPr>
          <a:xfrm>
            <a:off x="4767931" y="208264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39FA964-111C-4C4F-A2D5-13C613F8215F}"/>
              </a:ext>
            </a:extLst>
          </p:cNvPr>
          <p:cNvSpPr>
            <a:spLocks noChangeAspect="1"/>
          </p:cNvSpPr>
          <p:nvPr/>
        </p:nvSpPr>
        <p:spPr>
          <a:xfrm>
            <a:off x="5380826" y="208264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15D7573-8D4D-4752-B97A-A38CB15E5DB5}"/>
              </a:ext>
            </a:extLst>
          </p:cNvPr>
          <p:cNvSpPr>
            <a:spLocks noChangeAspect="1"/>
          </p:cNvSpPr>
          <p:nvPr/>
        </p:nvSpPr>
        <p:spPr>
          <a:xfrm>
            <a:off x="4767931" y="2722663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3211233-7666-40A0-B06C-A22546112C91}"/>
              </a:ext>
            </a:extLst>
          </p:cNvPr>
          <p:cNvSpPr>
            <a:spLocks noChangeAspect="1"/>
          </p:cNvSpPr>
          <p:nvPr/>
        </p:nvSpPr>
        <p:spPr>
          <a:xfrm>
            <a:off x="5380826" y="2722663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010B1F-85D3-41F4-862A-F40A363D32CC}"/>
              </a:ext>
            </a:extLst>
          </p:cNvPr>
          <p:cNvSpPr>
            <a:spLocks noChangeAspect="1"/>
          </p:cNvSpPr>
          <p:nvPr/>
        </p:nvSpPr>
        <p:spPr>
          <a:xfrm>
            <a:off x="4767931" y="336267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E6D2AAC-5AEE-4188-9B49-5BCE1EB41360}"/>
              </a:ext>
            </a:extLst>
          </p:cNvPr>
          <p:cNvSpPr>
            <a:spLocks noChangeAspect="1"/>
          </p:cNvSpPr>
          <p:nvPr/>
        </p:nvSpPr>
        <p:spPr>
          <a:xfrm>
            <a:off x="5380826" y="336267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EB6067C6-5E17-41EB-A260-894592075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360376"/>
              </p:ext>
            </p:extLst>
          </p:nvPr>
        </p:nvGraphicFramePr>
        <p:xfrm>
          <a:off x="2832648" y="4322458"/>
          <a:ext cx="3478704" cy="1159568"/>
        </p:xfrm>
        <a:graphic>
          <a:graphicData uri="http://schemas.openxmlformats.org/drawingml/2006/table">
            <a:tbl>
              <a:tblPr firstRow="1" bandRow="1"/>
              <a:tblGrid>
                <a:gridCol w="579784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79784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79784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31388D66-24B5-41FE-81F9-B293029013E9}"/>
              </a:ext>
            </a:extLst>
          </p:cNvPr>
          <p:cNvGrpSpPr/>
          <p:nvPr/>
        </p:nvGrpSpPr>
        <p:grpSpPr>
          <a:xfrm>
            <a:off x="1930949" y="5584810"/>
            <a:ext cx="5282102" cy="405539"/>
            <a:chOff x="694173" y="3032109"/>
            <a:chExt cx="2240127" cy="276988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7E698783-8C53-495E-8280-2E8B02489CC7}"/>
                </a:ext>
              </a:extLst>
            </p:cNvPr>
            <p:cNvSpPr/>
            <p:nvPr/>
          </p:nvSpPr>
          <p:spPr>
            <a:xfrm>
              <a:off x="694173" y="3032109"/>
              <a:ext cx="689606" cy="276988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361 r2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7A9FED69-9EB5-41D1-9B54-ECE99CFE6668}"/>
                </a:ext>
              </a:extLst>
            </p:cNvPr>
            <p:cNvSpPr/>
            <p:nvPr/>
          </p:nvSpPr>
          <p:spPr>
            <a:xfrm>
              <a:off x="1469433" y="3032109"/>
              <a:ext cx="689606" cy="276988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360 r5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38776AE6-8C67-43A9-B9A6-F1DE74177721}"/>
                </a:ext>
              </a:extLst>
            </p:cNvPr>
            <p:cNvSpPr/>
            <p:nvPr/>
          </p:nvSpPr>
          <p:spPr>
            <a:xfrm>
              <a:off x="2244694" y="3032109"/>
              <a:ext cx="689606" cy="276988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321 r2</a:t>
              </a:r>
            </a:p>
          </p:txBody>
        </p:sp>
      </p:grpSp>
      <p:sp>
        <p:nvSpPr>
          <p:cNvPr id="79" name="Oval 78">
            <a:extLst>
              <a:ext uri="{FF2B5EF4-FFF2-40B4-BE49-F238E27FC236}">
                <a16:creationId xmlns:a16="http://schemas.microsoft.com/office/drawing/2014/main" id="{952AE16C-6FD4-496A-B611-AB0FED8EC945}"/>
              </a:ext>
            </a:extLst>
          </p:cNvPr>
          <p:cNvSpPr>
            <a:spLocks noChangeAspect="1"/>
          </p:cNvSpPr>
          <p:nvPr/>
        </p:nvSpPr>
        <p:spPr>
          <a:xfrm>
            <a:off x="6911914" y="2722664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2E52800C-2C21-4BE0-AAF2-2AF75C576746}"/>
              </a:ext>
            </a:extLst>
          </p:cNvPr>
          <p:cNvSpPr>
            <a:spLocks noChangeAspect="1"/>
          </p:cNvSpPr>
          <p:nvPr/>
        </p:nvSpPr>
        <p:spPr>
          <a:xfrm>
            <a:off x="6299019" y="3362678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Match the question to the correct answer.</a:t>
            </a:r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998C172-D976-44DF-A2E3-6651946B0EB8}"/>
              </a:ext>
            </a:extLst>
          </p:cNvPr>
          <p:cNvGraphicFramePr>
            <a:graphicFrameLocks noGrp="1"/>
          </p:cNvGraphicFramePr>
          <p:nvPr/>
        </p:nvGraphicFramePr>
        <p:xfrm>
          <a:off x="3311076" y="1070737"/>
          <a:ext cx="2521849" cy="755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773">
                  <a:extLst>
                    <a:ext uri="{9D8B030D-6E8A-4147-A177-3AD203B41FA5}">
                      <a16:colId xmlns:a16="http://schemas.microsoft.com/office/drawing/2014/main" val="4160519118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3001633895"/>
                    </a:ext>
                  </a:extLst>
                </a:gridCol>
                <a:gridCol w="701538">
                  <a:extLst>
                    <a:ext uri="{9D8B030D-6E8A-4147-A177-3AD203B41FA5}">
                      <a16:colId xmlns:a16="http://schemas.microsoft.com/office/drawing/2014/main" val="1455897042"/>
                    </a:ext>
                  </a:extLst>
                </a:gridCol>
              </a:tblGrid>
              <a:tr h="755842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2,165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60299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5984A5EC-D52D-424C-9B4E-ABD31AA49F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442213"/>
              </p:ext>
            </p:extLst>
          </p:nvPr>
        </p:nvGraphicFramePr>
        <p:xfrm>
          <a:off x="1529332" y="1721119"/>
          <a:ext cx="6085336" cy="2519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1334">
                  <a:extLst>
                    <a:ext uri="{9D8B030D-6E8A-4147-A177-3AD203B41FA5}">
                      <a16:colId xmlns:a16="http://schemas.microsoft.com/office/drawing/2014/main" val="1370508543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409042508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2105395816"/>
                    </a:ext>
                  </a:extLst>
                </a:gridCol>
                <a:gridCol w="1521334">
                  <a:extLst>
                    <a:ext uri="{9D8B030D-6E8A-4147-A177-3AD203B41FA5}">
                      <a16:colId xmlns:a16="http://schemas.microsoft.com/office/drawing/2014/main" val="116153509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Thousands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Hundreds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Tens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Ones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16017"/>
                  </a:ext>
                </a:extLst>
              </a:tr>
              <a:tr h="2244922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34414"/>
                  </a:ext>
                </a:extLst>
              </a:tr>
            </a:tbl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6A21D5F5-D123-45AB-96E7-7D357A89206F}"/>
              </a:ext>
            </a:extLst>
          </p:cNvPr>
          <p:cNvSpPr>
            <a:spLocks noChangeAspect="1"/>
          </p:cNvSpPr>
          <p:nvPr/>
        </p:nvSpPr>
        <p:spPr>
          <a:xfrm>
            <a:off x="1715926" y="2082647"/>
            <a:ext cx="516155" cy="5161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0DA5DB1-3B13-4719-A83E-48E1A1E98A82}"/>
              </a:ext>
            </a:extLst>
          </p:cNvPr>
          <p:cNvSpPr>
            <a:spLocks noChangeAspect="1"/>
          </p:cNvSpPr>
          <p:nvPr/>
        </p:nvSpPr>
        <p:spPr>
          <a:xfrm>
            <a:off x="2328821" y="2082647"/>
            <a:ext cx="516155" cy="51615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BD63593-88FD-4A76-A5C8-7A9FD8C83C48}"/>
              </a:ext>
            </a:extLst>
          </p:cNvPr>
          <p:cNvSpPr>
            <a:spLocks noChangeAspect="1"/>
          </p:cNvSpPr>
          <p:nvPr/>
        </p:nvSpPr>
        <p:spPr>
          <a:xfrm>
            <a:off x="6299019" y="2082649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010A770-1E16-4EBE-89F7-B2AE36FFBD66}"/>
              </a:ext>
            </a:extLst>
          </p:cNvPr>
          <p:cNvSpPr>
            <a:spLocks noChangeAspect="1"/>
          </p:cNvSpPr>
          <p:nvPr/>
        </p:nvSpPr>
        <p:spPr>
          <a:xfrm>
            <a:off x="6911914" y="2082647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0DEF5D7-E4D5-445E-9262-0969CEC28139}"/>
              </a:ext>
            </a:extLst>
          </p:cNvPr>
          <p:cNvSpPr>
            <a:spLocks noChangeAspect="1"/>
          </p:cNvSpPr>
          <p:nvPr/>
        </p:nvSpPr>
        <p:spPr>
          <a:xfrm>
            <a:off x="6299019" y="2722666"/>
            <a:ext cx="516155" cy="516152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EAA14BD-5957-4B1C-9C85-97B01E0A3C3C}"/>
              </a:ext>
            </a:extLst>
          </p:cNvPr>
          <p:cNvSpPr>
            <a:spLocks noChangeAspect="1"/>
          </p:cNvSpPr>
          <p:nvPr/>
        </p:nvSpPr>
        <p:spPr>
          <a:xfrm>
            <a:off x="3239336" y="2082647"/>
            <a:ext cx="516155" cy="516155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A442A3C-B166-429D-997F-7F08F0E25B59}"/>
              </a:ext>
            </a:extLst>
          </p:cNvPr>
          <p:cNvSpPr>
            <a:spLocks noChangeAspect="1"/>
          </p:cNvSpPr>
          <p:nvPr/>
        </p:nvSpPr>
        <p:spPr>
          <a:xfrm>
            <a:off x="4767931" y="208264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39FA964-111C-4C4F-A2D5-13C613F8215F}"/>
              </a:ext>
            </a:extLst>
          </p:cNvPr>
          <p:cNvSpPr>
            <a:spLocks noChangeAspect="1"/>
          </p:cNvSpPr>
          <p:nvPr/>
        </p:nvSpPr>
        <p:spPr>
          <a:xfrm>
            <a:off x="5380826" y="208264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15D7573-8D4D-4752-B97A-A38CB15E5DB5}"/>
              </a:ext>
            </a:extLst>
          </p:cNvPr>
          <p:cNvSpPr>
            <a:spLocks noChangeAspect="1"/>
          </p:cNvSpPr>
          <p:nvPr/>
        </p:nvSpPr>
        <p:spPr>
          <a:xfrm>
            <a:off x="4767931" y="2722663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3211233-7666-40A0-B06C-A22546112C91}"/>
              </a:ext>
            </a:extLst>
          </p:cNvPr>
          <p:cNvSpPr>
            <a:spLocks noChangeAspect="1"/>
          </p:cNvSpPr>
          <p:nvPr/>
        </p:nvSpPr>
        <p:spPr>
          <a:xfrm>
            <a:off x="5380826" y="2722663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010B1F-85D3-41F4-862A-F40A363D32CC}"/>
              </a:ext>
            </a:extLst>
          </p:cNvPr>
          <p:cNvSpPr>
            <a:spLocks noChangeAspect="1"/>
          </p:cNvSpPr>
          <p:nvPr/>
        </p:nvSpPr>
        <p:spPr>
          <a:xfrm>
            <a:off x="4767931" y="336267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E6D2AAC-5AEE-4188-9B49-5BCE1EB41360}"/>
              </a:ext>
            </a:extLst>
          </p:cNvPr>
          <p:cNvSpPr>
            <a:spLocks noChangeAspect="1"/>
          </p:cNvSpPr>
          <p:nvPr/>
        </p:nvSpPr>
        <p:spPr>
          <a:xfrm>
            <a:off x="5380826" y="3362677"/>
            <a:ext cx="516155" cy="516155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EB6067C6-5E17-41EB-A260-894592075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809075"/>
              </p:ext>
            </p:extLst>
          </p:nvPr>
        </p:nvGraphicFramePr>
        <p:xfrm>
          <a:off x="2832648" y="4322458"/>
          <a:ext cx="3478704" cy="1159568"/>
        </p:xfrm>
        <a:graphic>
          <a:graphicData uri="http://schemas.openxmlformats.org/drawingml/2006/table">
            <a:tbl>
              <a:tblPr firstRow="1" bandRow="1"/>
              <a:tblGrid>
                <a:gridCol w="579784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79784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79784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r5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79784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10644" marR="110644" marT="73632" marB="7363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10644" marR="110644" marT="73632" marB="73632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31388D66-24B5-41FE-81F9-B293029013E9}"/>
              </a:ext>
            </a:extLst>
          </p:cNvPr>
          <p:cNvGrpSpPr/>
          <p:nvPr/>
        </p:nvGrpSpPr>
        <p:grpSpPr>
          <a:xfrm>
            <a:off x="1930949" y="5584810"/>
            <a:ext cx="5282102" cy="405539"/>
            <a:chOff x="694173" y="3032109"/>
            <a:chExt cx="2240127" cy="276988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7E698783-8C53-495E-8280-2E8B02489CC7}"/>
                </a:ext>
              </a:extLst>
            </p:cNvPr>
            <p:cNvSpPr/>
            <p:nvPr/>
          </p:nvSpPr>
          <p:spPr>
            <a:xfrm>
              <a:off x="694173" y="3032109"/>
              <a:ext cx="689606" cy="276988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361 r2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7A9FED69-9EB5-41D1-9B54-ECE99CFE6668}"/>
                </a:ext>
              </a:extLst>
            </p:cNvPr>
            <p:cNvSpPr/>
            <p:nvPr/>
          </p:nvSpPr>
          <p:spPr>
            <a:xfrm>
              <a:off x="1469433" y="3032109"/>
              <a:ext cx="689606" cy="276988"/>
            </a:xfrm>
            <a:prstGeom prst="roundRect">
              <a:avLst/>
            </a:prstGeom>
            <a:ln w="1905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360 r5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38776AE6-8C67-43A9-B9A6-F1DE74177721}"/>
                </a:ext>
              </a:extLst>
            </p:cNvPr>
            <p:cNvSpPr/>
            <p:nvPr/>
          </p:nvSpPr>
          <p:spPr>
            <a:xfrm>
              <a:off x="2244694" y="3032109"/>
              <a:ext cx="689606" cy="276988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>
                      <a:lumMod val="65000"/>
                    </a:schemeClr>
                  </a:solidFill>
                  <a:latin typeface="Century Gothic" panose="020B0502020202020204" pitchFamily="34" charset="0"/>
                </a:rPr>
                <a:t>321 r2</a:t>
              </a:r>
            </a:p>
          </p:txBody>
        </p:sp>
      </p:grpSp>
      <p:sp>
        <p:nvSpPr>
          <p:cNvPr id="79" name="Oval 78">
            <a:extLst>
              <a:ext uri="{FF2B5EF4-FFF2-40B4-BE49-F238E27FC236}">
                <a16:creationId xmlns:a16="http://schemas.microsoft.com/office/drawing/2014/main" id="{952AE16C-6FD4-496A-B611-AB0FED8EC945}"/>
              </a:ext>
            </a:extLst>
          </p:cNvPr>
          <p:cNvSpPr>
            <a:spLocks noChangeAspect="1"/>
          </p:cNvSpPr>
          <p:nvPr/>
        </p:nvSpPr>
        <p:spPr>
          <a:xfrm>
            <a:off x="6911914" y="2722664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2E52800C-2C21-4BE0-AAF2-2AF75C576746}"/>
              </a:ext>
            </a:extLst>
          </p:cNvPr>
          <p:cNvSpPr>
            <a:spLocks noChangeAspect="1"/>
          </p:cNvSpPr>
          <p:nvPr/>
        </p:nvSpPr>
        <p:spPr>
          <a:xfrm>
            <a:off x="6299019" y="3362678"/>
            <a:ext cx="516155" cy="51615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2304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to the calculation below has a remainder.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0610EF-040B-484A-AC48-4319E233F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353370"/>
              </p:ext>
            </p:extLst>
          </p:nvPr>
        </p:nvGraphicFramePr>
        <p:xfrm>
          <a:off x="3805357" y="1693842"/>
          <a:ext cx="1533286" cy="61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619">
                  <a:extLst>
                    <a:ext uri="{9D8B030D-6E8A-4147-A177-3AD203B41FA5}">
                      <a16:colId xmlns:a16="http://schemas.microsoft.com/office/drawing/2014/main" val="1651595018"/>
                    </a:ext>
                  </a:extLst>
                </a:gridCol>
                <a:gridCol w="306803">
                  <a:extLst>
                    <a:ext uri="{9D8B030D-6E8A-4147-A177-3AD203B41FA5}">
                      <a16:colId xmlns:a16="http://schemas.microsoft.com/office/drawing/2014/main" val="3839934558"/>
                    </a:ext>
                  </a:extLst>
                </a:gridCol>
                <a:gridCol w="444864">
                  <a:extLst>
                    <a:ext uri="{9D8B030D-6E8A-4147-A177-3AD203B41FA5}">
                      <a16:colId xmlns:a16="http://schemas.microsoft.com/office/drawing/2014/main" val="2903601042"/>
                    </a:ext>
                  </a:extLst>
                </a:gridCol>
              </a:tblGrid>
              <a:tr h="6173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3,527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÷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465765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34ADA71B-3BE4-4BBA-A6A6-4BC0FB1BE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147600"/>
              </p:ext>
            </p:extLst>
          </p:nvPr>
        </p:nvGraphicFramePr>
        <p:xfrm>
          <a:off x="2057398" y="2247428"/>
          <a:ext cx="5029204" cy="2589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7301">
                  <a:extLst>
                    <a:ext uri="{9D8B030D-6E8A-4147-A177-3AD203B41FA5}">
                      <a16:colId xmlns:a16="http://schemas.microsoft.com/office/drawing/2014/main" val="1370508543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409042508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2105395816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116153509"/>
                    </a:ext>
                  </a:extLst>
                </a:gridCol>
              </a:tblGrid>
              <a:tr h="269985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Thousands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Hundreds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Tens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Ones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16017"/>
                  </a:ext>
                </a:extLst>
              </a:tr>
              <a:tr h="2319134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3441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9053E3C-DB02-45EF-AFA6-C0019BF81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275757"/>
              </p:ext>
            </p:extLst>
          </p:nvPr>
        </p:nvGraphicFramePr>
        <p:xfrm>
          <a:off x="3265200" y="4909498"/>
          <a:ext cx="2613600" cy="871200"/>
        </p:xfrm>
        <a:graphic>
          <a:graphicData uri="http://schemas.openxmlformats.org/drawingml/2006/table">
            <a:tbl>
              <a:tblPr firstRow="1" bandRow="1"/>
              <a:tblGrid>
                <a:gridCol w="435600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4356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4356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EC27E5F5-8332-44AA-87F3-396779458089}"/>
              </a:ext>
            </a:extLst>
          </p:cNvPr>
          <p:cNvSpPr>
            <a:spLocks noChangeAspect="1"/>
          </p:cNvSpPr>
          <p:nvPr/>
        </p:nvSpPr>
        <p:spPr>
          <a:xfrm>
            <a:off x="2228193" y="2562082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97EB548-AC1C-409A-BC11-C5BCF38A8B99}"/>
              </a:ext>
            </a:extLst>
          </p:cNvPr>
          <p:cNvSpPr>
            <a:spLocks noChangeAspect="1"/>
          </p:cNvSpPr>
          <p:nvPr/>
        </p:nvSpPr>
        <p:spPr>
          <a:xfrm>
            <a:off x="2740819" y="2562082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D7DEB46-9C42-45FA-8F81-2902256C59A7}"/>
              </a:ext>
            </a:extLst>
          </p:cNvPr>
          <p:cNvSpPr>
            <a:spLocks noChangeAspect="1"/>
          </p:cNvSpPr>
          <p:nvPr/>
        </p:nvSpPr>
        <p:spPr>
          <a:xfrm>
            <a:off x="3479435" y="2562082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9E80A1E-923B-4693-A5F7-22687BC4C3EA}"/>
              </a:ext>
            </a:extLst>
          </p:cNvPr>
          <p:cNvSpPr>
            <a:spLocks noChangeAspect="1"/>
          </p:cNvSpPr>
          <p:nvPr/>
        </p:nvSpPr>
        <p:spPr>
          <a:xfrm>
            <a:off x="3985960" y="2562082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00C0DB4-B270-48A3-A9E9-08417A81F61E}"/>
              </a:ext>
            </a:extLst>
          </p:cNvPr>
          <p:cNvSpPr>
            <a:spLocks noChangeAspect="1"/>
          </p:cNvSpPr>
          <p:nvPr/>
        </p:nvSpPr>
        <p:spPr>
          <a:xfrm>
            <a:off x="3479435" y="312514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ECBAB11-80E5-4AF9-8848-FAB355E7967F}"/>
              </a:ext>
            </a:extLst>
          </p:cNvPr>
          <p:cNvSpPr>
            <a:spLocks noChangeAspect="1"/>
          </p:cNvSpPr>
          <p:nvPr/>
        </p:nvSpPr>
        <p:spPr>
          <a:xfrm>
            <a:off x="3985960" y="312514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1B9D18E-B346-4682-B2DF-2E247594859D}"/>
              </a:ext>
            </a:extLst>
          </p:cNvPr>
          <p:cNvSpPr>
            <a:spLocks noChangeAspect="1"/>
          </p:cNvSpPr>
          <p:nvPr/>
        </p:nvSpPr>
        <p:spPr>
          <a:xfrm>
            <a:off x="3479435" y="368820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ED62CC1-1EBE-4AD4-9972-6D6F782AD85B}"/>
              </a:ext>
            </a:extLst>
          </p:cNvPr>
          <p:cNvSpPr>
            <a:spLocks noChangeAspect="1"/>
          </p:cNvSpPr>
          <p:nvPr/>
        </p:nvSpPr>
        <p:spPr>
          <a:xfrm>
            <a:off x="4719931" y="2562082"/>
            <a:ext cx="426574" cy="426574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8CEBBE2-14D9-4302-A1DD-B39DE577557D}"/>
              </a:ext>
            </a:extLst>
          </p:cNvPr>
          <p:cNvSpPr>
            <a:spLocks noChangeAspect="1"/>
          </p:cNvSpPr>
          <p:nvPr/>
        </p:nvSpPr>
        <p:spPr>
          <a:xfrm>
            <a:off x="5226456" y="2562082"/>
            <a:ext cx="426574" cy="426574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BB5B49-2A83-4B39-A99A-089D0A908707}"/>
              </a:ext>
            </a:extLst>
          </p:cNvPr>
          <p:cNvSpPr>
            <a:spLocks noChangeAspect="1"/>
          </p:cNvSpPr>
          <p:nvPr/>
        </p:nvSpPr>
        <p:spPr>
          <a:xfrm>
            <a:off x="2228193" y="3125141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40B61B6-FEC8-47ED-A821-49E4CA4709DD}"/>
              </a:ext>
            </a:extLst>
          </p:cNvPr>
          <p:cNvSpPr>
            <a:spLocks noChangeAspect="1"/>
          </p:cNvSpPr>
          <p:nvPr/>
        </p:nvSpPr>
        <p:spPr>
          <a:xfrm>
            <a:off x="5993576" y="2562082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C687C83-C4D2-4497-8307-00C9054B1582}"/>
              </a:ext>
            </a:extLst>
          </p:cNvPr>
          <p:cNvSpPr>
            <a:spLocks noChangeAspect="1"/>
          </p:cNvSpPr>
          <p:nvPr/>
        </p:nvSpPr>
        <p:spPr>
          <a:xfrm>
            <a:off x="6504900" y="2562082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1C5FA10-1D17-4F77-91CE-A3089F856BB9}"/>
              </a:ext>
            </a:extLst>
          </p:cNvPr>
          <p:cNvSpPr>
            <a:spLocks noChangeAspect="1"/>
          </p:cNvSpPr>
          <p:nvPr/>
        </p:nvSpPr>
        <p:spPr>
          <a:xfrm>
            <a:off x="5993576" y="312514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71DF772-9D90-4F8F-AD43-3A0A63B63608}"/>
              </a:ext>
            </a:extLst>
          </p:cNvPr>
          <p:cNvSpPr>
            <a:spLocks noChangeAspect="1"/>
          </p:cNvSpPr>
          <p:nvPr/>
        </p:nvSpPr>
        <p:spPr>
          <a:xfrm>
            <a:off x="6504900" y="312514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4731439-B744-42F1-BCFE-A041B7E3B801}"/>
              </a:ext>
            </a:extLst>
          </p:cNvPr>
          <p:cNvSpPr>
            <a:spLocks noChangeAspect="1"/>
          </p:cNvSpPr>
          <p:nvPr/>
        </p:nvSpPr>
        <p:spPr>
          <a:xfrm>
            <a:off x="5993576" y="368820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53E2E59-EEB5-402D-B9D9-58C026C5B877}"/>
              </a:ext>
            </a:extLst>
          </p:cNvPr>
          <p:cNvSpPr>
            <a:spLocks noChangeAspect="1"/>
          </p:cNvSpPr>
          <p:nvPr/>
        </p:nvSpPr>
        <p:spPr>
          <a:xfrm>
            <a:off x="6504900" y="368820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4EB8CE2-B21B-4608-B55C-ACE02EAAEB76}"/>
              </a:ext>
            </a:extLst>
          </p:cNvPr>
          <p:cNvSpPr>
            <a:spLocks noChangeAspect="1"/>
          </p:cNvSpPr>
          <p:nvPr/>
        </p:nvSpPr>
        <p:spPr>
          <a:xfrm>
            <a:off x="5993576" y="425126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76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answer to the calculation below has a remainder.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True. The answer is 881 r3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0610EF-040B-484A-AC48-4319E233F0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537132"/>
              </p:ext>
            </p:extLst>
          </p:nvPr>
        </p:nvGraphicFramePr>
        <p:xfrm>
          <a:off x="3805357" y="1693842"/>
          <a:ext cx="1533286" cy="61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619">
                  <a:extLst>
                    <a:ext uri="{9D8B030D-6E8A-4147-A177-3AD203B41FA5}">
                      <a16:colId xmlns:a16="http://schemas.microsoft.com/office/drawing/2014/main" val="1651595018"/>
                    </a:ext>
                  </a:extLst>
                </a:gridCol>
                <a:gridCol w="306803">
                  <a:extLst>
                    <a:ext uri="{9D8B030D-6E8A-4147-A177-3AD203B41FA5}">
                      <a16:colId xmlns:a16="http://schemas.microsoft.com/office/drawing/2014/main" val="3839934558"/>
                    </a:ext>
                  </a:extLst>
                </a:gridCol>
                <a:gridCol w="444864">
                  <a:extLst>
                    <a:ext uri="{9D8B030D-6E8A-4147-A177-3AD203B41FA5}">
                      <a16:colId xmlns:a16="http://schemas.microsoft.com/office/drawing/2014/main" val="2903601042"/>
                    </a:ext>
                  </a:extLst>
                </a:gridCol>
              </a:tblGrid>
              <a:tr h="6173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3,527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÷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5465765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34ADA71B-3BE4-4BBA-A6A6-4BC0FB1BE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024579"/>
              </p:ext>
            </p:extLst>
          </p:nvPr>
        </p:nvGraphicFramePr>
        <p:xfrm>
          <a:off x="2057398" y="2247428"/>
          <a:ext cx="5029204" cy="2589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7301">
                  <a:extLst>
                    <a:ext uri="{9D8B030D-6E8A-4147-A177-3AD203B41FA5}">
                      <a16:colId xmlns:a16="http://schemas.microsoft.com/office/drawing/2014/main" val="1370508543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409042508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2105395816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116153509"/>
                    </a:ext>
                  </a:extLst>
                </a:gridCol>
              </a:tblGrid>
              <a:tr h="269985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Thousands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Hundreds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Tens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Ones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16017"/>
                  </a:ext>
                </a:extLst>
              </a:tr>
              <a:tr h="2319134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3441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9053E3C-DB02-45EF-AFA6-C0019BF81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83276"/>
              </p:ext>
            </p:extLst>
          </p:nvPr>
        </p:nvGraphicFramePr>
        <p:xfrm>
          <a:off x="3265200" y="4909498"/>
          <a:ext cx="2613600" cy="871200"/>
        </p:xfrm>
        <a:graphic>
          <a:graphicData uri="http://schemas.openxmlformats.org/drawingml/2006/table">
            <a:tbl>
              <a:tblPr firstRow="1" bandRow="1"/>
              <a:tblGrid>
                <a:gridCol w="435600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435600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4356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r3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4356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83128" marR="83128" marT="55321" marB="55321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128" marR="83128" marT="55321" marB="5532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  <p:sp>
        <p:nvSpPr>
          <p:cNvPr id="35" name="Oval 34">
            <a:extLst>
              <a:ext uri="{FF2B5EF4-FFF2-40B4-BE49-F238E27FC236}">
                <a16:creationId xmlns:a16="http://schemas.microsoft.com/office/drawing/2014/main" id="{EC27E5F5-8332-44AA-87F3-396779458089}"/>
              </a:ext>
            </a:extLst>
          </p:cNvPr>
          <p:cNvSpPr>
            <a:spLocks noChangeAspect="1"/>
          </p:cNvSpPr>
          <p:nvPr/>
        </p:nvSpPr>
        <p:spPr>
          <a:xfrm>
            <a:off x="2228193" y="2562082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97EB548-AC1C-409A-BC11-C5BCF38A8B99}"/>
              </a:ext>
            </a:extLst>
          </p:cNvPr>
          <p:cNvSpPr>
            <a:spLocks noChangeAspect="1"/>
          </p:cNvSpPr>
          <p:nvPr/>
        </p:nvSpPr>
        <p:spPr>
          <a:xfrm>
            <a:off x="2740819" y="2562082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D7DEB46-9C42-45FA-8F81-2902256C59A7}"/>
              </a:ext>
            </a:extLst>
          </p:cNvPr>
          <p:cNvSpPr>
            <a:spLocks noChangeAspect="1"/>
          </p:cNvSpPr>
          <p:nvPr/>
        </p:nvSpPr>
        <p:spPr>
          <a:xfrm>
            <a:off x="3479435" y="2562082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9E80A1E-923B-4693-A5F7-22687BC4C3EA}"/>
              </a:ext>
            </a:extLst>
          </p:cNvPr>
          <p:cNvSpPr>
            <a:spLocks noChangeAspect="1"/>
          </p:cNvSpPr>
          <p:nvPr/>
        </p:nvSpPr>
        <p:spPr>
          <a:xfrm>
            <a:off x="3985960" y="2562082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00C0DB4-B270-48A3-A9E9-08417A81F61E}"/>
              </a:ext>
            </a:extLst>
          </p:cNvPr>
          <p:cNvSpPr>
            <a:spLocks noChangeAspect="1"/>
          </p:cNvSpPr>
          <p:nvPr/>
        </p:nvSpPr>
        <p:spPr>
          <a:xfrm>
            <a:off x="3479435" y="312514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ECBAB11-80E5-4AF9-8848-FAB355E7967F}"/>
              </a:ext>
            </a:extLst>
          </p:cNvPr>
          <p:cNvSpPr>
            <a:spLocks noChangeAspect="1"/>
          </p:cNvSpPr>
          <p:nvPr/>
        </p:nvSpPr>
        <p:spPr>
          <a:xfrm>
            <a:off x="3985960" y="312514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1B9D18E-B346-4682-B2DF-2E247594859D}"/>
              </a:ext>
            </a:extLst>
          </p:cNvPr>
          <p:cNvSpPr>
            <a:spLocks noChangeAspect="1"/>
          </p:cNvSpPr>
          <p:nvPr/>
        </p:nvSpPr>
        <p:spPr>
          <a:xfrm>
            <a:off x="3479435" y="3688201"/>
            <a:ext cx="426574" cy="426574"/>
          </a:xfrm>
          <a:prstGeom prst="ellipse">
            <a:avLst/>
          </a:prstGeom>
          <a:solidFill>
            <a:srgbClr val="F6C09C"/>
          </a:solidFill>
          <a:ln>
            <a:solidFill>
              <a:srgbClr val="F6C0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ED62CC1-1EBE-4AD4-9972-6D6F782AD85B}"/>
              </a:ext>
            </a:extLst>
          </p:cNvPr>
          <p:cNvSpPr>
            <a:spLocks noChangeAspect="1"/>
          </p:cNvSpPr>
          <p:nvPr/>
        </p:nvSpPr>
        <p:spPr>
          <a:xfrm>
            <a:off x="4719931" y="2562082"/>
            <a:ext cx="426574" cy="426574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8CEBBE2-14D9-4302-A1DD-B39DE577557D}"/>
              </a:ext>
            </a:extLst>
          </p:cNvPr>
          <p:cNvSpPr>
            <a:spLocks noChangeAspect="1"/>
          </p:cNvSpPr>
          <p:nvPr/>
        </p:nvSpPr>
        <p:spPr>
          <a:xfrm>
            <a:off x="5226456" y="2562082"/>
            <a:ext cx="426574" cy="426574"/>
          </a:xfrm>
          <a:prstGeom prst="ellipse">
            <a:avLst/>
          </a:prstGeom>
          <a:solidFill>
            <a:srgbClr val="AFDC7E"/>
          </a:solidFill>
          <a:ln>
            <a:solidFill>
              <a:srgbClr val="AFD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BBB5B49-2A83-4B39-A99A-089D0A908707}"/>
              </a:ext>
            </a:extLst>
          </p:cNvPr>
          <p:cNvSpPr>
            <a:spLocks noChangeAspect="1"/>
          </p:cNvSpPr>
          <p:nvPr/>
        </p:nvSpPr>
        <p:spPr>
          <a:xfrm>
            <a:off x="2228193" y="3125141"/>
            <a:ext cx="426574" cy="4265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40B61B6-FEC8-47ED-A821-49E4CA4709DD}"/>
              </a:ext>
            </a:extLst>
          </p:cNvPr>
          <p:cNvSpPr>
            <a:spLocks noChangeAspect="1"/>
          </p:cNvSpPr>
          <p:nvPr/>
        </p:nvSpPr>
        <p:spPr>
          <a:xfrm>
            <a:off x="5993576" y="2562082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C687C83-C4D2-4497-8307-00C9054B1582}"/>
              </a:ext>
            </a:extLst>
          </p:cNvPr>
          <p:cNvSpPr>
            <a:spLocks noChangeAspect="1"/>
          </p:cNvSpPr>
          <p:nvPr/>
        </p:nvSpPr>
        <p:spPr>
          <a:xfrm>
            <a:off x="6504900" y="2562082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1C5FA10-1D17-4F77-91CE-A3089F856BB9}"/>
              </a:ext>
            </a:extLst>
          </p:cNvPr>
          <p:cNvSpPr>
            <a:spLocks noChangeAspect="1"/>
          </p:cNvSpPr>
          <p:nvPr/>
        </p:nvSpPr>
        <p:spPr>
          <a:xfrm>
            <a:off x="5993576" y="312514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71DF772-9D90-4F8F-AD43-3A0A63B63608}"/>
              </a:ext>
            </a:extLst>
          </p:cNvPr>
          <p:cNvSpPr>
            <a:spLocks noChangeAspect="1"/>
          </p:cNvSpPr>
          <p:nvPr/>
        </p:nvSpPr>
        <p:spPr>
          <a:xfrm>
            <a:off x="6504900" y="312514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4731439-B744-42F1-BCFE-A041B7E3B801}"/>
              </a:ext>
            </a:extLst>
          </p:cNvPr>
          <p:cNvSpPr>
            <a:spLocks noChangeAspect="1"/>
          </p:cNvSpPr>
          <p:nvPr/>
        </p:nvSpPr>
        <p:spPr>
          <a:xfrm>
            <a:off x="5993576" y="368820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353E2E59-EEB5-402D-B9D9-58C026C5B877}"/>
              </a:ext>
            </a:extLst>
          </p:cNvPr>
          <p:cNvSpPr>
            <a:spLocks noChangeAspect="1"/>
          </p:cNvSpPr>
          <p:nvPr/>
        </p:nvSpPr>
        <p:spPr>
          <a:xfrm>
            <a:off x="6504900" y="368820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4EB8CE2-B21B-4608-B55C-ACE02EAAEB76}"/>
              </a:ext>
            </a:extLst>
          </p:cNvPr>
          <p:cNvSpPr>
            <a:spLocks noChangeAspect="1"/>
          </p:cNvSpPr>
          <p:nvPr/>
        </p:nvSpPr>
        <p:spPr>
          <a:xfrm>
            <a:off x="5993576" y="4251261"/>
            <a:ext cx="426574" cy="426574"/>
          </a:xfrm>
          <a:prstGeom prst="ellipse">
            <a:avLst/>
          </a:prstGeom>
          <a:solidFill>
            <a:srgbClr val="4BD0FF"/>
          </a:solidFill>
          <a:ln>
            <a:solidFill>
              <a:srgbClr val="4BD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213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value of A. 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B15923-A23A-47C0-857D-E320EAAAE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007219"/>
              </p:ext>
            </p:extLst>
          </p:nvPr>
        </p:nvGraphicFramePr>
        <p:xfrm>
          <a:off x="2144114" y="1506241"/>
          <a:ext cx="4855772" cy="1572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125">
                  <a:extLst>
                    <a:ext uri="{9D8B030D-6E8A-4147-A177-3AD203B41FA5}">
                      <a16:colId xmlns:a16="http://schemas.microsoft.com/office/drawing/2014/main" val="3924326537"/>
                    </a:ext>
                  </a:extLst>
                </a:gridCol>
                <a:gridCol w="1443126">
                  <a:extLst>
                    <a:ext uri="{9D8B030D-6E8A-4147-A177-3AD203B41FA5}">
                      <a16:colId xmlns:a16="http://schemas.microsoft.com/office/drawing/2014/main" val="2910064491"/>
                    </a:ext>
                  </a:extLst>
                </a:gridCol>
                <a:gridCol w="1443125">
                  <a:extLst>
                    <a:ext uri="{9D8B030D-6E8A-4147-A177-3AD203B41FA5}">
                      <a16:colId xmlns:a16="http://schemas.microsoft.com/office/drawing/2014/main" val="237190656"/>
                    </a:ext>
                  </a:extLst>
                </a:gridCol>
                <a:gridCol w="526396">
                  <a:extLst>
                    <a:ext uri="{9D8B030D-6E8A-4147-A177-3AD203B41FA5}">
                      <a16:colId xmlns:a16="http://schemas.microsoft.com/office/drawing/2014/main" val="2271895980"/>
                    </a:ext>
                  </a:extLst>
                </a:gridCol>
              </a:tblGrid>
              <a:tr h="786166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843795"/>
                  </a:ext>
                </a:extLst>
              </a:tr>
              <a:tr h="78616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25438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898CACA-32CE-4B5A-BEEC-D40A8EC45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467167"/>
              </p:ext>
            </p:extLst>
          </p:nvPr>
        </p:nvGraphicFramePr>
        <p:xfrm>
          <a:off x="2990772" y="3589034"/>
          <a:ext cx="3162456" cy="1054152"/>
        </p:xfrm>
        <a:graphic>
          <a:graphicData uri="http://schemas.openxmlformats.org/drawingml/2006/table">
            <a:tbl>
              <a:tblPr firstRow="1" bandRow="1"/>
              <a:tblGrid>
                <a:gridCol w="527076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30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value of A. 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r>
              <a:rPr lang="en-GB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A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 422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B15923-A23A-47C0-857D-E320EAAAE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353821"/>
              </p:ext>
            </p:extLst>
          </p:nvPr>
        </p:nvGraphicFramePr>
        <p:xfrm>
          <a:off x="2144114" y="1506241"/>
          <a:ext cx="4855772" cy="1572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125">
                  <a:extLst>
                    <a:ext uri="{9D8B030D-6E8A-4147-A177-3AD203B41FA5}">
                      <a16:colId xmlns:a16="http://schemas.microsoft.com/office/drawing/2014/main" val="3924326537"/>
                    </a:ext>
                  </a:extLst>
                </a:gridCol>
                <a:gridCol w="1443126">
                  <a:extLst>
                    <a:ext uri="{9D8B030D-6E8A-4147-A177-3AD203B41FA5}">
                      <a16:colId xmlns:a16="http://schemas.microsoft.com/office/drawing/2014/main" val="3345926091"/>
                    </a:ext>
                  </a:extLst>
                </a:gridCol>
                <a:gridCol w="1443125">
                  <a:extLst>
                    <a:ext uri="{9D8B030D-6E8A-4147-A177-3AD203B41FA5}">
                      <a16:colId xmlns:a16="http://schemas.microsoft.com/office/drawing/2014/main" val="4161543466"/>
                    </a:ext>
                  </a:extLst>
                </a:gridCol>
                <a:gridCol w="526396">
                  <a:extLst>
                    <a:ext uri="{9D8B030D-6E8A-4147-A177-3AD203B41FA5}">
                      <a16:colId xmlns:a16="http://schemas.microsoft.com/office/drawing/2014/main" val="2271895980"/>
                    </a:ext>
                  </a:extLst>
                </a:gridCol>
              </a:tblGrid>
              <a:tr h="786166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843795"/>
                  </a:ext>
                </a:extLst>
              </a:tr>
              <a:tr h="78616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25438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898CACA-32CE-4B5A-BEEC-D40A8EC45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123249"/>
              </p:ext>
            </p:extLst>
          </p:nvPr>
        </p:nvGraphicFramePr>
        <p:xfrm>
          <a:off x="2990772" y="3429000"/>
          <a:ext cx="3162456" cy="1054152"/>
        </p:xfrm>
        <a:graphic>
          <a:graphicData uri="http://schemas.openxmlformats.org/drawingml/2006/table">
            <a:tbl>
              <a:tblPr firstRow="1" bandRow="1"/>
              <a:tblGrid>
                <a:gridCol w="527076">
                  <a:extLst>
                    <a:ext uri="{9D8B030D-6E8A-4147-A177-3AD203B41FA5}">
                      <a16:colId xmlns:a16="http://schemas.microsoft.com/office/drawing/2014/main" val="2596838418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6781394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4186510680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212309204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154139626"/>
                    </a:ext>
                  </a:extLst>
                </a:gridCol>
                <a:gridCol w="527076">
                  <a:extLst>
                    <a:ext uri="{9D8B030D-6E8A-4147-A177-3AD203B41FA5}">
                      <a16:colId xmlns:a16="http://schemas.microsoft.com/office/drawing/2014/main" val="3725017644"/>
                    </a:ext>
                  </a:extLst>
                </a:gridCol>
              </a:tblGrid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r1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962704"/>
                  </a:ext>
                </a:extLst>
              </a:tr>
              <a:tr h="52707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00585" marR="100585" marT="66938" marB="669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0585" marR="100585" marT="66938" marB="66938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7666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785" y="5090667"/>
            <a:ext cx="8352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NOW COMPLETE THE VARIED FLUENCY ACTIVITY, CHOOSING EITHER DEVELOPING, EXPECTED OR GREATER DEPTH.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14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604DE06-7215-4BA8-8BC3-1B4972317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3650"/>
            <a:ext cx="8913124" cy="63221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9F9A3A4-888F-4213-BEA5-D57E355246BD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Ben and Josh are calculating 6,657 </a:t>
            </a:r>
            <a:r>
              <a:rPr lang="en-GB" sz="2000" b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÷ </a:t>
            </a:r>
            <a:r>
              <a:rPr lang="en-GB" sz="2000" b="1" kern="0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reasoning.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FAD678C-508C-4EEF-930D-952FAF415D9A}"/>
              </a:ext>
            </a:extLst>
          </p:cNvPr>
          <p:cNvGrpSpPr/>
          <p:nvPr/>
        </p:nvGrpSpPr>
        <p:grpSpPr>
          <a:xfrm>
            <a:off x="3231044" y="1707603"/>
            <a:ext cx="2721047" cy="1986556"/>
            <a:chOff x="3231044" y="1707603"/>
            <a:chExt cx="2721047" cy="1986556"/>
          </a:xfrm>
        </p:grpSpPr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6041CA32-687E-4D81-A416-AA25069D5707}"/>
                </a:ext>
              </a:extLst>
            </p:cNvPr>
            <p:cNvSpPr/>
            <p:nvPr/>
          </p:nvSpPr>
          <p:spPr>
            <a:xfrm>
              <a:off x="3231044" y="2923608"/>
              <a:ext cx="2721047" cy="770551"/>
            </a:xfrm>
            <a:prstGeom prst="wedgeRoundRectCallout">
              <a:avLst>
                <a:gd name="adj1" fmla="val 72055"/>
                <a:gd name="adj2" fmla="val 28405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r5. </a:t>
              </a: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58E81809-4AA5-4965-A3F3-80D7A50EB79A}"/>
                </a:ext>
              </a:extLst>
            </p:cNvPr>
            <p:cNvSpPr/>
            <p:nvPr/>
          </p:nvSpPr>
          <p:spPr>
            <a:xfrm>
              <a:off x="3231044" y="1707603"/>
              <a:ext cx="2721047" cy="770551"/>
            </a:xfrm>
            <a:prstGeom prst="wedgeRoundRectCallout">
              <a:avLst>
                <a:gd name="adj1" fmla="val -74476"/>
                <a:gd name="adj2" fmla="val 22020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The answer is </a:t>
              </a:r>
            </a:p>
            <a:p>
              <a:pPr algn="ctr"/>
              <a:r>
                <a:rPr lang="en-GB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1,331 r2. 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96704BD-5237-46DB-8101-826110A59C23}"/>
              </a:ext>
            </a:extLst>
          </p:cNvPr>
          <p:cNvSpPr/>
          <p:nvPr/>
        </p:nvSpPr>
        <p:spPr>
          <a:xfrm>
            <a:off x="1851897" y="2524434"/>
            <a:ext cx="6801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Ben</a:t>
            </a:r>
            <a:endParaRPr lang="en-GB" sz="2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FEBFC7-F801-41AE-813A-50994C5BBCFB}"/>
              </a:ext>
            </a:extLst>
          </p:cNvPr>
          <p:cNvSpPr/>
          <p:nvPr/>
        </p:nvSpPr>
        <p:spPr>
          <a:xfrm>
            <a:off x="6562297" y="3743540"/>
            <a:ext cx="7551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Josh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85583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9CFD60-9E15-40C3-B8A4-7BE38C90F0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6144f90-c7b6-48d0-aae5-f5e9e48cc3df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f0ae0ff-29c4-4766-b250-c1a9bee8d43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1857</TotalTime>
  <Words>686</Words>
  <Application>Microsoft Office PowerPoint</Application>
  <PresentationFormat>On-screen Show (4:3)</PresentationFormat>
  <Paragraphs>462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 Robinson</cp:lastModifiedBy>
  <cp:revision>50</cp:revision>
  <dcterms:created xsi:type="dcterms:W3CDTF">2018-03-17T10:08:43Z</dcterms:created>
  <dcterms:modified xsi:type="dcterms:W3CDTF">2021-02-02T09:47:23Z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