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sldIdLst>
    <p:sldId id="323" r:id="rId5"/>
    <p:sldId id="256" r:id="rId6"/>
    <p:sldId id="301" r:id="rId7"/>
    <p:sldId id="302" r:id="rId8"/>
    <p:sldId id="326" r:id="rId9"/>
    <p:sldId id="305" r:id="rId10"/>
    <p:sldId id="327" r:id="rId11"/>
    <p:sldId id="307" r:id="rId12"/>
    <p:sldId id="328" r:id="rId13"/>
    <p:sldId id="309" r:id="rId14"/>
    <p:sldId id="329" r:id="rId15"/>
    <p:sldId id="337" r:id="rId16"/>
    <p:sldId id="338" r:id="rId17"/>
    <p:sldId id="313" r:id="rId18"/>
    <p:sldId id="330" r:id="rId19"/>
    <p:sldId id="331" r:id="rId20"/>
    <p:sldId id="314" r:id="rId21"/>
    <p:sldId id="332" r:id="rId22"/>
    <p:sldId id="315" r:id="rId23"/>
    <p:sldId id="333" r:id="rId24"/>
    <p:sldId id="334"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092CD1-5CC1-4C1D-AE01-5F9E44A1BD3A}" v="69" dt="2019-05-23T10:29:23.9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61" autoAdjust="0"/>
    <p:restoredTop sz="90188" autoAdjust="0"/>
  </p:normalViewPr>
  <p:slideViewPr>
    <p:cSldViewPr snapToGrid="0">
      <p:cViewPr>
        <p:scale>
          <a:sx n="98" d="100"/>
          <a:sy n="98" d="100"/>
        </p:scale>
        <p:origin x="480" y="-7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le Tidswell-Brown" userId="3518c4a0-5c99-4880-b127-cb60ccf11a39" providerId="ADAL" clId="{C8092CD1-5CC1-4C1D-AE01-5F9E44A1BD3A}"/>
    <pc:docChg chg="undo custSel addSld delSld modSld">
      <pc:chgData name="Kyle Tidswell-Brown" userId="3518c4a0-5c99-4880-b127-cb60ccf11a39" providerId="ADAL" clId="{C8092CD1-5CC1-4C1D-AE01-5F9E44A1BD3A}" dt="2019-05-23T10:30:22.827" v="482" actId="20577"/>
      <pc:docMkLst>
        <pc:docMk/>
      </pc:docMkLst>
      <pc:sldChg chg="modSp">
        <pc:chgData name="Kyle Tidswell-Brown" userId="3518c4a0-5c99-4880-b127-cb60ccf11a39" providerId="ADAL" clId="{C8092CD1-5CC1-4C1D-AE01-5F9E44A1BD3A}" dt="2019-05-22T12:57:50.884" v="2" actId="403"/>
        <pc:sldMkLst>
          <pc:docMk/>
          <pc:sldMk cId="2637481266" sldId="256"/>
        </pc:sldMkLst>
        <pc:spChg chg="mod">
          <ac:chgData name="Kyle Tidswell-Brown" userId="3518c4a0-5c99-4880-b127-cb60ccf11a39" providerId="ADAL" clId="{C8092CD1-5CC1-4C1D-AE01-5F9E44A1BD3A}" dt="2019-05-22T12:57:50.884" v="2" actId="403"/>
          <ac:spMkLst>
            <pc:docMk/>
            <pc:sldMk cId="2637481266" sldId="256"/>
            <ac:spMk id="19" creationId="{5252A847-DE45-4FA3-A1F8-EEBEB845FF8E}"/>
          </ac:spMkLst>
        </pc:spChg>
      </pc:sldChg>
      <pc:sldChg chg="modSp">
        <pc:chgData name="Kyle Tidswell-Brown" userId="3518c4a0-5c99-4880-b127-cb60ccf11a39" providerId="ADAL" clId="{C8092CD1-5CC1-4C1D-AE01-5F9E44A1BD3A}" dt="2019-05-22T12:58:02.612" v="3" actId="12788"/>
        <pc:sldMkLst>
          <pc:docMk/>
          <pc:sldMk cId="1414504029" sldId="302"/>
        </pc:sldMkLst>
        <pc:picChg chg="mod">
          <ac:chgData name="Kyle Tidswell-Brown" userId="3518c4a0-5c99-4880-b127-cb60ccf11a39" providerId="ADAL" clId="{C8092CD1-5CC1-4C1D-AE01-5F9E44A1BD3A}" dt="2019-05-22T12:58:02.612" v="3" actId="12788"/>
          <ac:picMkLst>
            <pc:docMk/>
            <pc:sldMk cId="1414504029" sldId="302"/>
            <ac:picMk id="2" creationId="{420EB132-B54D-47D5-86B9-9ABAA0BA3DE1}"/>
          </ac:picMkLst>
        </pc:picChg>
      </pc:sldChg>
      <pc:sldChg chg="addSp delSp modSp">
        <pc:chgData name="Kyle Tidswell-Brown" userId="3518c4a0-5c99-4880-b127-cb60ccf11a39" providerId="ADAL" clId="{C8092CD1-5CC1-4C1D-AE01-5F9E44A1BD3A}" dt="2019-05-22T13:01:07.234" v="51" actId="1076"/>
        <pc:sldMkLst>
          <pc:docMk/>
          <pc:sldMk cId="3934121310" sldId="305"/>
        </pc:sldMkLst>
        <pc:spChg chg="del">
          <ac:chgData name="Kyle Tidswell-Brown" userId="3518c4a0-5c99-4880-b127-cb60ccf11a39" providerId="ADAL" clId="{C8092CD1-5CC1-4C1D-AE01-5F9E44A1BD3A}" dt="2019-05-22T13:00:28.317" v="34" actId="478"/>
          <ac:spMkLst>
            <pc:docMk/>
            <pc:sldMk cId="3934121310" sldId="305"/>
            <ac:spMk id="14" creationId="{D353E1D3-D4D8-4613-8703-464C68BFA5BC}"/>
          </ac:spMkLst>
        </pc:spChg>
        <pc:spChg chg="del">
          <ac:chgData name="Kyle Tidswell-Brown" userId="3518c4a0-5c99-4880-b127-cb60ccf11a39" providerId="ADAL" clId="{C8092CD1-5CC1-4C1D-AE01-5F9E44A1BD3A}" dt="2019-05-22T13:00:28.317" v="34" actId="478"/>
          <ac:spMkLst>
            <pc:docMk/>
            <pc:sldMk cId="3934121310" sldId="305"/>
            <ac:spMk id="15" creationId="{F6416D75-5226-441E-8119-B75B0F3C6A40}"/>
          </ac:spMkLst>
        </pc:spChg>
        <pc:spChg chg="add">
          <ac:chgData name="Kyle Tidswell-Brown" userId="3518c4a0-5c99-4880-b127-cb60ccf11a39" providerId="ADAL" clId="{C8092CD1-5CC1-4C1D-AE01-5F9E44A1BD3A}" dt="2019-05-22T13:00:57.239" v="48"/>
          <ac:spMkLst>
            <pc:docMk/>
            <pc:sldMk cId="3934121310" sldId="305"/>
            <ac:spMk id="41" creationId="{EAD5B604-8038-401E-ACF6-739AEA738581}"/>
          </ac:spMkLst>
        </pc:spChg>
        <pc:spChg chg="add">
          <ac:chgData name="Kyle Tidswell-Brown" userId="3518c4a0-5c99-4880-b127-cb60ccf11a39" providerId="ADAL" clId="{C8092CD1-5CC1-4C1D-AE01-5F9E44A1BD3A}" dt="2019-05-22T13:00:57.239" v="48"/>
          <ac:spMkLst>
            <pc:docMk/>
            <pc:sldMk cId="3934121310" sldId="305"/>
            <ac:spMk id="42" creationId="{C7255CA0-D0D6-4365-8083-9E6174BF8FC9}"/>
          </ac:spMkLst>
        </pc:spChg>
        <pc:grpChg chg="mod">
          <ac:chgData name="Kyle Tidswell-Brown" userId="3518c4a0-5c99-4880-b127-cb60ccf11a39" providerId="ADAL" clId="{C8092CD1-5CC1-4C1D-AE01-5F9E44A1BD3A}" dt="2019-05-22T13:01:07.234" v="51" actId="1076"/>
          <ac:grpSpMkLst>
            <pc:docMk/>
            <pc:sldMk cId="3934121310" sldId="305"/>
            <ac:grpSpMk id="10" creationId="{30E52EEF-3403-4F22-8C9B-3E6DECB7F7DC}"/>
          </ac:grpSpMkLst>
        </pc:grpChg>
        <pc:grpChg chg="add del mod">
          <ac:chgData name="Kyle Tidswell-Brown" userId="3518c4a0-5c99-4880-b127-cb60ccf11a39" providerId="ADAL" clId="{C8092CD1-5CC1-4C1D-AE01-5F9E44A1BD3A}" dt="2019-05-22T13:00:48.985" v="47"/>
          <ac:grpSpMkLst>
            <pc:docMk/>
            <pc:sldMk cId="3934121310" sldId="305"/>
            <ac:grpSpMk id="29" creationId="{B630BA13-B9B0-4F0F-B505-6B38F7FFFF79}"/>
          </ac:grpSpMkLst>
        </pc:grpChg>
        <pc:graphicFrameChg chg="del">
          <ac:chgData name="Kyle Tidswell-Brown" userId="3518c4a0-5c99-4880-b127-cb60ccf11a39" providerId="ADAL" clId="{C8092CD1-5CC1-4C1D-AE01-5F9E44A1BD3A}" dt="2019-05-22T13:00:31.764" v="35" actId="478"/>
          <ac:graphicFrameMkLst>
            <pc:docMk/>
            <pc:sldMk cId="3934121310" sldId="305"/>
            <ac:graphicFrameMk id="23" creationId="{183AD47C-3428-4C76-AE04-97B941CE45CF}"/>
          </ac:graphicFrameMkLst>
        </pc:graphicFrameChg>
        <pc:graphicFrameChg chg="del">
          <ac:chgData name="Kyle Tidswell-Brown" userId="3518c4a0-5c99-4880-b127-cb60ccf11a39" providerId="ADAL" clId="{C8092CD1-5CC1-4C1D-AE01-5F9E44A1BD3A}" dt="2019-05-22T13:00:31.764" v="35" actId="478"/>
          <ac:graphicFrameMkLst>
            <pc:docMk/>
            <pc:sldMk cId="3934121310" sldId="305"/>
            <ac:graphicFrameMk id="24" creationId="{9046EB17-752C-4405-B64A-1A721B13063F}"/>
          </ac:graphicFrameMkLst>
        </pc:graphicFrameChg>
        <pc:graphicFrameChg chg="add del">
          <ac:chgData name="Kyle Tidswell-Brown" userId="3518c4a0-5c99-4880-b127-cb60ccf11a39" providerId="ADAL" clId="{C8092CD1-5CC1-4C1D-AE01-5F9E44A1BD3A}" dt="2019-05-22T13:00:48.985" v="47"/>
          <ac:graphicFrameMkLst>
            <pc:docMk/>
            <pc:sldMk cId="3934121310" sldId="305"/>
            <ac:graphicFrameMk id="39" creationId="{E0DD3D23-1437-4B02-A891-BAF69C7F5FA9}"/>
          </ac:graphicFrameMkLst>
        </pc:graphicFrameChg>
        <pc:graphicFrameChg chg="add del">
          <ac:chgData name="Kyle Tidswell-Brown" userId="3518c4a0-5c99-4880-b127-cb60ccf11a39" providerId="ADAL" clId="{C8092CD1-5CC1-4C1D-AE01-5F9E44A1BD3A}" dt="2019-05-22T13:00:48.985" v="47"/>
          <ac:graphicFrameMkLst>
            <pc:docMk/>
            <pc:sldMk cId="3934121310" sldId="305"/>
            <ac:graphicFrameMk id="40" creationId="{BBF729D8-8988-40E2-930D-0DC0AE02B187}"/>
          </ac:graphicFrameMkLst>
        </pc:graphicFrameChg>
        <pc:graphicFrameChg chg="add">
          <ac:chgData name="Kyle Tidswell-Brown" userId="3518c4a0-5c99-4880-b127-cb60ccf11a39" providerId="ADAL" clId="{C8092CD1-5CC1-4C1D-AE01-5F9E44A1BD3A}" dt="2019-05-22T13:01:02.872" v="49"/>
          <ac:graphicFrameMkLst>
            <pc:docMk/>
            <pc:sldMk cId="3934121310" sldId="305"/>
            <ac:graphicFrameMk id="44" creationId="{08A6331C-0104-4AB5-8A54-06CDD4652A83}"/>
          </ac:graphicFrameMkLst>
        </pc:graphicFrameChg>
        <pc:graphicFrameChg chg="add">
          <ac:chgData name="Kyle Tidswell-Brown" userId="3518c4a0-5c99-4880-b127-cb60ccf11a39" providerId="ADAL" clId="{C8092CD1-5CC1-4C1D-AE01-5F9E44A1BD3A}" dt="2019-05-22T13:01:02.872" v="49"/>
          <ac:graphicFrameMkLst>
            <pc:docMk/>
            <pc:sldMk cId="3934121310" sldId="305"/>
            <ac:graphicFrameMk id="45" creationId="{51403D5F-D0E3-4D4F-BB40-2553F9E0F7AC}"/>
          </ac:graphicFrameMkLst>
        </pc:graphicFrameChg>
        <pc:picChg chg="del">
          <ac:chgData name="Kyle Tidswell-Brown" userId="3518c4a0-5c99-4880-b127-cb60ccf11a39" providerId="ADAL" clId="{C8092CD1-5CC1-4C1D-AE01-5F9E44A1BD3A}" dt="2019-05-22T13:00:31.764" v="35" actId="478"/>
          <ac:picMkLst>
            <pc:docMk/>
            <pc:sldMk cId="3934121310" sldId="305"/>
            <ac:picMk id="22" creationId="{38243664-21EA-4B28-9C75-BAAF45A45214}"/>
          </ac:picMkLst>
        </pc:picChg>
        <pc:picChg chg="add del">
          <ac:chgData name="Kyle Tidswell-Brown" userId="3518c4a0-5c99-4880-b127-cb60ccf11a39" providerId="ADAL" clId="{C8092CD1-5CC1-4C1D-AE01-5F9E44A1BD3A}" dt="2019-05-22T13:00:48.985" v="47"/>
          <ac:picMkLst>
            <pc:docMk/>
            <pc:sldMk cId="3934121310" sldId="305"/>
            <ac:picMk id="28" creationId="{C9F18040-7F6A-498E-B74E-6E124F34E992}"/>
          </ac:picMkLst>
        </pc:picChg>
        <pc:picChg chg="mod">
          <ac:chgData name="Kyle Tidswell-Brown" userId="3518c4a0-5c99-4880-b127-cb60ccf11a39" providerId="ADAL" clId="{C8092CD1-5CC1-4C1D-AE01-5F9E44A1BD3A}" dt="2019-05-22T13:00:37.630" v="38" actId="1076"/>
          <ac:picMkLst>
            <pc:docMk/>
            <pc:sldMk cId="3934121310" sldId="305"/>
            <ac:picMk id="30" creationId="{D0911AE4-6419-4684-A807-0B00D6A99FEE}"/>
          </ac:picMkLst>
        </pc:picChg>
        <pc:picChg chg="mod">
          <ac:chgData name="Kyle Tidswell-Brown" userId="3518c4a0-5c99-4880-b127-cb60ccf11a39" providerId="ADAL" clId="{C8092CD1-5CC1-4C1D-AE01-5F9E44A1BD3A}" dt="2019-05-22T13:00:48.326" v="46" actId="1076"/>
          <ac:picMkLst>
            <pc:docMk/>
            <pc:sldMk cId="3934121310" sldId="305"/>
            <ac:picMk id="31" creationId="{5D416BFF-8C51-48E2-9D5B-B00C7F5B4CD0}"/>
          </ac:picMkLst>
        </pc:picChg>
        <pc:picChg chg="add">
          <ac:chgData name="Kyle Tidswell-Brown" userId="3518c4a0-5c99-4880-b127-cb60ccf11a39" providerId="ADAL" clId="{C8092CD1-5CC1-4C1D-AE01-5F9E44A1BD3A}" dt="2019-05-22T13:01:02.872" v="49"/>
          <ac:picMkLst>
            <pc:docMk/>
            <pc:sldMk cId="3934121310" sldId="305"/>
            <ac:picMk id="43" creationId="{7DF10584-11A8-4100-8D2B-79AC4E688ABB}"/>
          </ac:picMkLst>
        </pc:picChg>
      </pc:sldChg>
      <pc:sldChg chg="modSp">
        <pc:chgData name="Kyle Tidswell-Brown" userId="3518c4a0-5c99-4880-b127-cb60ccf11a39" providerId="ADAL" clId="{C8092CD1-5CC1-4C1D-AE01-5F9E44A1BD3A}" dt="2019-05-23T10:29:23.990" v="480"/>
        <pc:sldMkLst>
          <pc:docMk/>
          <pc:sldMk cId="1864945231" sldId="306"/>
        </pc:sldMkLst>
        <pc:spChg chg="mod">
          <ac:chgData name="Kyle Tidswell-Brown" userId="3518c4a0-5c99-4880-b127-cb60ccf11a39" providerId="ADAL" clId="{C8092CD1-5CC1-4C1D-AE01-5F9E44A1BD3A}" dt="2019-05-22T12:58:46.951" v="6" actId="207"/>
          <ac:spMkLst>
            <pc:docMk/>
            <pc:sldMk cId="1864945231" sldId="306"/>
            <ac:spMk id="9" creationId="{C7BE65A2-22F4-4140-80C5-4E330B959862}"/>
          </ac:spMkLst>
        </pc:spChg>
        <pc:spChg chg="mod">
          <ac:chgData name="Kyle Tidswell-Brown" userId="3518c4a0-5c99-4880-b127-cb60ccf11a39" providerId="ADAL" clId="{C8092CD1-5CC1-4C1D-AE01-5F9E44A1BD3A}" dt="2019-05-22T13:00:17.546" v="33" actId="1038"/>
          <ac:spMkLst>
            <pc:docMk/>
            <pc:sldMk cId="1864945231" sldId="306"/>
            <ac:spMk id="14" creationId="{D353E1D3-D4D8-4613-8703-464C68BFA5BC}"/>
          </ac:spMkLst>
        </pc:spChg>
        <pc:spChg chg="mod">
          <ac:chgData name="Kyle Tidswell-Brown" userId="3518c4a0-5c99-4880-b127-cb60ccf11a39" providerId="ADAL" clId="{C8092CD1-5CC1-4C1D-AE01-5F9E44A1BD3A}" dt="2019-05-22T13:00:12.746" v="22" actId="20577"/>
          <ac:spMkLst>
            <pc:docMk/>
            <pc:sldMk cId="1864945231" sldId="306"/>
            <ac:spMk id="15" creationId="{F6416D75-5226-441E-8119-B75B0F3C6A40}"/>
          </ac:spMkLst>
        </pc:spChg>
        <pc:spChg chg="mod">
          <ac:chgData name="Kyle Tidswell-Brown" userId="3518c4a0-5c99-4880-b127-cb60ccf11a39" providerId="ADAL" clId="{C8092CD1-5CC1-4C1D-AE01-5F9E44A1BD3A}" dt="2019-05-22T12:58:33.185" v="4" actId="20577"/>
          <ac:spMkLst>
            <pc:docMk/>
            <pc:sldMk cId="1864945231" sldId="306"/>
            <ac:spMk id="19" creationId="{5252A847-DE45-4FA3-A1F8-EEBEB845FF8E}"/>
          </ac:spMkLst>
        </pc:spChg>
        <pc:spChg chg="mod">
          <ac:chgData name="Kyle Tidswell-Brown" userId="3518c4a0-5c99-4880-b127-cb60ccf11a39" providerId="ADAL" clId="{C8092CD1-5CC1-4C1D-AE01-5F9E44A1BD3A}" dt="2019-05-22T12:58:35.282" v="5" actId="207"/>
          <ac:spMkLst>
            <pc:docMk/>
            <pc:sldMk cId="1864945231" sldId="306"/>
            <ac:spMk id="20" creationId="{7EB43406-FEFF-425F-9003-E8216D755244}"/>
          </ac:spMkLst>
        </pc:spChg>
        <pc:spChg chg="mod">
          <ac:chgData name="Kyle Tidswell-Brown" userId="3518c4a0-5c99-4880-b127-cb60ccf11a39" providerId="ADAL" clId="{C8092CD1-5CC1-4C1D-AE01-5F9E44A1BD3A}" dt="2019-05-22T12:58:49.656" v="7" actId="207"/>
          <ac:spMkLst>
            <pc:docMk/>
            <pc:sldMk cId="1864945231" sldId="306"/>
            <ac:spMk id="21" creationId="{3880F63F-A20F-41CA-B68B-0F0581A8B85A}"/>
          </ac:spMkLst>
        </pc:spChg>
        <pc:graphicFrameChg chg="mod">
          <ac:chgData name="Kyle Tidswell-Brown" userId="3518c4a0-5c99-4880-b127-cb60ccf11a39" providerId="ADAL" clId="{C8092CD1-5CC1-4C1D-AE01-5F9E44A1BD3A}" dt="2019-05-22T12:59:48.174" v="13"/>
          <ac:graphicFrameMkLst>
            <pc:docMk/>
            <pc:sldMk cId="1864945231" sldId="306"/>
            <ac:graphicFrameMk id="23" creationId="{B9950FB8-9CBF-41A6-86BC-3CDF27774FA4}"/>
          </ac:graphicFrameMkLst>
        </pc:graphicFrameChg>
        <pc:picChg chg="mod">
          <ac:chgData name="Kyle Tidswell-Brown" userId="3518c4a0-5c99-4880-b127-cb60ccf11a39" providerId="ADAL" clId="{C8092CD1-5CC1-4C1D-AE01-5F9E44A1BD3A}" dt="2019-05-23T10:29:23.990" v="480"/>
          <ac:picMkLst>
            <pc:docMk/>
            <pc:sldMk cId="1864945231" sldId="306"/>
            <ac:picMk id="2" creationId="{E3984FF8-966F-4EF6-BBFD-8656D1BC7614}"/>
          </ac:picMkLst>
        </pc:picChg>
        <pc:picChg chg="mod">
          <ac:chgData name="Kyle Tidswell-Brown" userId="3518c4a0-5c99-4880-b127-cb60ccf11a39" providerId="ADAL" clId="{C8092CD1-5CC1-4C1D-AE01-5F9E44A1BD3A}" dt="2019-05-23T10:29:23.990" v="480"/>
          <ac:picMkLst>
            <pc:docMk/>
            <pc:sldMk cId="1864945231" sldId="306"/>
            <ac:picMk id="4" creationId="{5CB7EFDB-03F3-4576-9FA8-039B3EF4436E}"/>
          </ac:picMkLst>
        </pc:picChg>
        <pc:picChg chg="mod">
          <ac:chgData name="Kyle Tidswell-Brown" userId="3518c4a0-5c99-4880-b127-cb60ccf11a39" providerId="ADAL" clId="{C8092CD1-5CC1-4C1D-AE01-5F9E44A1BD3A}" dt="2019-05-22T12:59:29.717" v="9" actId="14100"/>
          <ac:picMkLst>
            <pc:docMk/>
            <pc:sldMk cId="1864945231" sldId="306"/>
            <ac:picMk id="5" creationId="{E4B8810A-1E34-477F-B99E-8F37EF310E2C}"/>
          </ac:picMkLst>
        </pc:picChg>
      </pc:sldChg>
      <pc:sldChg chg="modSp">
        <pc:chgData name="Kyle Tidswell-Brown" userId="3518c4a0-5c99-4880-b127-cb60ccf11a39" providerId="ADAL" clId="{C8092CD1-5CC1-4C1D-AE01-5F9E44A1BD3A}" dt="2019-05-22T13:01:27.526" v="52" actId="207"/>
        <pc:sldMkLst>
          <pc:docMk/>
          <pc:sldMk cId="3748109694" sldId="307"/>
        </pc:sldMkLst>
        <pc:grpChg chg="mod">
          <ac:chgData name="Kyle Tidswell-Brown" userId="3518c4a0-5c99-4880-b127-cb60ccf11a39" providerId="ADAL" clId="{C8092CD1-5CC1-4C1D-AE01-5F9E44A1BD3A}" dt="2019-05-22T13:01:27.526" v="52" actId="207"/>
          <ac:grpSpMkLst>
            <pc:docMk/>
            <pc:sldMk cId="3748109694" sldId="307"/>
            <ac:grpSpMk id="25" creationId="{3267DD84-8972-4B1F-8598-102B362CBC95}"/>
          </ac:grpSpMkLst>
        </pc:grpChg>
      </pc:sldChg>
      <pc:sldChg chg="modSp">
        <pc:chgData name="Kyle Tidswell-Brown" userId="3518c4a0-5c99-4880-b127-cb60ccf11a39" providerId="ADAL" clId="{C8092CD1-5CC1-4C1D-AE01-5F9E44A1BD3A}" dt="2019-05-22T13:01:31.954" v="53" actId="207"/>
        <pc:sldMkLst>
          <pc:docMk/>
          <pc:sldMk cId="2410816935" sldId="308"/>
        </pc:sldMkLst>
        <pc:grpChg chg="mod">
          <ac:chgData name="Kyle Tidswell-Brown" userId="3518c4a0-5c99-4880-b127-cb60ccf11a39" providerId="ADAL" clId="{C8092CD1-5CC1-4C1D-AE01-5F9E44A1BD3A}" dt="2019-05-22T13:01:31.954" v="53" actId="207"/>
          <ac:grpSpMkLst>
            <pc:docMk/>
            <pc:sldMk cId="2410816935" sldId="308"/>
            <ac:grpSpMk id="25" creationId="{3267DD84-8972-4B1F-8598-102B362CBC95}"/>
          </ac:grpSpMkLst>
        </pc:grpChg>
      </pc:sldChg>
      <pc:sldChg chg="addSp delSp modSp">
        <pc:chgData name="Kyle Tidswell-Brown" userId="3518c4a0-5c99-4880-b127-cb60ccf11a39" providerId="ADAL" clId="{C8092CD1-5CC1-4C1D-AE01-5F9E44A1BD3A}" dt="2019-05-22T13:06:50.953" v="202" actId="20577"/>
        <pc:sldMkLst>
          <pc:docMk/>
          <pc:sldMk cId="1323581763" sldId="311"/>
        </pc:sldMkLst>
        <pc:spChg chg="add del">
          <ac:chgData name="Kyle Tidswell-Brown" userId="3518c4a0-5c99-4880-b127-cb60ccf11a39" providerId="ADAL" clId="{C8092CD1-5CC1-4C1D-AE01-5F9E44A1BD3A}" dt="2019-05-22T13:03:22.030" v="111" actId="478"/>
          <ac:spMkLst>
            <pc:docMk/>
            <pc:sldMk cId="1323581763" sldId="311"/>
            <ac:spMk id="12" creationId="{3FDE6206-782B-4A4F-83EA-0A9AFADF2954}"/>
          </ac:spMkLst>
        </pc:spChg>
        <pc:spChg chg="add del">
          <ac:chgData name="Kyle Tidswell-Brown" userId="3518c4a0-5c99-4880-b127-cb60ccf11a39" providerId="ADAL" clId="{C8092CD1-5CC1-4C1D-AE01-5F9E44A1BD3A}" dt="2019-05-22T13:03:22.725" v="112" actId="478"/>
          <ac:spMkLst>
            <pc:docMk/>
            <pc:sldMk cId="1323581763" sldId="311"/>
            <ac:spMk id="14" creationId="{1A539FD8-37DA-41CC-B2DD-57EBAD430DD7}"/>
          </ac:spMkLst>
        </pc:spChg>
        <pc:spChg chg="mod">
          <ac:chgData name="Kyle Tidswell-Brown" userId="3518c4a0-5c99-4880-b127-cb60ccf11a39" providerId="ADAL" clId="{C8092CD1-5CC1-4C1D-AE01-5F9E44A1BD3A}" dt="2019-05-22T13:06:50.953" v="202" actId="20577"/>
          <ac:spMkLst>
            <pc:docMk/>
            <pc:sldMk cId="1323581763" sldId="311"/>
            <ac:spMk id="44" creationId="{9E396787-DEEA-4655-A8B0-C09B1E475ABA}"/>
          </ac:spMkLst>
        </pc:spChg>
        <pc:spChg chg="mod">
          <ac:chgData name="Kyle Tidswell-Brown" userId="3518c4a0-5c99-4880-b127-cb60ccf11a39" providerId="ADAL" clId="{C8092CD1-5CC1-4C1D-AE01-5F9E44A1BD3A}" dt="2019-05-22T13:04:16.534" v="143" actId="207"/>
          <ac:spMkLst>
            <pc:docMk/>
            <pc:sldMk cId="1323581763" sldId="311"/>
            <ac:spMk id="45" creationId="{FEDF2734-7AFA-4E27-A1D8-2CADD4807E9F}"/>
          </ac:spMkLst>
        </pc:spChg>
        <pc:spChg chg="mod">
          <ac:chgData name="Kyle Tidswell-Brown" userId="3518c4a0-5c99-4880-b127-cb60ccf11a39" providerId="ADAL" clId="{C8092CD1-5CC1-4C1D-AE01-5F9E44A1BD3A}" dt="2019-05-22T13:06:19.006" v="194" actId="20577"/>
          <ac:spMkLst>
            <pc:docMk/>
            <pc:sldMk cId="1323581763" sldId="311"/>
            <ac:spMk id="46" creationId="{5A5A7412-4184-4ED1-8CD7-E9B0D688A168}"/>
          </ac:spMkLst>
        </pc:spChg>
        <pc:grpChg chg="add del">
          <ac:chgData name="Kyle Tidswell-Brown" userId="3518c4a0-5c99-4880-b127-cb60ccf11a39" providerId="ADAL" clId="{C8092CD1-5CC1-4C1D-AE01-5F9E44A1BD3A}" dt="2019-05-22T13:03:21.294" v="110" actId="478"/>
          <ac:grpSpMkLst>
            <pc:docMk/>
            <pc:sldMk cId="1323581763" sldId="311"/>
            <ac:grpSpMk id="10" creationId="{DF255A58-A193-4ED4-AA7A-6FEF0E61246E}"/>
          </ac:grpSpMkLst>
        </pc:grpChg>
        <pc:grpChg chg="add del mod">
          <ac:chgData name="Kyle Tidswell-Brown" userId="3518c4a0-5c99-4880-b127-cb60ccf11a39" providerId="ADAL" clId="{C8092CD1-5CC1-4C1D-AE01-5F9E44A1BD3A}" dt="2019-05-22T13:02:59.492" v="103" actId="478"/>
          <ac:grpSpMkLst>
            <pc:docMk/>
            <pc:sldMk cId="1323581763" sldId="311"/>
            <ac:grpSpMk id="25" creationId="{D37F089A-2829-4F7F-9A6A-27B8C10A22CE}"/>
          </ac:grpSpMkLst>
        </pc:grpChg>
        <pc:graphicFrameChg chg="mod ord">
          <ac:chgData name="Kyle Tidswell-Brown" userId="3518c4a0-5c99-4880-b127-cb60ccf11a39" providerId="ADAL" clId="{C8092CD1-5CC1-4C1D-AE01-5F9E44A1BD3A}" dt="2019-05-22T13:03:46.021" v="120" actId="1037"/>
          <ac:graphicFrameMkLst>
            <pc:docMk/>
            <pc:sldMk cId="1323581763" sldId="311"/>
            <ac:graphicFrameMk id="11" creationId="{B81F5489-2514-4E65-9FFF-AA82A80F1D18}"/>
          </ac:graphicFrameMkLst>
        </pc:graphicFrameChg>
        <pc:graphicFrameChg chg="mod ord">
          <ac:chgData name="Kyle Tidswell-Brown" userId="3518c4a0-5c99-4880-b127-cb60ccf11a39" providerId="ADAL" clId="{C8092CD1-5CC1-4C1D-AE01-5F9E44A1BD3A}" dt="2019-05-22T13:03:54.324" v="127" actId="1037"/>
          <ac:graphicFrameMkLst>
            <pc:docMk/>
            <pc:sldMk cId="1323581763" sldId="311"/>
            <ac:graphicFrameMk id="15" creationId="{27B7E966-F3CE-4E55-AD54-BE7E0E3E73C2}"/>
          </ac:graphicFrameMkLst>
        </pc:graphicFrameChg>
        <pc:graphicFrameChg chg="add del mod">
          <ac:chgData name="Kyle Tidswell-Brown" userId="3518c4a0-5c99-4880-b127-cb60ccf11a39" providerId="ADAL" clId="{C8092CD1-5CC1-4C1D-AE01-5F9E44A1BD3A}" dt="2019-05-22T13:02:59.492" v="103" actId="478"/>
          <ac:graphicFrameMkLst>
            <pc:docMk/>
            <pc:sldMk cId="1323581763" sldId="311"/>
            <ac:graphicFrameMk id="30" creationId="{7E5286C3-FDE5-4818-8F22-397DEB996907}"/>
          </ac:graphicFrameMkLst>
        </pc:graphicFrameChg>
        <pc:graphicFrameChg chg="add del mod">
          <ac:chgData name="Kyle Tidswell-Brown" userId="3518c4a0-5c99-4880-b127-cb60ccf11a39" providerId="ADAL" clId="{C8092CD1-5CC1-4C1D-AE01-5F9E44A1BD3A}" dt="2019-05-22T13:02:59.492" v="103" actId="478"/>
          <ac:graphicFrameMkLst>
            <pc:docMk/>
            <pc:sldMk cId="1323581763" sldId="311"/>
            <ac:graphicFrameMk id="31" creationId="{AD3437DC-506B-47DC-8386-026FB3053DD1}"/>
          </ac:graphicFrameMkLst>
        </pc:graphicFrameChg>
        <pc:graphicFrameChg chg="add del mod">
          <ac:chgData name="Kyle Tidswell-Brown" userId="3518c4a0-5c99-4880-b127-cb60ccf11a39" providerId="ADAL" clId="{C8092CD1-5CC1-4C1D-AE01-5F9E44A1BD3A}" dt="2019-05-22T13:02:59.492" v="103" actId="478"/>
          <ac:graphicFrameMkLst>
            <pc:docMk/>
            <pc:sldMk cId="1323581763" sldId="311"/>
            <ac:graphicFrameMk id="32" creationId="{5E810E51-5D7C-4B82-9DD8-24A1F9F7E79A}"/>
          </ac:graphicFrameMkLst>
        </pc:graphicFrameChg>
        <pc:graphicFrameChg chg="add del mod">
          <ac:chgData name="Kyle Tidswell-Brown" userId="3518c4a0-5c99-4880-b127-cb60ccf11a39" providerId="ADAL" clId="{C8092CD1-5CC1-4C1D-AE01-5F9E44A1BD3A}" dt="2019-05-22T13:02:59.492" v="103" actId="478"/>
          <ac:graphicFrameMkLst>
            <pc:docMk/>
            <pc:sldMk cId="1323581763" sldId="311"/>
            <ac:graphicFrameMk id="33" creationId="{CE601045-77F3-4CA5-AED7-574FE0E9E363}"/>
          </ac:graphicFrameMkLst>
        </pc:graphicFrameChg>
        <pc:graphicFrameChg chg="add del mod">
          <ac:chgData name="Kyle Tidswell-Brown" userId="3518c4a0-5c99-4880-b127-cb60ccf11a39" providerId="ADAL" clId="{C8092CD1-5CC1-4C1D-AE01-5F9E44A1BD3A}" dt="2019-05-22T13:02:59.492" v="103" actId="478"/>
          <ac:graphicFrameMkLst>
            <pc:docMk/>
            <pc:sldMk cId="1323581763" sldId="311"/>
            <ac:graphicFrameMk id="34" creationId="{FF708646-6EBD-4722-9F5E-C07A86C8D310}"/>
          </ac:graphicFrameMkLst>
        </pc:graphicFrameChg>
        <pc:graphicFrameChg chg="add del mod">
          <ac:chgData name="Kyle Tidswell-Brown" userId="3518c4a0-5c99-4880-b127-cb60ccf11a39" providerId="ADAL" clId="{C8092CD1-5CC1-4C1D-AE01-5F9E44A1BD3A}" dt="2019-05-22T13:02:59.492" v="103" actId="478"/>
          <ac:graphicFrameMkLst>
            <pc:docMk/>
            <pc:sldMk cId="1323581763" sldId="311"/>
            <ac:graphicFrameMk id="37" creationId="{C9ABE57C-7AA3-418B-A5D6-4BFA56704060}"/>
          </ac:graphicFrameMkLst>
        </pc:graphicFrameChg>
        <pc:graphicFrameChg chg="mod ord">
          <ac:chgData name="Kyle Tidswell-Brown" userId="3518c4a0-5c99-4880-b127-cb60ccf11a39" providerId="ADAL" clId="{C8092CD1-5CC1-4C1D-AE01-5F9E44A1BD3A}" dt="2019-05-22T13:03:46.021" v="120" actId="1037"/>
          <ac:graphicFrameMkLst>
            <pc:docMk/>
            <pc:sldMk cId="1323581763" sldId="311"/>
            <ac:graphicFrameMk id="42" creationId="{DD0FD335-1B0D-4C77-82F4-9A76554F3A6C}"/>
          </ac:graphicFrameMkLst>
        </pc:graphicFrameChg>
        <pc:graphicFrameChg chg="mod ord">
          <ac:chgData name="Kyle Tidswell-Brown" userId="3518c4a0-5c99-4880-b127-cb60ccf11a39" providerId="ADAL" clId="{C8092CD1-5CC1-4C1D-AE01-5F9E44A1BD3A}" dt="2019-05-22T13:04:05.896" v="142" actId="1038"/>
          <ac:graphicFrameMkLst>
            <pc:docMk/>
            <pc:sldMk cId="1323581763" sldId="311"/>
            <ac:graphicFrameMk id="47" creationId="{F9B164C8-89B1-4224-890F-B1819109EC2B}"/>
          </ac:graphicFrameMkLst>
        </pc:graphicFrameChg>
        <pc:graphicFrameChg chg="mod ord">
          <ac:chgData name="Kyle Tidswell-Brown" userId="3518c4a0-5c99-4880-b127-cb60ccf11a39" providerId="ADAL" clId="{C8092CD1-5CC1-4C1D-AE01-5F9E44A1BD3A}" dt="2019-05-22T13:04:05.896" v="142" actId="1038"/>
          <ac:graphicFrameMkLst>
            <pc:docMk/>
            <pc:sldMk cId="1323581763" sldId="311"/>
            <ac:graphicFrameMk id="48" creationId="{40AC43FC-C2DB-4077-9536-95CD698E001D}"/>
          </ac:graphicFrameMkLst>
        </pc:graphicFrameChg>
        <pc:graphicFrameChg chg="mod ord">
          <ac:chgData name="Kyle Tidswell-Brown" userId="3518c4a0-5c99-4880-b127-cb60ccf11a39" providerId="ADAL" clId="{C8092CD1-5CC1-4C1D-AE01-5F9E44A1BD3A}" dt="2019-05-22T13:03:54.324" v="127" actId="1037"/>
          <ac:graphicFrameMkLst>
            <pc:docMk/>
            <pc:sldMk cId="1323581763" sldId="311"/>
            <ac:graphicFrameMk id="49" creationId="{FA315E50-40AB-4575-84D1-0B782C3C647F}"/>
          </ac:graphicFrameMkLst>
        </pc:graphicFrameChg>
        <pc:picChg chg="add del mod">
          <ac:chgData name="Kyle Tidswell-Brown" userId="3518c4a0-5c99-4880-b127-cb60ccf11a39" providerId="ADAL" clId="{C8092CD1-5CC1-4C1D-AE01-5F9E44A1BD3A}" dt="2019-05-22T13:03:19.711" v="109"/>
          <ac:picMkLst>
            <pc:docMk/>
            <pc:sldMk cId="1323581763" sldId="311"/>
            <ac:picMk id="29" creationId="{658BCEEE-AFA7-4EF5-8F8C-CCEB04E62B71}"/>
          </ac:picMkLst>
        </pc:picChg>
        <pc:picChg chg="add mod modCrop">
          <ac:chgData name="Kyle Tidswell-Brown" userId="3518c4a0-5c99-4880-b127-cb60ccf11a39" providerId="ADAL" clId="{C8092CD1-5CC1-4C1D-AE01-5F9E44A1BD3A}" dt="2019-05-22T13:04:25.180" v="144" actId="732"/>
          <ac:picMkLst>
            <pc:docMk/>
            <pc:sldMk cId="1323581763" sldId="311"/>
            <ac:picMk id="38" creationId="{D34EA60B-90FE-4309-BA1C-755247C40DA5}"/>
          </ac:picMkLst>
        </pc:picChg>
      </pc:sldChg>
      <pc:sldChg chg="addSp delSp modSp">
        <pc:chgData name="Kyle Tidswell-Brown" userId="3518c4a0-5c99-4880-b127-cb60ccf11a39" providerId="ADAL" clId="{C8092CD1-5CC1-4C1D-AE01-5F9E44A1BD3A}" dt="2019-05-22T13:13:41.446" v="304" actId="166"/>
        <pc:sldMkLst>
          <pc:docMk/>
          <pc:sldMk cId="4242700441" sldId="312"/>
        </pc:sldMkLst>
        <pc:spChg chg="del">
          <ac:chgData name="Kyle Tidswell-Brown" userId="3518c4a0-5c99-4880-b127-cb60ccf11a39" providerId="ADAL" clId="{C8092CD1-5CC1-4C1D-AE01-5F9E44A1BD3A}" dt="2019-05-22T13:04:37.153" v="145" actId="478"/>
          <ac:spMkLst>
            <pc:docMk/>
            <pc:sldMk cId="4242700441" sldId="312"/>
            <ac:spMk id="12" creationId="{3FDE6206-782B-4A4F-83EA-0A9AFADF2954}"/>
          </ac:spMkLst>
        </pc:spChg>
        <pc:spChg chg="del">
          <ac:chgData name="Kyle Tidswell-Brown" userId="3518c4a0-5c99-4880-b127-cb60ccf11a39" providerId="ADAL" clId="{C8092CD1-5CC1-4C1D-AE01-5F9E44A1BD3A}" dt="2019-05-22T13:04:37.153" v="145" actId="478"/>
          <ac:spMkLst>
            <pc:docMk/>
            <pc:sldMk cId="4242700441" sldId="312"/>
            <ac:spMk id="14" creationId="{1A539FD8-37DA-41CC-B2DD-57EBAD430DD7}"/>
          </ac:spMkLst>
        </pc:spChg>
        <pc:spChg chg="add mod">
          <ac:chgData name="Kyle Tidswell-Brown" userId="3518c4a0-5c99-4880-b127-cb60ccf11a39" providerId="ADAL" clId="{C8092CD1-5CC1-4C1D-AE01-5F9E44A1BD3A}" dt="2019-05-22T13:06:47.154" v="200" actId="20577"/>
          <ac:spMkLst>
            <pc:docMk/>
            <pc:sldMk cId="4242700441" sldId="312"/>
            <ac:spMk id="30" creationId="{976BA78A-B8E9-48D7-B1E5-62FBB039FC69}"/>
          </ac:spMkLst>
        </pc:spChg>
        <pc:spChg chg="add">
          <ac:chgData name="Kyle Tidswell-Brown" userId="3518c4a0-5c99-4880-b127-cb60ccf11a39" providerId="ADAL" clId="{C8092CD1-5CC1-4C1D-AE01-5F9E44A1BD3A}" dt="2019-05-22T13:04:37.643" v="146"/>
          <ac:spMkLst>
            <pc:docMk/>
            <pc:sldMk cId="4242700441" sldId="312"/>
            <ac:spMk id="31" creationId="{768A0FA3-1516-4320-846F-904303A553BD}"/>
          </ac:spMkLst>
        </pc:spChg>
        <pc:spChg chg="add mod">
          <ac:chgData name="Kyle Tidswell-Brown" userId="3518c4a0-5c99-4880-b127-cb60ccf11a39" providerId="ADAL" clId="{C8092CD1-5CC1-4C1D-AE01-5F9E44A1BD3A}" dt="2019-05-22T13:05:52.002" v="159" actId="20577"/>
          <ac:spMkLst>
            <pc:docMk/>
            <pc:sldMk cId="4242700441" sldId="312"/>
            <ac:spMk id="32" creationId="{6D641166-94A7-4161-8901-B98019FFE95A}"/>
          </ac:spMkLst>
        </pc:spChg>
        <pc:spChg chg="del">
          <ac:chgData name="Kyle Tidswell-Brown" userId="3518c4a0-5c99-4880-b127-cb60ccf11a39" providerId="ADAL" clId="{C8092CD1-5CC1-4C1D-AE01-5F9E44A1BD3A}" dt="2019-05-22T13:04:37.153" v="145" actId="478"/>
          <ac:spMkLst>
            <pc:docMk/>
            <pc:sldMk cId="4242700441" sldId="312"/>
            <ac:spMk id="44" creationId="{9E396787-DEEA-4655-A8B0-C09B1E475ABA}"/>
          </ac:spMkLst>
        </pc:spChg>
        <pc:spChg chg="del">
          <ac:chgData name="Kyle Tidswell-Brown" userId="3518c4a0-5c99-4880-b127-cb60ccf11a39" providerId="ADAL" clId="{C8092CD1-5CC1-4C1D-AE01-5F9E44A1BD3A}" dt="2019-05-22T13:04:37.153" v="145" actId="478"/>
          <ac:spMkLst>
            <pc:docMk/>
            <pc:sldMk cId="4242700441" sldId="312"/>
            <ac:spMk id="45" creationId="{FEDF2734-7AFA-4E27-A1D8-2CADD4807E9F}"/>
          </ac:spMkLst>
        </pc:spChg>
        <pc:spChg chg="del">
          <ac:chgData name="Kyle Tidswell-Brown" userId="3518c4a0-5c99-4880-b127-cb60ccf11a39" providerId="ADAL" clId="{C8092CD1-5CC1-4C1D-AE01-5F9E44A1BD3A}" dt="2019-05-22T13:04:37.153" v="145" actId="478"/>
          <ac:spMkLst>
            <pc:docMk/>
            <pc:sldMk cId="4242700441" sldId="312"/>
            <ac:spMk id="46" creationId="{5A5A7412-4184-4ED1-8CD7-E9B0D688A168}"/>
          </ac:spMkLst>
        </pc:spChg>
        <pc:grpChg chg="del">
          <ac:chgData name="Kyle Tidswell-Brown" userId="3518c4a0-5c99-4880-b127-cb60ccf11a39" providerId="ADAL" clId="{C8092CD1-5CC1-4C1D-AE01-5F9E44A1BD3A}" dt="2019-05-22T13:04:37.153" v="145" actId="478"/>
          <ac:grpSpMkLst>
            <pc:docMk/>
            <pc:sldMk cId="4242700441" sldId="312"/>
            <ac:grpSpMk id="10" creationId="{DF255A58-A193-4ED4-AA7A-6FEF0E61246E}"/>
          </ac:grpSpMkLst>
        </pc:grpChg>
        <pc:graphicFrameChg chg="del">
          <ac:chgData name="Kyle Tidswell-Brown" userId="3518c4a0-5c99-4880-b127-cb60ccf11a39" providerId="ADAL" clId="{C8092CD1-5CC1-4C1D-AE01-5F9E44A1BD3A}" dt="2019-05-22T13:04:37.153" v="145" actId="478"/>
          <ac:graphicFrameMkLst>
            <pc:docMk/>
            <pc:sldMk cId="4242700441" sldId="312"/>
            <ac:graphicFrameMk id="11" creationId="{B81F5489-2514-4E65-9FFF-AA82A80F1D18}"/>
          </ac:graphicFrameMkLst>
        </pc:graphicFrameChg>
        <pc:graphicFrameChg chg="del">
          <ac:chgData name="Kyle Tidswell-Brown" userId="3518c4a0-5c99-4880-b127-cb60ccf11a39" providerId="ADAL" clId="{C8092CD1-5CC1-4C1D-AE01-5F9E44A1BD3A}" dt="2019-05-22T13:04:37.153" v="145" actId="478"/>
          <ac:graphicFrameMkLst>
            <pc:docMk/>
            <pc:sldMk cId="4242700441" sldId="312"/>
            <ac:graphicFrameMk id="15" creationId="{27B7E966-F3CE-4E55-AD54-BE7E0E3E73C2}"/>
          </ac:graphicFrameMkLst>
        </pc:graphicFrameChg>
        <pc:graphicFrameChg chg="add ord">
          <ac:chgData name="Kyle Tidswell-Brown" userId="3518c4a0-5c99-4880-b127-cb60ccf11a39" providerId="ADAL" clId="{C8092CD1-5CC1-4C1D-AE01-5F9E44A1BD3A}" dt="2019-05-22T13:13:41.446" v="304" actId="166"/>
          <ac:graphicFrameMkLst>
            <pc:docMk/>
            <pc:sldMk cId="4242700441" sldId="312"/>
            <ac:graphicFrameMk id="34" creationId="{886485A8-3B00-4E33-A0EF-16DAD77A5C36}"/>
          </ac:graphicFrameMkLst>
        </pc:graphicFrameChg>
        <pc:graphicFrameChg chg="add ord">
          <ac:chgData name="Kyle Tidswell-Brown" userId="3518c4a0-5c99-4880-b127-cb60ccf11a39" providerId="ADAL" clId="{C8092CD1-5CC1-4C1D-AE01-5F9E44A1BD3A}" dt="2019-05-22T13:13:41.446" v="304" actId="166"/>
          <ac:graphicFrameMkLst>
            <pc:docMk/>
            <pc:sldMk cId="4242700441" sldId="312"/>
            <ac:graphicFrameMk id="37" creationId="{D414FDB1-C9DF-478A-8319-351B03D49191}"/>
          </ac:graphicFrameMkLst>
        </pc:graphicFrameChg>
        <pc:graphicFrameChg chg="add ord">
          <ac:chgData name="Kyle Tidswell-Brown" userId="3518c4a0-5c99-4880-b127-cb60ccf11a39" providerId="ADAL" clId="{C8092CD1-5CC1-4C1D-AE01-5F9E44A1BD3A}" dt="2019-05-22T13:13:41.446" v="304" actId="166"/>
          <ac:graphicFrameMkLst>
            <pc:docMk/>
            <pc:sldMk cId="4242700441" sldId="312"/>
            <ac:graphicFrameMk id="38" creationId="{2263DA2C-DABC-43A3-A7ED-DAFF772B7FD0}"/>
          </ac:graphicFrameMkLst>
        </pc:graphicFrameChg>
        <pc:graphicFrameChg chg="add ord">
          <ac:chgData name="Kyle Tidswell-Brown" userId="3518c4a0-5c99-4880-b127-cb60ccf11a39" providerId="ADAL" clId="{C8092CD1-5CC1-4C1D-AE01-5F9E44A1BD3A}" dt="2019-05-22T13:13:41.446" v="304" actId="166"/>
          <ac:graphicFrameMkLst>
            <pc:docMk/>
            <pc:sldMk cId="4242700441" sldId="312"/>
            <ac:graphicFrameMk id="39" creationId="{ACD54610-86F2-479E-A99F-B4F4222F993D}"/>
          </ac:graphicFrameMkLst>
        </pc:graphicFrameChg>
        <pc:graphicFrameChg chg="add ord">
          <ac:chgData name="Kyle Tidswell-Brown" userId="3518c4a0-5c99-4880-b127-cb60ccf11a39" providerId="ADAL" clId="{C8092CD1-5CC1-4C1D-AE01-5F9E44A1BD3A}" dt="2019-05-22T13:13:41.446" v="304" actId="166"/>
          <ac:graphicFrameMkLst>
            <pc:docMk/>
            <pc:sldMk cId="4242700441" sldId="312"/>
            <ac:graphicFrameMk id="40" creationId="{914BC1FC-1405-4C68-AE22-8A0BEA38B4C9}"/>
          </ac:graphicFrameMkLst>
        </pc:graphicFrameChg>
        <pc:graphicFrameChg chg="add ord">
          <ac:chgData name="Kyle Tidswell-Brown" userId="3518c4a0-5c99-4880-b127-cb60ccf11a39" providerId="ADAL" clId="{C8092CD1-5CC1-4C1D-AE01-5F9E44A1BD3A}" dt="2019-05-22T13:13:41.446" v="304" actId="166"/>
          <ac:graphicFrameMkLst>
            <pc:docMk/>
            <pc:sldMk cId="4242700441" sldId="312"/>
            <ac:graphicFrameMk id="41" creationId="{A0495BE9-9F48-4176-B46A-B1BFB72F986B}"/>
          </ac:graphicFrameMkLst>
        </pc:graphicFrameChg>
        <pc:graphicFrameChg chg="del">
          <ac:chgData name="Kyle Tidswell-Brown" userId="3518c4a0-5c99-4880-b127-cb60ccf11a39" providerId="ADAL" clId="{C8092CD1-5CC1-4C1D-AE01-5F9E44A1BD3A}" dt="2019-05-22T13:04:37.153" v="145" actId="478"/>
          <ac:graphicFrameMkLst>
            <pc:docMk/>
            <pc:sldMk cId="4242700441" sldId="312"/>
            <ac:graphicFrameMk id="42" creationId="{DD0FD335-1B0D-4C77-82F4-9A76554F3A6C}"/>
          </ac:graphicFrameMkLst>
        </pc:graphicFrameChg>
        <pc:graphicFrameChg chg="del">
          <ac:chgData name="Kyle Tidswell-Brown" userId="3518c4a0-5c99-4880-b127-cb60ccf11a39" providerId="ADAL" clId="{C8092CD1-5CC1-4C1D-AE01-5F9E44A1BD3A}" dt="2019-05-22T13:04:37.153" v="145" actId="478"/>
          <ac:graphicFrameMkLst>
            <pc:docMk/>
            <pc:sldMk cId="4242700441" sldId="312"/>
            <ac:graphicFrameMk id="47" creationId="{F9B164C8-89B1-4224-890F-B1819109EC2B}"/>
          </ac:graphicFrameMkLst>
        </pc:graphicFrameChg>
        <pc:graphicFrameChg chg="del">
          <ac:chgData name="Kyle Tidswell-Brown" userId="3518c4a0-5c99-4880-b127-cb60ccf11a39" providerId="ADAL" clId="{C8092CD1-5CC1-4C1D-AE01-5F9E44A1BD3A}" dt="2019-05-22T13:04:37.153" v="145" actId="478"/>
          <ac:graphicFrameMkLst>
            <pc:docMk/>
            <pc:sldMk cId="4242700441" sldId="312"/>
            <ac:graphicFrameMk id="48" creationId="{40AC43FC-C2DB-4077-9536-95CD698E001D}"/>
          </ac:graphicFrameMkLst>
        </pc:graphicFrameChg>
        <pc:graphicFrameChg chg="del">
          <ac:chgData name="Kyle Tidswell-Brown" userId="3518c4a0-5c99-4880-b127-cb60ccf11a39" providerId="ADAL" clId="{C8092CD1-5CC1-4C1D-AE01-5F9E44A1BD3A}" dt="2019-05-22T13:04:37.153" v="145" actId="478"/>
          <ac:graphicFrameMkLst>
            <pc:docMk/>
            <pc:sldMk cId="4242700441" sldId="312"/>
            <ac:graphicFrameMk id="49" creationId="{FA315E50-40AB-4575-84D1-0B782C3C647F}"/>
          </ac:graphicFrameMkLst>
        </pc:graphicFrameChg>
        <pc:picChg chg="add del mod">
          <ac:chgData name="Kyle Tidswell-Brown" userId="3518c4a0-5c99-4880-b127-cb60ccf11a39" providerId="ADAL" clId="{C8092CD1-5CC1-4C1D-AE01-5F9E44A1BD3A}" dt="2019-05-22T13:13:31.814" v="298"/>
          <ac:picMkLst>
            <pc:docMk/>
            <pc:sldMk cId="4242700441" sldId="312"/>
            <ac:picMk id="13" creationId="{0A1B9FDD-7DB0-41FC-BF75-A292BE6EEB7D}"/>
          </ac:picMkLst>
        </pc:picChg>
        <pc:picChg chg="add del">
          <ac:chgData name="Kyle Tidswell-Brown" userId="3518c4a0-5c99-4880-b127-cb60ccf11a39" providerId="ADAL" clId="{C8092CD1-5CC1-4C1D-AE01-5F9E44A1BD3A}" dt="2019-05-22T13:13:36.303" v="302" actId="478"/>
          <ac:picMkLst>
            <pc:docMk/>
            <pc:sldMk cId="4242700441" sldId="312"/>
            <ac:picMk id="33" creationId="{0193F978-94DA-4F82-A6DD-5CBAA63D5D6F}"/>
          </ac:picMkLst>
        </pc:picChg>
        <pc:picChg chg="add">
          <ac:chgData name="Kyle Tidswell-Brown" userId="3518c4a0-5c99-4880-b127-cb60ccf11a39" providerId="ADAL" clId="{C8092CD1-5CC1-4C1D-AE01-5F9E44A1BD3A}" dt="2019-05-22T13:13:37.821" v="303"/>
          <ac:picMkLst>
            <pc:docMk/>
            <pc:sldMk cId="4242700441" sldId="312"/>
            <ac:picMk id="51" creationId="{E855D06C-93E1-4B7A-BFDF-34C864A9DF2D}"/>
          </ac:picMkLst>
        </pc:picChg>
        <pc:cxnChg chg="del">
          <ac:chgData name="Kyle Tidswell-Brown" userId="3518c4a0-5c99-4880-b127-cb60ccf11a39" providerId="ADAL" clId="{C8092CD1-5CC1-4C1D-AE01-5F9E44A1BD3A}" dt="2019-05-22T13:04:37.153" v="145" actId="478"/>
          <ac:cxnSpMkLst>
            <pc:docMk/>
            <pc:sldMk cId="4242700441" sldId="312"/>
            <ac:cxnSpMk id="3" creationId="{69542638-1561-42A4-B048-3C86F94AF558}"/>
          </ac:cxnSpMkLst>
        </pc:cxnChg>
        <pc:cxnChg chg="add del mod">
          <ac:chgData name="Kyle Tidswell-Brown" userId="3518c4a0-5c99-4880-b127-cb60ccf11a39" providerId="ADAL" clId="{C8092CD1-5CC1-4C1D-AE01-5F9E44A1BD3A}" dt="2019-05-22T13:13:33.868" v="299" actId="478"/>
          <ac:cxnSpMkLst>
            <pc:docMk/>
            <pc:sldMk cId="4242700441" sldId="312"/>
            <ac:cxnSpMk id="4" creationId="{75B9C818-7B69-4A3B-B427-ED8F8789328F}"/>
          </ac:cxnSpMkLst>
        </pc:cxnChg>
        <pc:cxnChg chg="del">
          <ac:chgData name="Kyle Tidswell-Brown" userId="3518c4a0-5c99-4880-b127-cb60ccf11a39" providerId="ADAL" clId="{C8092CD1-5CC1-4C1D-AE01-5F9E44A1BD3A}" dt="2019-05-22T13:04:37.153" v="145" actId="478"/>
          <ac:cxnSpMkLst>
            <pc:docMk/>
            <pc:sldMk cId="4242700441" sldId="312"/>
            <ac:cxnSpMk id="26" creationId="{E5B92EA0-44F1-446B-A018-CB5C65EA0582}"/>
          </ac:cxnSpMkLst>
        </pc:cxnChg>
        <pc:cxnChg chg="del">
          <ac:chgData name="Kyle Tidswell-Brown" userId="3518c4a0-5c99-4880-b127-cb60ccf11a39" providerId="ADAL" clId="{C8092CD1-5CC1-4C1D-AE01-5F9E44A1BD3A}" dt="2019-05-22T13:04:37.153" v="145" actId="478"/>
          <ac:cxnSpMkLst>
            <pc:docMk/>
            <pc:sldMk cId="4242700441" sldId="312"/>
            <ac:cxnSpMk id="27" creationId="{9462547E-5686-4462-9C1B-DA83EE6E6879}"/>
          </ac:cxnSpMkLst>
        </pc:cxnChg>
        <pc:cxnChg chg="add del mod">
          <ac:chgData name="Kyle Tidswell-Brown" userId="3518c4a0-5c99-4880-b127-cb60ccf11a39" providerId="ADAL" clId="{C8092CD1-5CC1-4C1D-AE01-5F9E44A1BD3A}" dt="2019-05-22T13:13:34.829" v="300" actId="478"/>
          <ac:cxnSpMkLst>
            <pc:docMk/>
            <pc:sldMk cId="4242700441" sldId="312"/>
            <ac:cxnSpMk id="43" creationId="{90AC79CF-A468-4CFC-846C-79533F804E6F}"/>
          </ac:cxnSpMkLst>
        </pc:cxnChg>
        <pc:cxnChg chg="add del mod">
          <ac:chgData name="Kyle Tidswell-Brown" userId="3518c4a0-5c99-4880-b127-cb60ccf11a39" providerId="ADAL" clId="{C8092CD1-5CC1-4C1D-AE01-5F9E44A1BD3A}" dt="2019-05-22T13:13:35.674" v="301" actId="478"/>
          <ac:cxnSpMkLst>
            <pc:docMk/>
            <pc:sldMk cId="4242700441" sldId="312"/>
            <ac:cxnSpMk id="50" creationId="{F213E165-F6AC-40D6-9B78-130EEE109B49}"/>
          </ac:cxnSpMkLst>
        </pc:cxnChg>
      </pc:sldChg>
      <pc:sldChg chg="modSp">
        <pc:chgData name="Kyle Tidswell-Brown" userId="3518c4a0-5c99-4880-b127-cb60ccf11a39" providerId="ADAL" clId="{C8092CD1-5CC1-4C1D-AE01-5F9E44A1BD3A}" dt="2019-05-22T13:15:09.103" v="319" actId="20577"/>
        <pc:sldMkLst>
          <pc:docMk/>
          <pc:sldMk cId="3566476852" sldId="313"/>
        </pc:sldMkLst>
        <pc:spChg chg="mod">
          <ac:chgData name="Kyle Tidswell-Brown" userId="3518c4a0-5c99-4880-b127-cb60ccf11a39" providerId="ADAL" clId="{C8092CD1-5CC1-4C1D-AE01-5F9E44A1BD3A}" dt="2019-05-22T13:14:30.881" v="308" actId="20577"/>
          <ac:spMkLst>
            <pc:docMk/>
            <pc:sldMk cId="3566476852" sldId="313"/>
            <ac:spMk id="38" creationId="{A21FC8EB-3447-4415-AA32-1C494632927C}"/>
          </ac:spMkLst>
        </pc:spChg>
        <pc:graphicFrameChg chg="modGraphic">
          <ac:chgData name="Kyle Tidswell-Brown" userId="3518c4a0-5c99-4880-b127-cb60ccf11a39" providerId="ADAL" clId="{C8092CD1-5CC1-4C1D-AE01-5F9E44A1BD3A}" dt="2019-05-22T13:15:09.103" v="319" actId="20577"/>
          <ac:graphicFrameMkLst>
            <pc:docMk/>
            <pc:sldMk cId="3566476852" sldId="313"/>
            <ac:graphicFrameMk id="32" creationId="{DCD3336F-85D5-446E-84B9-80096581602D}"/>
          </ac:graphicFrameMkLst>
        </pc:graphicFrameChg>
      </pc:sldChg>
      <pc:sldChg chg="addSp delSp modSp">
        <pc:chgData name="Kyle Tidswell-Brown" userId="3518c4a0-5c99-4880-b127-cb60ccf11a39" providerId="ADAL" clId="{C8092CD1-5CC1-4C1D-AE01-5F9E44A1BD3A}" dt="2019-05-22T13:21:47.094" v="422" actId="1076"/>
        <pc:sldMkLst>
          <pc:docMk/>
          <pc:sldMk cId="2725065969" sldId="314"/>
        </pc:sldMkLst>
        <pc:spChg chg="mod">
          <ac:chgData name="Kyle Tidswell-Brown" userId="3518c4a0-5c99-4880-b127-cb60ccf11a39" providerId="ADAL" clId="{C8092CD1-5CC1-4C1D-AE01-5F9E44A1BD3A}" dt="2019-05-22T13:21:47.094" v="422" actId="1076"/>
          <ac:spMkLst>
            <pc:docMk/>
            <pc:sldMk cId="2725065969" sldId="314"/>
            <ac:spMk id="29" creationId="{544665B6-7508-4666-8743-E8CC360E8867}"/>
          </ac:spMkLst>
        </pc:spChg>
        <pc:graphicFrameChg chg="modGraphic">
          <ac:chgData name="Kyle Tidswell-Brown" userId="3518c4a0-5c99-4880-b127-cb60ccf11a39" providerId="ADAL" clId="{C8092CD1-5CC1-4C1D-AE01-5F9E44A1BD3A}" dt="2019-05-22T13:16:19.459" v="359" actId="20577"/>
          <ac:graphicFrameMkLst>
            <pc:docMk/>
            <pc:sldMk cId="2725065969" sldId="314"/>
            <ac:graphicFrameMk id="10" creationId="{ED218128-F46D-4E4A-A8FC-18B9651BA3C9}"/>
          </ac:graphicFrameMkLst>
        </pc:graphicFrameChg>
        <pc:picChg chg="add del mod">
          <ac:chgData name="Kyle Tidswell-Brown" userId="3518c4a0-5c99-4880-b127-cb60ccf11a39" providerId="ADAL" clId="{C8092CD1-5CC1-4C1D-AE01-5F9E44A1BD3A}" dt="2019-05-22T13:20:34.922" v="377" actId="478"/>
          <ac:picMkLst>
            <pc:docMk/>
            <pc:sldMk cId="2725065969" sldId="314"/>
            <ac:picMk id="4" creationId="{70F5096F-CF55-4FA0-9A0D-4947EA80A002}"/>
          </ac:picMkLst>
        </pc:picChg>
        <pc:picChg chg="add del mod">
          <ac:chgData name="Kyle Tidswell-Brown" userId="3518c4a0-5c99-4880-b127-cb60ccf11a39" providerId="ADAL" clId="{C8092CD1-5CC1-4C1D-AE01-5F9E44A1BD3A}" dt="2019-05-22T13:20:47.262" v="384"/>
          <ac:picMkLst>
            <pc:docMk/>
            <pc:sldMk cId="2725065969" sldId="314"/>
            <ac:picMk id="5" creationId="{B36BA37D-F3B9-4B87-89BE-3BA5ED11B0BD}"/>
          </ac:picMkLst>
        </pc:picChg>
        <pc:picChg chg="del">
          <ac:chgData name="Kyle Tidswell-Brown" userId="3518c4a0-5c99-4880-b127-cb60ccf11a39" providerId="ADAL" clId="{C8092CD1-5CC1-4C1D-AE01-5F9E44A1BD3A}" dt="2019-05-22T13:21:30.331" v="412" actId="478"/>
          <ac:picMkLst>
            <pc:docMk/>
            <pc:sldMk cId="2725065969" sldId="314"/>
            <ac:picMk id="7" creationId="{33439A41-0E29-481D-A1BE-0D910BDB880D}"/>
          </ac:picMkLst>
        </pc:picChg>
        <pc:picChg chg="del">
          <ac:chgData name="Kyle Tidswell-Brown" userId="3518c4a0-5c99-4880-b127-cb60ccf11a39" providerId="ADAL" clId="{C8092CD1-5CC1-4C1D-AE01-5F9E44A1BD3A}" dt="2019-05-22T13:21:41.064" v="420" actId="478"/>
          <ac:picMkLst>
            <pc:docMk/>
            <pc:sldMk cId="2725065969" sldId="314"/>
            <ac:picMk id="15" creationId="{6AA184D8-94F0-442A-9947-07610A5625B0}"/>
          </ac:picMkLst>
        </pc:picChg>
        <pc:picChg chg="del">
          <ac:chgData name="Kyle Tidswell-Brown" userId="3518c4a0-5c99-4880-b127-cb60ccf11a39" providerId="ADAL" clId="{C8092CD1-5CC1-4C1D-AE01-5F9E44A1BD3A}" dt="2019-05-22T13:21:03.200" v="393" actId="478"/>
          <ac:picMkLst>
            <pc:docMk/>
            <pc:sldMk cId="2725065969" sldId="314"/>
            <ac:picMk id="20" creationId="{F08A86C3-468D-41F0-B37D-274CDA3FBEAE}"/>
          </ac:picMkLst>
        </pc:picChg>
        <pc:picChg chg="del">
          <ac:chgData name="Kyle Tidswell-Brown" userId="3518c4a0-5c99-4880-b127-cb60ccf11a39" providerId="ADAL" clId="{C8092CD1-5CC1-4C1D-AE01-5F9E44A1BD3A}" dt="2019-05-22T13:21:18.655" v="404" actId="478"/>
          <ac:picMkLst>
            <pc:docMk/>
            <pc:sldMk cId="2725065969" sldId="314"/>
            <ac:picMk id="21" creationId="{68340D59-49AB-43F9-8806-1DD0BE6431D9}"/>
          </ac:picMkLst>
        </pc:picChg>
        <pc:picChg chg="del">
          <ac:chgData name="Kyle Tidswell-Brown" userId="3518c4a0-5c99-4880-b127-cb60ccf11a39" providerId="ADAL" clId="{C8092CD1-5CC1-4C1D-AE01-5F9E44A1BD3A}" dt="2019-05-22T13:20:49.693" v="385" actId="478"/>
          <ac:picMkLst>
            <pc:docMk/>
            <pc:sldMk cId="2725065969" sldId="314"/>
            <ac:picMk id="22" creationId="{81A93637-9966-4C9B-8034-10AFEC138931}"/>
          </ac:picMkLst>
        </pc:picChg>
        <pc:picChg chg="add">
          <ac:chgData name="Kyle Tidswell-Brown" userId="3518c4a0-5c99-4880-b127-cb60ccf11a39" providerId="ADAL" clId="{C8092CD1-5CC1-4C1D-AE01-5F9E44A1BD3A}" dt="2019-05-22T13:20:50.649" v="386"/>
          <ac:picMkLst>
            <pc:docMk/>
            <pc:sldMk cId="2725065969" sldId="314"/>
            <ac:picMk id="35" creationId="{5FE89C42-5E6D-42DA-90B8-033603C6FD37}"/>
          </ac:picMkLst>
        </pc:picChg>
        <pc:picChg chg="add del mod">
          <ac:chgData name="Kyle Tidswell-Brown" userId="3518c4a0-5c99-4880-b127-cb60ccf11a39" providerId="ADAL" clId="{C8092CD1-5CC1-4C1D-AE01-5F9E44A1BD3A}" dt="2019-05-22T13:21:01.616" v="392"/>
          <ac:picMkLst>
            <pc:docMk/>
            <pc:sldMk cId="2725065969" sldId="314"/>
            <ac:picMk id="36" creationId="{B0CAB61C-5FB0-4EE8-914D-88831E7A0FC9}"/>
          </ac:picMkLst>
        </pc:picChg>
        <pc:picChg chg="add">
          <ac:chgData name="Kyle Tidswell-Brown" userId="3518c4a0-5c99-4880-b127-cb60ccf11a39" providerId="ADAL" clId="{C8092CD1-5CC1-4C1D-AE01-5F9E44A1BD3A}" dt="2019-05-22T13:21:03.662" v="394"/>
          <ac:picMkLst>
            <pc:docMk/>
            <pc:sldMk cId="2725065969" sldId="314"/>
            <ac:picMk id="37" creationId="{792A5971-1339-4B97-A226-04931BD9016E}"/>
          </ac:picMkLst>
        </pc:picChg>
        <pc:picChg chg="add del mod">
          <ac:chgData name="Kyle Tidswell-Brown" userId="3518c4a0-5c99-4880-b127-cb60ccf11a39" providerId="ADAL" clId="{C8092CD1-5CC1-4C1D-AE01-5F9E44A1BD3A}" dt="2019-05-22T13:21:17.196" v="403"/>
          <ac:picMkLst>
            <pc:docMk/>
            <pc:sldMk cId="2725065969" sldId="314"/>
            <ac:picMk id="38" creationId="{064F0AE5-1C88-45F0-ADFD-F0E35B5EF430}"/>
          </ac:picMkLst>
        </pc:picChg>
        <pc:picChg chg="add">
          <ac:chgData name="Kyle Tidswell-Brown" userId="3518c4a0-5c99-4880-b127-cb60ccf11a39" providerId="ADAL" clId="{C8092CD1-5CC1-4C1D-AE01-5F9E44A1BD3A}" dt="2019-05-22T13:21:19.379" v="405"/>
          <ac:picMkLst>
            <pc:docMk/>
            <pc:sldMk cId="2725065969" sldId="314"/>
            <ac:picMk id="39" creationId="{BE33B75F-6FB2-41A0-B8A7-AF94CC79F09D}"/>
          </ac:picMkLst>
        </pc:picChg>
        <pc:picChg chg="add del mod">
          <ac:chgData name="Kyle Tidswell-Brown" userId="3518c4a0-5c99-4880-b127-cb60ccf11a39" providerId="ADAL" clId="{C8092CD1-5CC1-4C1D-AE01-5F9E44A1BD3A}" dt="2019-05-22T13:21:27.801" v="411"/>
          <ac:picMkLst>
            <pc:docMk/>
            <pc:sldMk cId="2725065969" sldId="314"/>
            <ac:picMk id="40" creationId="{33275F57-0E47-4429-BCF6-20F453AC0D6F}"/>
          </ac:picMkLst>
        </pc:picChg>
        <pc:picChg chg="add">
          <ac:chgData name="Kyle Tidswell-Brown" userId="3518c4a0-5c99-4880-b127-cb60ccf11a39" providerId="ADAL" clId="{C8092CD1-5CC1-4C1D-AE01-5F9E44A1BD3A}" dt="2019-05-22T13:21:30.749" v="413"/>
          <ac:picMkLst>
            <pc:docMk/>
            <pc:sldMk cId="2725065969" sldId="314"/>
            <ac:picMk id="41" creationId="{E72F5474-8989-42F1-896D-361CFB3F2272}"/>
          </ac:picMkLst>
        </pc:picChg>
        <pc:picChg chg="add del mod">
          <ac:chgData name="Kyle Tidswell-Brown" userId="3518c4a0-5c99-4880-b127-cb60ccf11a39" providerId="ADAL" clId="{C8092CD1-5CC1-4C1D-AE01-5F9E44A1BD3A}" dt="2019-05-22T13:21:38.576" v="419"/>
          <ac:picMkLst>
            <pc:docMk/>
            <pc:sldMk cId="2725065969" sldId="314"/>
            <ac:picMk id="42" creationId="{2E774C42-F2B5-4B5C-9495-53D1FE9C571F}"/>
          </ac:picMkLst>
        </pc:picChg>
        <pc:picChg chg="add">
          <ac:chgData name="Kyle Tidswell-Brown" userId="3518c4a0-5c99-4880-b127-cb60ccf11a39" providerId="ADAL" clId="{C8092CD1-5CC1-4C1D-AE01-5F9E44A1BD3A}" dt="2019-05-22T13:21:41.922" v="421"/>
          <ac:picMkLst>
            <pc:docMk/>
            <pc:sldMk cId="2725065969" sldId="314"/>
            <ac:picMk id="43" creationId="{ACAEFC41-64FD-484F-8D99-7A3A61D9B800}"/>
          </ac:picMkLst>
        </pc:picChg>
      </pc:sldChg>
      <pc:sldChg chg="modSp">
        <pc:chgData name="Kyle Tidswell-Brown" userId="3518c4a0-5c99-4880-b127-cb60ccf11a39" providerId="ADAL" clId="{C8092CD1-5CC1-4C1D-AE01-5F9E44A1BD3A}" dt="2019-05-22T13:25:04.888" v="474" actId="20577"/>
        <pc:sldMkLst>
          <pc:docMk/>
          <pc:sldMk cId="1607318241" sldId="315"/>
        </pc:sldMkLst>
        <pc:graphicFrameChg chg="modGraphic">
          <ac:chgData name="Kyle Tidswell-Brown" userId="3518c4a0-5c99-4880-b127-cb60ccf11a39" providerId="ADAL" clId="{C8092CD1-5CC1-4C1D-AE01-5F9E44A1BD3A}" dt="2019-05-22T13:25:04.888" v="474" actId="20577"/>
          <ac:graphicFrameMkLst>
            <pc:docMk/>
            <pc:sldMk cId="1607318241" sldId="315"/>
            <ac:graphicFrameMk id="12" creationId="{ABFDC73A-090D-40A1-B5E1-80215CF7F32D}"/>
          </ac:graphicFrameMkLst>
        </pc:graphicFrameChg>
      </pc:sldChg>
      <pc:sldChg chg="addSp delSp">
        <pc:chgData name="Kyle Tidswell-Brown" userId="3518c4a0-5c99-4880-b127-cb60ccf11a39" providerId="ADAL" clId="{C8092CD1-5CC1-4C1D-AE01-5F9E44A1BD3A}" dt="2019-05-22T13:15:16.812" v="321"/>
        <pc:sldMkLst>
          <pc:docMk/>
          <pc:sldMk cId="3618698347" sldId="316"/>
        </pc:sldMkLst>
        <pc:spChg chg="add">
          <ac:chgData name="Kyle Tidswell-Brown" userId="3518c4a0-5c99-4880-b127-cb60ccf11a39" providerId="ADAL" clId="{C8092CD1-5CC1-4C1D-AE01-5F9E44A1BD3A}" dt="2019-05-22T13:14:40.187" v="312"/>
          <ac:spMkLst>
            <pc:docMk/>
            <pc:sldMk cId="3618698347" sldId="316"/>
            <ac:spMk id="17" creationId="{B8F836E9-672D-4F3F-B7FD-C11CE9AF0CCC}"/>
          </ac:spMkLst>
        </pc:spChg>
        <pc:spChg chg="del">
          <ac:chgData name="Kyle Tidswell-Brown" userId="3518c4a0-5c99-4880-b127-cb60ccf11a39" providerId="ADAL" clId="{C8092CD1-5CC1-4C1D-AE01-5F9E44A1BD3A}" dt="2019-05-22T13:14:35.377" v="309" actId="478"/>
          <ac:spMkLst>
            <pc:docMk/>
            <pc:sldMk cId="3618698347" sldId="316"/>
            <ac:spMk id="21" creationId="{411B9D36-5F1A-4E92-82A5-5A1A8D7A7AB0}"/>
          </ac:spMkLst>
        </pc:spChg>
        <pc:graphicFrameChg chg="add">
          <ac:chgData name="Kyle Tidswell-Brown" userId="3518c4a0-5c99-4880-b127-cb60ccf11a39" providerId="ADAL" clId="{C8092CD1-5CC1-4C1D-AE01-5F9E44A1BD3A}" dt="2019-05-22T13:15:16.812" v="321"/>
          <ac:graphicFrameMkLst>
            <pc:docMk/>
            <pc:sldMk cId="3618698347" sldId="316"/>
            <ac:graphicFrameMk id="18" creationId="{56E52E03-EDD3-4CBF-8421-E5F9783832FE}"/>
          </ac:graphicFrameMkLst>
        </pc:graphicFrameChg>
        <pc:graphicFrameChg chg="del">
          <ac:chgData name="Kyle Tidswell-Brown" userId="3518c4a0-5c99-4880-b127-cb60ccf11a39" providerId="ADAL" clId="{C8092CD1-5CC1-4C1D-AE01-5F9E44A1BD3A}" dt="2019-05-22T13:15:16.370" v="320" actId="478"/>
          <ac:graphicFrameMkLst>
            <pc:docMk/>
            <pc:sldMk cId="3618698347" sldId="316"/>
            <ac:graphicFrameMk id="32" creationId="{DCD3336F-85D5-446E-84B9-80096581602D}"/>
          </ac:graphicFrameMkLst>
        </pc:graphicFrameChg>
        <pc:picChg chg="add del">
          <ac:chgData name="Kyle Tidswell-Brown" userId="3518c4a0-5c99-4880-b127-cb60ccf11a39" providerId="ADAL" clId="{C8092CD1-5CC1-4C1D-AE01-5F9E44A1BD3A}" dt="2019-05-22T13:14:37.185" v="311" actId="478"/>
          <ac:picMkLst>
            <pc:docMk/>
            <pc:sldMk cId="3618698347" sldId="316"/>
            <ac:picMk id="16" creationId="{131919DD-D2E4-4783-98C8-FA1609A4EB52}"/>
          </ac:picMkLst>
        </pc:picChg>
      </pc:sldChg>
      <pc:sldChg chg="addSp delSp modSp">
        <pc:chgData name="Kyle Tidswell-Brown" userId="3518c4a0-5c99-4880-b127-cb60ccf11a39" providerId="ADAL" clId="{C8092CD1-5CC1-4C1D-AE01-5F9E44A1BD3A}" dt="2019-05-22T13:15:44.032" v="345" actId="20577"/>
        <pc:sldMkLst>
          <pc:docMk/>
          <pc:sldMk cId="3839685379" sldId="317"/>
        </pc:sldMkLst>
        <pc:spChg chg="add">
          <ac:chgData name="Kyle Tidswell-Brown" userId="3518c4a0-5c99-4880-b127-cb60ccf11a39" providerId="ADAL" clId="{C8092CD1-5CC1-4C1D-AE01-5F9E44A1BD3A}" dt="2019-05-22T13:14:44.278" v="314"/>
          <ac:spMkLst>
            <pc:docMk/>
            <pc:sldMk cId="3839685379" sldId="317"/>
            <ac:spMk id="16" creationId="{ADFDD09B-F949-46F3-BD56-BCDF9E30EB0E}"/>
          </ac:spMkLst>
        </pc:spChg>
        <pc:spChg chg="mod">
          <ac:chgData name="Kyle Tidswell-Brown" userId="3518c4a0-5c99-4880-b127-cb60ccf11a39" providerId="ADAL" clId="{C8092CD1-5CC1-4C1D-AE01-5F9E44A1BD3A}" dt="2019-05-22T13:15:44.032" v="345" actId="20577"/>
          <ac:spMkLst>
            <pc:docMk/>
            <pc:sldMk cId="3839685379" sldId="317"/>
            <ac:spMk id="19" creationId="{5252A847-DE45-4FA3-A1F8-EEBEB845FF8E}"/>
          </ac:spMkLst>
        </pc:spChg>
        <pc:spChg chg="del">
          <ac:chgData name="Kyle Tidswell-Brown" userId="3518c4a0-5c99-4880-b127-cb60ccf11a39" providerId="ADAL" clId="{C8092CD1-5CC1-4C1D-AE01-5F9E44A1BD3A}" dt="2019-05-22T13:14:43.895" v="313" actId="478"/>
          <ac:spMkLst>
            <pc:docMk/>
            <pc:sldMk cId="3839685379" sldId="317"/>
            <ac:spMk id="23" creationId="{CE3E3293-6E21-4E19-A9F6-D92666950BCC}"/>
          </ac:spMkLst>
        </pc:spChg>
        <pc:graphicFrameChg chg="add">
          <ac:chgData name="Kyle Tidswell-Brown" userId="3518c4a0-5c99-4880-b127-cb60ccf11a39" providerId="ADAL" clId="{C8092CD1-5CC1-4C1D-AE01-5F9E44A1BD3A}" dt="2019-05-22T13:15:20.525" v="323"/>
          <ac:graphicFrameMkLst>
            <pc:docMk/>
            <pc:sldMk cId="3839685379" sldId="317"/>
            <ac:graphicFrameMk id="17" creationId="{05020154-1809-463B-B3E4-30AF4C20E9A9}"/>
          </ac:graphicFrameMkLst>
        </pc:graphicFrameChg>
        <pc:graphicFrameChg chg="del">
          <ac:chgData name="Kyle Tidswell-Brown" userId="3518c4a0-5c99-4880-b127-cb60ccf11a39" providerId="ADAL" clId="{C8092CD1-5CC1-4C1D-AE01-5F9E44A1BD3A}" dt="2019-05-22T13:15:20.119" v="322" actId="478"/>
          <ac:graphicFrameMkLst>
            <pc:docMk/>
            <pc:sldMk cId="3839685379" sldId="317"/>
            <ac:graphicFrameMk id="32" creationId="{DCD3336F-85D5-446E-84B9-80096581602D}"/>
          </ac:graphicFrameMkLst>
        </pc:graphicFrameChg>
      </pc:sldChg>
      <pc:sldChg chg="addSp delSp">
        <pc:chgData name="Kyle Tidswell-Brown" userId="3518c4a0-5c99-4880-b127-cb60ccf11a39" providerId="ADAL" clId="{C8092CD1-5CC1-4C1D-AE01-5F9E44A1BD3A}" dt="2019-05-22T13:25:13.741" v="476"/>
        <pc:sldMkLst>
          <pc:docMk/>
          <pc:sldMk cId="2385197571" sldId="319"/>
        </pc:sldMkLst>
        <pc:graphicFrameChg chg="del">
          <ac:chgData name="Kyle Tidswell-Brown" userId="3518c4a0-5c99-4880-b127-cb60ccf11a39" providerId="ADAL" clId="{C8092CD1-5CC1-4C1D-AE01-5F9E44A1BD3A}" dt="2019-05-22T13:25:12.708" v="475" actId="478"/>
          <ac:graphicFrameMkLst>
            <pc:docMk/>
            <pc:sldMk cId="2385197571" sldId="319"/>
            <ac:graphicFrameMk id="12" creationId="{ABFDC73A-090D-40A1-B5E1-80215CF7F32D}"/>
          </ac:graphicFrameMkLst>
        </pc:graphicFrameChg>
        <pc:graphicFrameChg chg="add">
          <ac:chgData name="Kyle Tidswell-Brown" userId="3518c4a0-5c99-4880-b127-cb60ccf11a39" providerId="ADAL" clId="{C8092CD1-5CC1-4C1D-AE01-5F9E44A1BD3A}" dt="2019-05-22T13:25:13.741" v="476"/>
          <ac:graphicFrameMkLst>
            <pc:docMk/>
            <pc:sldMk cId="2385197571" sldId="319"/>
            <ac:graphicFrameMk id="16" creationId="{53FFCA60-3B64-4FAC-98A6-273597BFB47F}"/>
          </ac:graphicFrameMkLst>
        </pc:graphicFrameChg>
      </pc:sldChg>
      <pc:sldChg chg="addSp delSp modSp">
        <pc:chgData name="Kyle Tidswell-Brown" userId="3518c4a0-5c99-4880-b127-cb60ccf11a39" providerId="ADAL" clId="{C8092CD1-5CC1-4C1D-AE01-5F9E44A1BD3A}" dt="2019-05-23T10:30:22.827" v="482" actId="20577"/>
        <pc:sldMkLst>
          <pc:docMk/>
          <pc:sldMk cId="2733425742" sldId="320"/>
        </pc:sldMkLst>
        <pc:spChg chg="mod">
          <ac:chgData name="Kyle Tidswell-Brown" userId="3518c4a0-5c99-4880-b127-cb60ccf11a39" providerId="ADAL" clId="{C8092CD1-5CC1-4C1D-AE01-5F9E44A1BD3A}" dt="2019-05-23T10:30:22.827" v="482" actId="20577"/>
          <ac:spMkLst>
            <pc:docMk/>
            <pc:sldMk cId="2733425742" sldId="320"/>
            <ac:spMk id="19" creationId="{5252A847-DE45-4FA3-A1F8-EEBEB845FF8E}"/>
          </ac:spMkLst>
        </pc:spChg>
        <pc:graphicFrameChg chg="del modGraphic">
          <ac:chgData name="Kyle Tidswell-Brown" userId="3518c4a0-5c99-4880-b127-cb60ccf11a39" providerId="ADAL" clId="{C8092CD1-5CC1-4C1D-AE01-5F9E44A1BD3A}" dt="2019-05-22T13:25:17.987" v="478" actId="478"/>
          <ac:graphicFrameMkLst>
            <pc:docMk/>
            <pc:sldMk cId="2733425742" sldId="320"/>
            <ac:graphicFrameMk id="12" creationId="{ABFDC73A-090D-40A1-B5E1-80215CF7F32D}"/>
          </ac:graphicFrameMkLst>
        </pc:graphicFrameChg>
        <pc:graphicFrameChg chg="add">
          <ac:chgData name="Kyle Tidswell-Brown" userId="3518c4a0-5c99-4880-b127-cb60ccf11a39" providerId="ADAL" clId="{C8092CD1-5CC1-4C1D-AE01-5F9E44A1BD3A}" dt="2019-05-22T13:25:18.671" v="479"/>
          <ac:graphicFrameMkLst>
            <pc:docMk/>
            <pc:sldMk cId="2733425742" sldId="320"/>
            <ac:graphicFrameMk id="16" creationId="{DE073C5C-2957-44CF-88E0-67CDD52738B0}"/>
          </ac:graphicFrameMkLst>
        </pc:graphicFrameChg>
      </pc:sldChg>
      <pc:sldChg chg="del">
        <pc:chgData name="Kyle Tidswell-Brown" userId="3518c4a0-5c99-4880-b127-cb60ccf11a39" providerId="ADAL" clId="{C8092CD1-5CC1-4C1D-AE01-5F9E44A1BD3A}" dt="2019-05-22T13:22:25.966" v="424" actId="2696"/>
        <pc:sldMkLst>
          <pc:docMk/>
          <pc:sldMk cId="3141572897" sldId="321"/>
        </pc:sldMkLst>
      </pc:sldChg>
      <pc:sldChg chg="modSp">
        <pc:chgData name="Kyle Tidswell-Brown" userId="3518c4a0-5c99-4880-b127-cb60ccf11a39" providerId="ADAL" clId="{C8092CD1-5CC1-4C1D-AE01-5F9E44A1BD3A}" dt="2019-05-22T12:57:32.960" v="1" actId="732"/>
        <pc:sldMkLst>
          <pc:docMk/>
          <pc:sldMk cId="1677401883" sldId="323"/>
        </pc:sldMkLst>
        <pc:picChg chg="mod modCrop">
          <ac:chgData name="Kyle Tidswell-Brown" userId="3518c4a0-5c99-4880-b127-cb60ccf11a39" providerId="ADAL" clId="{C8092CD1-5CC1-4C1D-AE01-5F9E44A1BD3A}" dt="2019-05-22T12:57:32.960" v="1" actId="732"/>
          <ac:picMkLst>
            <pc:docMk/>
            <pc:sldMk cId="1677401883" sldId="323"/>
            <ac:picMk id="9" creationId="{BE10E778-FB36-475C-BE47-58C3ADAC705E}"/>
          </ac:picMkLst>
        </pc:picChg>
      </pc:sldChg>
      <pc:sldChg chg="modSp">
        <pc:chgData name="Kyle Tidswell-Brown" userId="3518c4a0-5c99-4880-b127-cb60ccf11a39" providerId="ADAL" clId="{C8092CD1-5CC1-4C1D-AE01-5F9E44A1BD3A}" dt="2019-05-22T13:02:04.789" v="56" actId="207"/>
        <pc:sldMkLst>
          <pc:docMk/>
          <pc:sldMk cId="2720053156" sldId="324"/>
        </pc:sldMkLst>
        <pc:spChg chg="mod">
          <ac:chgData name="Kyle Tidswell-Brown" userId="3518c4a0-5c99-4880-b127-cb60ccf11a39" providerId="ADAL" clId="{C8092CD1-5CC1-4C1D-AE01-5F9E44A1BD3A}" dt="2019-05-22T13:02:02.540" v="55" actId="207"/>
          <ac:spMkLst>
            <pc:docMk/>
            <pc:sldMk cId="2720053156" sldId="324"/>
            <ac:spMk id="4" creationId="{EC41457F-3E88-449D-A677-DF8D3D1BB393}"/>
          </ac:spMkLst>
        </pc:spChg>
        <pc:spChg chg="mod">
          <ac:chgData name="Kyle Tidswell-Brown" userId="3518c4a0-5c99-4880-b127-cb60ccf11a39" providerId="ADAL" clId="{C8092CD1-5CC1-4C1D-AE01-5F9E44A1BD3A}" dt="2019-05-22T13:02:04.789" v="56" actId="207"/>
          <ac:spMkLst>
            <pc:docMk/>
            <pc:sldMk cId="2720053156" sldId="324"/>
            <ac:spMk id="31" creationId="{78363275-B606-4326-9013-1D0508FB2B9F}"/>
          </ac:spMkLst>
        </pc:spChg>
        <pc:spChg chg="mod">
          <ac:chgData name="Kyle Tidswell-Brown" userId="3518c4a0-5c99-4880-b127-cb60ccf11a39" providerId="ADAL" clId="{C8092CD1-5CC1-4C1D-AE01-5F9E44A1BD3A}" dt="2019-05-22T13:01:58.230" v="54" actId="207"/>
          <ac:spMkLst>
            <pc:docMk/>
            <pc:sldMk cId="2720053156" sldId="324"/>
            <ac:spMk id="32" creationId="{FD61D6E9-5FDB-49A7-84F0-52D0C34527FD}"/>
          </ac:spMkLst>
        </pc:spChg>
      </pc:sldChg>
      <pc:sldChg chg="addSp delSp modSp add">
        <pc:chgData name="Kyle Tidswell-Brown" userId="3518c4a0-5c99-4880-b127-cb60ccf11a39" providerId="ADAL" clId="{C8092CD1-5CC1-4C1D-AE01-5F9E44A1BD3A}" dt="2019-05-22T13:23:54.962" v="459" actId="20577"/>
        <pc:sldMkLst>
          <pc:docMk/>
          <pc:sldMk cId="2987059933" sldId="325"/>
        </pc:sldMkLst>
        <pc:spChg chg="mod">
          <ac:chgData name="Kyle Tidswell-Brown" userId="3518c4a0-5c99-4880-b127-cb60ccf11a39" providerId="ADAL" clId="{C8092CD1-5CC1-4C1D-AE01-5F9E44A1BD3A}" dt="2019-05-22T13:22:59.470" v="427" actId="207"/>
          <ac:spMkLst>
            <pc:docMk/>
            <pc:sldMk cId="2987059933" sldId="325"/>
            <ac:spMk id="12" creationId="{12CB86DB-D83B-4D2A-84D6-A0D6527D940B}"/>
          </ac:spMkLst>
        </pc:spChg>
        <pc:spChg chg="mod">
          <ac:chgData name="Kyle Tidswell-Brown" userId="3518c4a0-5c99-4880-b127-cb60ccf11a39" providerId="ADAL" clId="{C8092CD1-5CC1-4C1D-AE01-5F9E44A1BD3A}" dt="2019-05-22T13:23:03.518" v="429" actId="207"/>
          <ac:spMkLst>
            <pc:docMk/>
            <pc:sldMk cId="2987059933" sldId="325"/>
            <ac:spMk id="14" creationId="{ECEB3625-D5E9-40EC-AFDF-E35A99405248}"/>
          </ac:spMkLst>
        </pc:spChg>
        <pc:spChg chg="mod">
          <ac:chgData name="Kyle Tidswell-Brown" userId="3518c4a0-5c99-4880-b127-cb60ccf11a39" providerId="ADAL" clId="{C8092CD1-5CC1-4C1D-AE01-5F9E44A1BD3A}" dt="2019-05-22T13:23:54.962" v="459" actId="20577"/>
          <ac:spMkLst>
            <pc:docMk/>
            <pc:sldMk cId="2987059933" sldId="325"/>
            <ac:spMk id="19" creationId="{5252A847-DE45-4FA3-A1F8-EEBEB845FF8E}"/>
          </ac:spMkLst>
        </pc:spChg>
        <pc:spChg chg="mod">
          <ac:chgData name="Kyle Tidswell-Brown" userId="3518c4a0-5c99-4880-b127-cb60ccf11a39" providerId="ADAL" clId="{C8092CD1-5CC1-4C1D-AE01-5F9E44A1BD3A}" dt="2019-05-22T13:22:41.194" v="425" actId="207"/>
          <ac:spMkLst>
            <pc:docMk/>
            <pc:sldMk cId="2987059933" sldId="325"/>
            <ac:spMk id="23" creationId="{BB95BB43-61A4-4A6C-84C5-9B509FA43A8E}"/>
          </ac:spMkLst>
        </pc:spChg>
        <pc:spChg chg="mod">
          <ac:chgData name="Kyle Tidswell-Brown" userId="3518c4a0-5c99-4880-b127-cb60ccf11a39" providerId="ADAL" clId="{C8092CD1-5CC1-4C1D-AE01-5F9E44A1BD3A}" dt="2019-05-22T13:23:13.654" v="431" actId="207"/>
          <ac:spMkLst>
            <pc:docMk/>
            <pc:sldMk cId="2987059933" sldId="325"/>
            <ac:spMk id="24" creationId="{0F8744F4-243D-41C6-A80E-8194092D3CC7}"/>
          </ac:spMkLst>
        </pc:spChg>
        <pc:spChg chg="mod">
          <ac:chgData name="Kyle Tidswell-Brown" userId="3518c4a0-5c99-4880-b127-cb60ccf11a39" providerId="ADAL" clId="{C8092CD1-5CC1-4C1D-AE01-5F9E44A1BD3A}" dt="2019-05-22T13:22:41.194" v="425" actId="207"/>
          <ac:spMkLst>
            <pc:docMk/>
            <pc:sldMk cId="2987059933" sldId="325"/>
            <ac:spMk id="25" creationId="{231AB7B9-ACF6-4EB3-9797-48C4D740C59C}"/>
          </ac:spMkLst>
        </pc:spChg>
        <pc:spChg chg="mod">
          <ac:chgData name="Kyle Tidswell-Brown" userId="3518c4a0-5c99-4880-b127-cb60ccf11a39" providerId="ADAL" clId="{C8092CD1-5CC1-4C1D-AE01-5F9E44A1BD3A}" dt="2019-05-22T13:22:41.194" v="425" actId="207"/>
          <ac:spMkLst>
            <pc:docMk/>
            <pc:sldMk cId="2987059933" sldId="325"/>
            <ac:spMk id="26" creationId="{522B237E-9736-47AF-870B-EE09DD39355C}"/>
          </ac:spMkLst>
        </pc:spChg>
        <pc:spChg chg="mod">
          <ac:chgData name="Kyle Tidswell-Brown" userId="3518c4a0-5c99-4880-b127-cb60ccf11a39" providerId="ADAL" clId="{C8092CD1-5CC1-4C1D-AE01-5F9E44A1BD3A}" dt="2019-05-22T13:22:41.194" v="425" actId="207"/>
          <ac:spMkLst>
            <pc:docMk/>
            <pc:sldMk cId="2987059933" sldId="325"/>
            <ac:spMk id="27" creationId="{DE9AC869-FDB0-4022-A338-38B568457246}"/>
          </ac:spMkLst>
        </pc:spChg>
        <pc:spChg chg="mod">
          <ac:chgData name="Kyle Tidswell-Brown" userId="3518c4a0-5c99-4880-b127-cb60ccf11a39" providerId="ADAL" clId="{C8092CD1-5CC1-4C1D-AE01-5F9E44A1BD3A}" dt="2019-05-22T13:22:41.194" v="425" actId="207"/>
          <ac:spMkLst>
            <pc:docMk/>
            <pc:sldMk cId="2987059933" sldId="325"/>
            <ac:spMk id="28" creationId="{8F7661D9-725F-4209-AC54-33445B09339A}"/>
          </ac:spMkLst>
        </pc:spChg>
        <pc:spChg chg="mod">
          <ac:chgData name="Kyle Tidswell-Brown" userId="3518c4a0-5c99-4880-b127-cb60ccf11a39" providerId="ADAL" clId="{C8092CD1-5CC1-4C1D-AE01-5F9E44A1BD3A}" dt="2019-05-22T13:23:13.654" v="431" actId="207"/>
          <ac:spMkLst>
            <pc:docMk/>
            <pc:sldMk cId="2987059933" sldId="325"/>
            <ac:spMk id="29" creationId="{544665B6-7508-4666-8743-E8CC360E8867}"/>
          </ac:spMkLst>
        </pc:spChg>
        <pc:spChg chg="mod">
          <ac:chgData name="Kyle Tidswell-Brown" userId="3518c4a0-5c99-4880-b127-cb60ccf11a39" providerId="ADAL" clId="{C8092CD1-5CC1-4C1D-AE01-5F9E44A1BD3A}" dt="2019-05-22T13:22:41.194" v="425" actId="207"/>
          <ac:spMkLst>
            <pc:docMk/>
            <pc:sldMk cId="2987059933" sldId="325"/>
            <ac:spMk id="30" creationId="{2E39D8F0-DC5B-4FBC-98D0-2B3154A4B675}"/>
          </ac:spMkLst>
        </pc:spChg>
        <pc:grpChg chg="mod">
          <ac:chgData name="Kyle Tidswell-Brown" userId="3518c4a0-5c99-4880-b127-cb60ccf11a39" providerId="ADAL" clId="{C8092CD1-5CC1-4C1D-AE01-5F9E44A1BD3A}" dt="2019-05-22T13:22:41.194" v="425" actId="207"/>
          <ac:grpSpMkLst>
            <pc:docMk/>
            <pc:sldMk cId="2987059933" sldId="325"/>
            <ac:grpSpMk id="13" creationId="{73AE83E3-AF67-4D22-8AA7-E6C78B19212E}"/>
          </ac:grpSpMkLst>
        </pc:grpChg>
        <pc:grpChg chg="mod">
          <ac:chgData name="Kyle Tidswell-Brown" userId="3518c4a0-5c99-4880-b127-cb60ccf11a39" providerId="ADAL" clId="{C8092CD1-5CC1-4C1D-AE01-5F9E44A1BD3A}" dt="2019-05-22T13:22:41.194" v="425" actId="207"/>
          <ac:grpSpMkLst>
            <pc:docMk/>
            <pc:sldMk cId="2987059933" sldId="325"/>
            <ac:grpSpMk id="31" creationId="{B0BD3A24-712C-4776-8290-C29295550D7A}"/>
          </ac:grpSpMkLst>
        </pc:grpChg>
        <pc:picChg chg="add">
          <ac:chgData name="Kyle Tidswell-Brown" userId="3518c4a0-5c99-4880-b127-cb60ccf11a39" providerId="ADAL" clId="{C8092CD1-5CC1-4C1D-AE01-5F9E44A1BD3A}" dt="2019-05-22T13:23:01.008" v="428"/>
          <ac:picMkLst>
            <pc:docMk/>
            <pc:sldMk cId="2987059933" sldId="325"/>
            <ac:picMk id="36" creationId="{3D9798CA-A697-40E3-8A05-3B4D9713533D}"/>
          </ac:picMkLst>
        </pc:picChg>
        <pc:picChg chg="add">
          <ac:chgData name="Kyle Tidswell-Brown" userId="3518c4a0-5c99-4880-b127-cb60ccf11a39" providerId="ADAL" clId="{C8092CD1-5CC1-4C1D-AE01-5F9E44A1BD3A}" dt="2019-05-22T13:23:14.653" v="432"/>
          <ac:picMkLst>
            <pc:docMk/>
            <pc:sldMk cId="2987059933" sldId="325"/>
            <ac:picMk id="38" creationId="{21946AE0-F963-4212-9039-D38258CF9C30}"/>
          </ac:picMkLst>
        </pc:picChg>
        <pc:picChg chg="del">
          <ac:chgData name="Kyle Tidswell-Brown" userId="3518c4a0-5c99-4880-b127-cb60ccf11a39" providerId="ADAL" clId="{C8092CD1-5CC1-4C1D-AE01-5F9E44A1BD3A}" dt="2019-05-22T13:22:56.351" v="426"/>
          <ac:picMkLst>
            <pc:docMk/>
            <pc:sldMk cId="2987059933" sldId="325"/>
            <ac:picMk id="39" creationId="{BE33B75F-6FB2-41A0-B8A7-AF94CC79F09D}"/>
          </ac:picMkLst>
        </pc:picChg>
        <pc:picChg chg="del">
          <ac:chgData name="Kyle Tidswell-Brown" userId="3518c4a0-5c99-4880-b127-cb60ccf11a39" providerId="ADAL" clId="{C8092CD1-5CC1-4C1D-AE01-5F9E44A1BD3A}" dt="2019-05-22T13:23:11.051" v="430"/>
          <ac:picMkLst>
            <pc:docMk/>
            <pc:sldMk cId="2987059933" sldId="325"/>
            <ac:picMk id="43" creationId="{ACAEFC41-64FD-484F-8D99-7A3A61D9B800}"/>
          </ac:picMkLst>
        </pc:picChg>
      </pc:sldChg>
    </pc:docChg>
  </pc:docChgLst>
  <pc:docChgLst>
    <pc:chgData name="Grace Lowther" userId="a8fe573b-0694-470f-9a15-3d4093241c1c" providerId="ADAL" clId="{6117F3F5-FF16-4D87-9AA9-A1B91A9E61F6}"/>
    <pc:docChg chg="undo redo custSel addSld delSld modSld sldOrd">
      <pc:chgData name="Grace Lowther" userId="a8fe573b-0694-470f-9a15-3d4093241c1c" providerId="ADAL" clId="{6117F3F5-FF16-4D87-9AA9-A1B91A9E61F6}" dt="2019-05-16T10:02:40.522" v="4040" actId="20577"/>
      <pc:docMkLst>
        <pc:docMk/>
      </pc:docMkLst>
      <pc:sldChg chg="modSp add del">
        <pc:chgData name="Grace Lowther" userId="a8fe573b-0694-470f-9a15-3d4093241c1c" providerId="ADAL" clId="{6117F3F5-FF16-4D87-9AA9-A1B91A9E61F6}" dt="2019-05-16T09:52:22.058" v="3777" actId="113"/>
        <pc:sldMkLst>
          <pc:docMk/>
          <pc:sldMk cId="2637481266" sldId="256"/>
        </pc:sldMkLst>
        <pc:spChg chg="mod">
          <ac:chgData name="Grace Lowther" userId="a8fe573b-0694-470f-9a15-3d4093241c1c" providerId="ADAL" clId="{6117F3F5-FF16-4D87-9AA9-A1B91A9E61F6}" dt="2019-05-16T09:52:22.058" v="3777" actId="113"/>
          <ac:spMkLst>
            <pc:docMk/>
            <pc:sldMk cId="2637481266" sldId="256"/>
            <ac:spMk id="17" creationId="{0F18B4CD-798D-4EA5-92CF-7A4BB6DD9812}"/>
          </ac:spMkLst>
        </pc:spChg>
        <pc:spChg chg="mod">
          <ac:chgData name="Grace Lowther" userId="a8fe573b-0694-470f-9a15-3d4093241c1c" providerId="ADAL" clId="{6117F3F5-FF16-4D87-9AA9-A1B91A9E61F6}" dt="2019-05-15T14:51:46.165" v="1792" actId="20577"/>
          <ac:spMkLst>
            <pc:docMk/>
            <pc:sldMk cId="2637481266" sldId="256"/>
            <ac:spMk id="19" creationId="{5252A847-DE45-4FA3-A1F8-EEBEB845FF8E}"/>
          </ac:spMkLst>
        </pc:spChg>
      </pc:sldChg>
      <pc:sldChg chg="addSp delSp modSp add del">
        <pc:chgData name="Grace Lowther" userId="a8fe573b-0694-470f-9a15-3d4093241c1c" providerId="ADAL" clId="{6117F3F5-FF16-4D87-9AA9-A1B91A9E61F6}" dt="2019-05-16T09:52:27.050" v="3779"/>
        <pc:sldMkLst>
          <pc:docMk/>
          <pc:sldMk cId="3855900595" sldId="301"/>
        </pc:sldMkLst>
        <pc:spChg chg="mod">
          <ac:chgData name="Grace Lowther" userId="a8fe573b-0694-470f-9a15-3d4093241c1c" providerId="ADAL" clId="{6117F3F5-FF16-4D87-9AA9-A1B91A9E61F6}" dt="2019-05-15T13:32:18.335" v="6" actId="404"/>
          <ac:spMkLst>
            <pc:docMk/>
            <pc:sldMk cId="3855900595" sldId="301"/>
            <ac:spMk id="19" creationId="{5252A847-DE45-4FA3-A1F8-EEBEB845FF8E}"/>
          </ac:spMkLst>
        </pc:spChg>
        <pc:grpChg chg="add">
          <ac:chgData name="Grace Lowther" userId="a8fe573b-0694-470f-9a15-3d4093241c1c" providerId="ADAL" clId="{6117F3F5-FF16-4D87-9AA9-A1B91A9E61F6}" dt="2019-05-16T09:52:27.050" v="3779"/>
          <ac:grpSpMkLst>
            <pc:docMk/>
            <pc:sldMk cId="3855900595" sldId="301"/>
            <ac:grpSpMk id="7" creationId="{F1550675-0405-44A6-B164-A8BD393A8D0B}"/>
          </ac:grpSpMkLst>
        </pc:grpChg>
        <pc:grpChg chg="del">
          <ac:chgData name="Grace Lowther" userId="a8fe573b-0694-470f-9a15-3d4093241c1c" providerId="ADAL" clId="{6117F3F5-FF16-4D87-9AA9-A1B91A9E61F6}" dt="2019-05-16T09:52:26.766" v="3778" actId="478"/>
          <ac:grpSpMkLst>
            <pc:docMk/>
            <pc:sldMk cId="3855900595" sldId="301"/>
            <ac:grpSpMk id="16" creationId="{B31300A9-E3C5-4701-8EF1-45ED088A04DD}"/>
          </ac:grpSpMkLst>
        </pc:grpChg>
      </pc:sldChg>
      <pc:sldChg chg="addSp delSp modSp add">
        <pc:chgData name="Grace Lowther" userId="a8fe573b-0694-470f-9a15-3d4093241c1c" providerId="ADAL" clId="{6117F3F5-FF16-4D87-9AA9-A1B91A9E61F6}" dt="2019-05-16T09:53:47.498" v="3820" actId="20577"/>
        <pc:sldMkLst>
          <pc:docMk/>
          <pc:sldMk cId="1414504029" sldId="302"/>
        </pc:sldMkLst>
        <pc:spChg chg="mod">
          <ac:chgData name="Grace Lowther" userId="a8fe573b-0694-470f-9a15-3d4093241c1c" providerId="ADAL" clId="{6117F3F5-FF16-4D87-9AA9-A1B91A9E61F6}" dt="2019-05-16T09:53:47.498" v="3820" actId="20577"/>
          <ac:spMkLst>
            <pc:docMk/>
            <pc:sldMk cId="1414504029" sldId="302"/>
            <ac:spMk id="19" creationId="{5252A847-DE45-4FA3-A1F8-EEBEB845FF8E}"/>
          </ac:spMkLst>
        </pc:spChg>
        <pc:grpChg chg="add">
          <ac:chgData name="Grace Lowther" userId="a8fe573b-0694-470f-9a15-3d4093241c1c" providerId="ADAL" clId="{6117F3F5-FF16-4D87-9AA9-A1B91A9E61F6}" dt="2019-05-16T09:52:31.335" v="3781"/>
          <ac:grpSpMkLst>
            <pc:docMk/>
            <pc:sldMk cId="1414504029" sldId="302"/>
            <ac:grpSpMk id="11" creationId="{CB3845C6-300D-4BE0-850B-120F5B269236}"/>
          </ac:grpSpMkLst>
        </pc:grpChg>
        <pc:grpChg chg="del">
          <ac:chgData name="Grace Lowther" userId="a8fe573b-0694-470f-9a15-3d4093241c1c" providerId="ADAL" clId="{6117F3F5-FF16-4D87-9AA9-A1B91A9E61F6}" dt="2019-05-16T09:52:31.073" v="3780" actId="478"/>
          <ac:grpSpMkLst>
            <pc:docMk/>
            <pc:sldMk cId="1414504029" sldId="302"/>
            <ac:grpSpMk id="16" creationId="{B31300A9-E3C5-4701-8EF1-45ED088A04DD}"/>
          </ac:grpSpMkLst>
        </pc:grpChg>
        <pc:graphicFrameChg chg="add mod">
          <ac:chgData name="Grace Lowther" userId="a8fe573b-0694-470f-9a15-3d4093241c1c" providerId="ADAL" clId="{6117F3F5-FF16-4D87-9AA9-A1B91A9E61F6}" dt="2019-05-16T07:22:30.836" v="3740" actId="1035"/>
          <ac:graphicFrameMkLst>
            <pc:docMk/>
            <pc:sldMk cId="1414504029" sldId="302"/>
            <ac:graphicFrameMk id="9" creationId="{968EB945-A1DA-4562-9337-6EE53F489E10}"/>
          </ac:graphicFrameMkLst>
        </pc:graphicFrameChg>
        <pc:graphicFrameChg chg="add mod modGraphic">
          <ac:chgData name="Grace Lowther" userId="a8fe573b-0694-470f-9a15-3d4093241c1c" providerId="ADAL" clId="{6117F3F5-FF16-4D87-9AA9-A1B91A9E61F6}" dt="2019-05-16T07:22:30.836" v="3740" actId="1035"/>
          <ac:graphicFrameMkLst>
            <pc:docMk/>
            <pc:sldMk cId="1414504029" sldId="302"/>
            <ac:graphicFrameMk id="10" creationId="{D1631727-848F-4227-BE67-D17784752DDD}"/>
          </ac:graphicFrameMkLst>
        </pc:graphicFrameChg>
        <pc:picChg chg="add mod">
          <ac:chgData name="Grace Lowther" userId="a8fe573b-0694-470f-9a15-3d4093241c1c" providerId="ADAL" clId="{6117F3F5-FF16-4D87-9AA9-A1B91A9E61F6}" dt="2019-05-16T07:22:30.836" v="3740" actId="1035"/>
          <ac:picMkLst>
            <pc:docMk/>
            <pc:sldMk cId="1414504029" sldId="302"/>
            <ac:picMk id="2" creationId="{420EB132-B54D-47D5-86B9-9ABAA0BA3DE1}"/>
          </ac:picMkLst>
        </pc:picChg>
      </pc:sldChg>
      <pc:sldChg chg="addSp delSp modSp add del">
        <pc:chgData name="Grace Lowther" userId="a8fe573b-0694-470f-9a15-3d4093241c1c" providerId="ADAL" clId="{6117F3F5-FF16-4D87-9AA9-A1B91A9E61F6}" dt="2019-05-16T09:52:38.228" v="3785"/>
        <pc:sldMkLst>
          <pc:docMk/>
          <pc:sldMk cId="3934121310" sldId="305"/>
        </pc:sldMkLst>
        <pc:spChg chg="add del mod">
          <ac:chgData name="Grace Lowther" userId="a8fe573b-0694-470f-9a15-3d4093241c1c" providerId="ADAL" clId="{6117F3F5-FF16-4D87-9AA9-A1B91A9E61F6}" dt="2019-05-15T13:51:37.986" v="560" actId="478"/>
          <ac:spMkLst>
            <pc:docMk/>
            <pc:sldMk cId="3934121310" sldId="305"/>
            <ac:spMk id="11" creationId="{47B897E3-8D97-486A-9346-00EF70733644}"/>
          </ac:spMkLst>
        </pc:spChg>
        <pc:spChg chg="mod">
          <ac:chgData name="Grace Lowther" userId="a8fe573b-0694-470f-9a15-3d4093241c1c" providerId="ADAL" clId="{6117F3F5-FF16-4D87-9AA9-A1B91A9E61F6}" dt="2019-05-15T14:04:03.087" v="839" actId="20577"/>
          <ac:spMkLst>
            <pc:docMk/>
            <pc:sldMk cId="3934121310" sldId="305"/>
            <ac:spMk id="19" creationId="{5252A847-DE45-4FA3-A1F8-EEBEB845FF8E}"/>
          </ac:spMkLst>
        </pc:spChg>
        <pc:grpChg chg="del">
          <ac:chgData name="Grace Lowther" userId="a8fe573b-0694-470f-9a15-3d4093241c1c" providerId="ADAL" clId="{6117F3F5-FF16-4D87-9AA9-A1B91A9E61F6}" dt="2019-05-16T09:52:38.023" v="3784" actId="478"/>
          <ac:grpSpMkLst>
            <pc:docMk/>
            <pc:sldMk cId="3934121310" sldId="305"/>
            <ac:grpSpMk id="16" creationId="{B31300A9-E3C5-4701-8EF1-45ED088A04DD}"/>
          </ac:grpSpMkLst>
        </pc:grpChg>
        <pc:grpChg chg="add">
          <ac:chgData name="Grace Lowther" userId="a8fe573b-0694-470f-9a15-3d4093241c1c" providerId="ADAL" clId="{6117F3F5-FF16-4D87-9AA9-A1B91A9E61F6}" dt="2019-05-16T09:52:38.228" v="3785"/>
          <ac:grpSpMkLst>
            <pc:docMk/>
            <pc:sldMk cId="3934121310" sldId="305"/>
            <ac:grpSpMk id="25" creationId="{D6D645E8-2908-4863-A7A3-594F52CC234A}"/>
          </ac:grpSpMkLst>
        </pc:grpChg>
        <pc:graphicFrameChg chg="del mod">
          <ac:chgData name="Grace Lowther" userId="a8fe573b-0694-470f-9a15-3d4093241c1c" providerId="ADAL" clId="{6117F3F5-FF16-4D87-9AA9-A1B91A9E61F6}" dt="2019-05-15T14:03:28.620" v="823" actId="478"/>
          <ac:graphicFrameMkLst>
            <pc:docMk/>
            <pc:sldMk cId="3934121310" sldId="305"/>
            <ac:graphicFrameMk id="6" creationId="{12C61AD7-3190-4C78-96A9-3394A07B459F}"/>
          </ac:graphicFrameMkLst>
        </pc:graphicFrameChg>
        <pc:graphicFrameChg chg="del">
          <ac:chgData name="Grace Lowther" userId="a8fe573b-0694-470f-9a15-3d4093241c1c" providerId="ADAL" clId="{6117F3F5-FF16-4D87-9AA9-A1B91A9E61F6}" dt="2019-05-15T14:03:28.620" v="823" actId="478"/>
          <ac:graphicFrameMkLst>
            <pc:docMk/>
            <pc:sldMk cId="3934121310" sldId="305"/>
            <ac:graphicFrameMk id="12" creationId="{A234554C-5C37-44E1-9E79-335B7338DF53}"/>
          </ac:graphicFrameMkLst>
        </pc:graphicFrameChg>
        <pc:graphicFrameChg chg="add">
          <ac:chgData name="Grace Lowther" userId="a8fe573b-0694-470f-9a15-3d4093241c1c" providerId="ADAL" clId="{6117F3F5-FF16-4D87-9AA9-A1B91A9E61F6}" dt="2019-05-15T14:03:28.928" v="824"/>
          <ac:graphicFrameMkLst>
            <pc:docMk/>
            <pc:sldMk cId="3934121310" sldId="305"/>
            <ac:graphicFrameMk id="23" creationId="{183AD47C-3428-4C76-AE04-97B941CE45CF}"/>
          </ac:graphicFrameMkLst>
        </pc:graphicFrameChg>
        <pc:graphicFrameChg chg="add">
          <ac:chgData name="Grace Lowther" userId="a8fe573b-0694-470f-9a15-3d4093241c1c" providerId="ADAL" clId="{6117F3F5-FF16-4D87-9AA9-A1B91A9E61F6}" dt="2019-05-15T14:03:28.928" v="824"/>
          <ac:graphicFrameMkLst>
            <pc:docMk/>
            <pc:sldMk cId="3934121310" sldId="305"/>
            <ac:graphicFrameMk id="24" creationId="{9046EB17-752C-4405-B64A-1A721B13063F}"/>
          </ac:graphicFrameMkLst>
        </pc:graphicFrameChg>
        <pc:picChg chg="del">
          <ac:chgData name="Grace Lowther" userId="a8fe573b-0694-470f-9a15-3d4093241c1c" providerId="ADAL" clId="{6117F3F5-FF16-4D87-9AA9-A1B91A9E61F6}" dt="2019-05-15T14:03:28.620" v="823" actId="478"/>
          <ac:picMkLst>
            <pc:docMk/>
            <pc:sldMk cId="3934121310" sldId="305"/>
            <ac:picMk id="5" creationId="{E4B8810A-1E34-477F-B99E-8F37EF310E2C}"/>
          </ac:picMkLst>
        </pc:picChg>
        <pc:picChg chg="add">
          <ac:chgData name="Grace Lowther" userId="a8fe573b-0694-470f-9a15-3d4093241c1c" providerId="ADAL" clId="{6117F3F5-FF16-4D87-9AA9-A1B91A9E61F6}" dt="2019-05-15T14:03:28.928" v="824"/>
          <ac:picMkLst>
            <pc:docMk/>
            <pc:sldMk cId="3934121310" sldId="305"/>
            <ac:picMk id="22" creationId="{38243664-21EA-4B28-9C75-BAAF45A45214}"/>
          </ac:picMkLst>
        </pc:picChg>
      </pc:sldChg>
      <pc:sldChg chg="addSp delSp modSp add">
        <pc:chgData name="Grace Lowther" userId="a8fe573b-0694-470f-9a15-3d4093241c1c" providerId="ADAL" clId="{6117F3F5-FF16-4D87-9AA9-A1B91A9E61F6}" dt="2019-05-16T09:55:49.530" v="3883" actId="207"/>
        <pc:sldMkLst>
          <pc:docMk/>
          <pc:sldMk cId="1864945231" sldId="306"/>
        </pc:sldMkLst>
        <pc:spChg chg="add del mod">
          <ac:chgData name="Grace Lowther" userId="a8fe573b-0694-470f-9a15-3d4093241c1c" providerId="ADAL" clId="{6117F3F5-FF16-4D87-9AA9-A1B91A9E61F6}" dt="2019-05-16T09:55:41.514" v="3876" actId="478"/>
          <ac:spMkLst>
            <pc:docMk/>
            <pc:sldMk cId="1864945231" sldId="306"/>
            <ac:spMk id="6" creationId="{9D096176-C694-4941-B368-6F693A2CD232}"/>
          </ac:spMkLst>
        </pc:spChg>
        <pc:spChg chg="mod">
          <ac:chgData name="Grace Lowther" userId="a8fe573b-0694-470f-9a15-3d4093241c1c" providerId="ADAL" clId="{6117F3F5-FF16-4D87-9AA9-A1B91A9E61F6}" dt="2019-05-16T09:55:49.530" v="3883" actId="207"/>
          <ac:spMkLst>
            <pc:docMk/>
            <pc:sldMk cId="1864945231" sldId="306"/>
            <ac:spMk id="19" creationId="{5252A847-DE45-4FA3-A1F8-EEBEB845FF8E}"/>
          </ac:spMkLst>
        </pc:spChg>
        <pc:grpChg chg="del">
          <ac:chgData name="Grace Lowther" userId="a8fe573b-0694-470f-9a15-3d4093241c1c" providerId="ADAL" clId="{6117F3F5-FF16-4D87-9AA9-A1B91A9E61F6}" dt="2019-05-16T09:52:43.496" v="3786" actId="478"/>
          <ac:grpSpMkLst>
            <pc:docMk/>
            <pc:sldMk cId="1864945231" sldId="306"/>
            <ac:grpSpMk id="16" creationId="{B31300A9-E3C5-4701-8EF1-45ED088A04DD}"/>
          </ac:grpSpMkLst>
        </pc:grpChg>
        <pc:grpChg chg="add">
          <ac:chgData name="Grace Lowther" userId="a8fe573b-0694-470f-9a15-3d4093241c1c" providerId="ADAL" clId="{6117F3F5-FF16-4D87-9AA9-A1B91A9E61F6}" dt="2019-05-16T09:52:43.762" v="3787"/>
          <ac:grpSpMkLst>
            <pc:docMk/>
            <pc:sldMk cId="1864945231" sldId="306"/>
            <ac:grpSpMk id="25" creationId="{A4EF553E-DD52-4DE9-8779-F4C5506359EA}"/>
          </ac:grpSpMkLst>
        </pc:grpChg>
        <pc:graphicFrameChg chg="del">
          <ac:chgData name="Grace Lowther" userId="a8fe573b-0694-470f-9a15-3d4093241c1c" providerId="ADAL" clId="{6117F3F5-FF16-4D87-9AA9-A1B91A9E61F6}" dt="2019-05-15T14:23:59.038" v="1243" actId="478"/>
          <ac:graphicFrameMkLst>
            <pc:docMk/>
            <pc:sldMk cId="1864945231" sldId="306"/>
            <ac:graphicFrameMk id="6" creationId="{12C61AD7-3190-4C78-96A9-3394A07B459F}"/>
          </ac:graphicFrameMkLst>
        </pc:graphicFrameChg>
        <pc:graphicFrameChg chg="del">
          <ac:chgData name="Grace Lowther" userId="a8fe573b-0694-470f-9a15-3d4093241c1c" providerId="ADAL" clId="{6117F3F5-FF16-4D87-9AA9-A1B91A9E61F6}" dt="2019-05-15T14:23:59.038" v="1243" actId="478"/>
          <ac:graphicFrameMkLst>
            <pc:docMk/>
            <pc:sldMk cId="1864945231" sldId="306"/>
            <ac:graphicFrameMk id="12" creationId="{A234554C-5C37-44E1-9E79-335B7338DF53}"/>
          </ac:graphicFrameMkLst>
        </pc:graphicFrameChg>
        <pc:graphicFrameChg chg="add">
          <ac:chgData name="Grace Lowther" userId="a8fe573b-0694-470f-9a15-3d4093241c1c" providerId="ADAL" clId="{6117F3F5-FF16-4D87-9AA9-A1B91A9E61F6}" dt="2019-05-15T14:23:59.295" v="1244"/>
          <ac:graphicFrameMkLst>
            <pc:docMk/>
            <pc:sldMk cId="1864945231" sldId="306"/>
            <ac:graphicFrameMk id="23" creationId="{B9950FB8-9CBF-41A6-86BC-3CDF27774FA4}"/>
          </ac:graphicFrameMkLst>
        </pc:graphicFrameChg>
        <pc:graphicFrameChg chg="add">
          <ac:chgData name="Grace Lowther" userId="a8fe573b-0694-470f-9a15-3d4093241c1c" providerId="ADAL" clId="{6117F3F5-FF16-4D87-9AA9-A1B91A9E61F6}" dt="2019-05-15T14:23:59.295" v="1244"/>
          <ac:graphicFrameMkLst>
            <pc:docMk/>
            <pc:sldMk cId="1864945231" sldId="306"/>
            <ac:graphicFrameMk id="24" creationId="{79980D95-73E1-42F8-91E1-8EEBCD71D7A8}"/>
          </ac:graphicFrameMkLst>
        </pc:graphicFrameChg>
        <pc:picChg chg="mod">
          <ac:chgData name="Grace Lowther" userId="a8fe573b-0694-470f-9a15-3d4093241c1c" providerId="ADAL" clId="{6117F3F5-FF16-4D87-9AA9-A1B91A9E61F6}" dt="2019-05-16T09:55:20.755" v="3839" actId="1076"/>
          <ac:picMkLst>
            <pc:docMk/>
            <pc:sldMk cId="1864945231" sldId="306"/>
            <ac:picMk id="5" creationId="{E4B8810A-1E34-477F-B99E-8F37EF310E2C}"/>
          </ac:picMkLst>
        </pc:picChg>
        <pc:picChg chg="add del mod">
          <ac:chgData name="Grace Lowther" userId="a8fe573b-0694-470f-9a15-3d4093241c1c" providerId="ADAL" clId="{6117F3F5-FF16-4D87-9AA9-A1B91A9E61F6}" dt="2019-05-16T09:55:17.817" v="3837" actId="478"/>
          <ac:picMkLst>
            <pc:docMk/>
            <pc:sldMk cId="1864945231" sldId="306"/>
            <ac:picMk id="22" creationId="{E2B00958-D85B-44B5-BD3F-F5D411139EE7}"/>
          </ac:picMkLst>
        </pc:picChg>
      </pc:sldChg>
      <pc:sldChg chg="addSp delSp modSp add">
        <pc:chgData name="Grace Lowther" userId="a8fe573b-0694-470f-9a15-3d4093241c1c" providerId="ADAL" clId="{6117F3F5-FF16-4D87-9AA9-A1B91A9E61F6}" dt="2019-05-16T09:52:46.183" v="3789"/>
        <pc:sldMkLst>
          <pc:docMk/>
          <pc:sldMk cId="3748109694" sldId="307"/>
        </pc:sldMkLst>
        <pc:spChg chg="add mod">
          <ac:chgData name="Grace Lowther" userId="a8fe573b-0694-470f-9a15-3d4093241c1c" providerId="ADAL" clId="{6117F3F5-FF16-4D87-9AA9-A1B91A9E61F6}" dt="2019-05-15T13:55:47.524" v="729" actId="12788"/>
          <ac:spMkLst>
            <pc:docMk/>
            <pc:sldMk cId="3748109694" sldId="307"/>
            <ac:spMk id="13" creationId="{7662D041-BFDA-49DA-94DF-7D294CB9DC88}"/>
          </ac:spMkLst>
        </pc:spChg>
        <pc:spChg chg="mod">
          <ac:chgData name="Grace Lowther" userId="a8fe573b-0694-470f-9a15-3d4093241c1c" providerId="ADAL" clId="{6117F3F5-FF16-4D87-9AA9-A1B91A9E61F6}" dt="2019-05-15T14:17:18.545" v="1165" actId="20577"/>
          <ac:spMkLst>
            <pc:docMk/>
            <pc:sldMk cId="3748109694" sldId="307"/>
            <ac:spMk id="19" creationId="{5252A847-DE45-4FA3-A1F8-EEBEB845FF8E}"/>
          </ac:spMkLst>
        </pc:spChg>
        <pc:spChg chg="add mod">
          <ac:chgData name="Grace Lowther" userId="a8fe573b-0694-470f-9a15-3d4093241c1c" providerId="ADAL" clId="{6117F3F5-FF16-4D87-9AA9-A1B91A9E61F6}" dt="2019-05-15T13:55:37.309" v="727" actId="164"/>
          <ac:spMkLst>
            <pc:docMk/>
            <pc:sldMk cId="3748109694" sldId="307"/>
            <ac:spMk id="22" creationId="{6D8E1639-0C95-4FFE-9E77-31BEE05A1D19}"/>
          </ac:spMkLst>
        </pc:spChg>
        <pc:spChg chg="add mod">
          <ac:chgData name="Grace Lowther" userId="a8fe573b-0694-470f-9a15-3d4093241c1c" providerId="ADAL" clId="{6117F3F5-FF16-4D87-9AA9-A1B91A9E61F6}" dt="2019-05-15T13:55:37.309" v="727" actId="164"/>
          <ac:spMkLst>
            <pc:docMk/>
            <pc:sldMk cId="3748109694" sldId="307"/>
            <ac:spMk id="23" creationId="{663D985B-6F6E-449C-9CE1-D6A6B50ED2BB}"/>
          </ac:spMkLst>
        </pc:spChg>
        <pc:spChg chg="add mod">
          <ac:chgData name="Grace Lowther" userId="a8fe573b-0694-470f-9a15-3d4093241c1c" providerId="ADAL" clId="{6117F3F5-FF16-4D87-9AA9-A1B91A9E61F6}" dt="2019-05-15T13:55:37.309" v="727" actId="164"/>
          <ac:spMkLst>
            <pc:docMk/>
            <pc:sldMk cId="3748109694" sldId="307"/>
            <ac:spMk id="24" creationId="{61553BDD-D7DD-4D5C-9EF3-555893AF8E1A}"/>
          </ac:spMkLst>
        </pc:spChg>
        <pc:spChg chg="add mod">
          <ac:chgData name="Grace Lowther" userId="a8fe573b-0694-470f-9a15-3d4093241c1c" providerId="ADAL" clId="{6117F3F5-FF16-4D87-9AA9-A1B91A9E61F6}" dt="2019-05-15T13:59:28.043" v="740" actId="1038"/>
          <ac:spMkLst>
            <pc:docMk/>
            <pc:sldMk cId="3748109694" sldId="307"/>
            <ac:spMk id="27" creationId="{CF46137C-02DC-49FF-B804-12E0E0A700AF}"/>
          </ac:spMkLst>
        </pc:spChg>
        <pc:grpChg chg="del">
          <ac:chgData name="Grace Lowther" userId="a8fe573b-0694-470f-9a15-3d4093241c1c" providerId="ADAL" clId="{6117F3F5-FF16-4D87-9AA9-A1B91A9E61F6}" dt="2019-05-15T13:52:10.853" v="563" actId="478"/>
          <ac:grpSpMkLst>
            <pc:docMk/>
            <pc:sldMk cId="3748109694" sldId="307"/>
            <ac:grpSpMk id="10" creationId="{30E52EEF-3403-4F22-8C9B-3E6DECB7F7DC}"/>
          </ac:grpSpMkLst>
        </pc:grpChg>
        <pc:grpChg chg="del">
          <ac:chgData name="Grace Lowther" userId="a8fe573b-0694-470f-9a15-3d4093241c1c" providerId="ADAL" clId="{6117F3F5-FF16-4D87-9AA9-A1B91A9E61F6}" dt="2019-05-16T09:52:45.907" v="3788" actId="478"/>
          <ac:grpSpMkLst>
            <pc:docMk/>
            <pc:sldMk cId="3748109694" sldId="307"/>
            <ac:grpSpMk id="16" creationId="{B31300A9-E3C5-4701-8EF1-45ED088A04DD}"/>
          </ac:grpSpMkLst>
        </pc:grpChg>
        <pc:grpChg chg="add">
          <ac:chgData name="Grace Lowther" userId="a8fe573b-0694-470f-9a15-3d4093241c1c" providerId="ADAL" clId="{6117F3F5-FF16-4D87-9AA9-A1B91A9E61F6}" dt="2019-05-16T09:52:46.183" v="3789"/>
          <ac:grpSpMkLst>
            <pc:docMk/>
            <pc:sldMk cId="3748109694" sldId="307"/>
            <ac:grpSpMk id="20" creationId="{2E56EE70-7423-4012-8F96-14DE2DBC355B}"/>
          </ac:grpSpMkLst>
        </pc:grpChg>
        <pc:grpChg chg="add mod">
          <ac:chgData name="Grace Lowther" userId="a8fe573b-0694-470f-9a15-3d4093241c1c" providerId="ADAL" clId="{6117F3F5-FF16-4D87-9AA9-A1B91A9E61F6}" dt="2019-05-15T13:55:41.250" v="728" actId="12788"/>
          <ac:grpSpMkLst>
            <pc:docMk/>
            <pc:sldMk cId="3748109694" sldId="307"/>
            <ac:grpSpMk id="25" creationId="{3267DD84-8972-4B1F-8598-102B362CBC95}"/>
          </ac:grpSpMkLst>
        </pc:grpChg>
        <pc:graphicFrameChg chg="del">
          <ac:chgData name="Grace Lowther" userId="a8fe573b-0694-470f-9a15-3d4093241c1c" providerId="ADAL" clId="{6117F3F5-FF16-4D87-9AA9-A1B91A9E61F6}" dt="2019-05-15T13:52:10.853" v="563" actId="478"/>
          <ac:graphicFrameMkLst>
            <pc:docMk/>
            <pc:sldMk cId="3748109694" sldId="307"/>
            <ac:graphicFrameMk id="6" creationId="{12C61AD7-3190-4C78-96A9-3394A07B459F}"/>
          </ac:graphicFrameMkLst>
        </pc:graphicFrameChg>
        <pc:graphicFrameChg chg="del">
          <ac:chgData name="Grace Lowther" userId="a8fe573b-0694-470f-9a15-3d4093241c1c" providerId="ADAL" clId="{6117F3F5-FF16-4D87-9AA9-A1B91A9E61F6}" dt="2019-05-15T13:52:10.853" v="563" actId="478"/>
          <ac:graphicFrameMkLst>
            <pc:docMk/>
            <pc:sldMk cId="3748109694" sldId="307"/>
            <ac:graphicFrameMk id="12" creationId="{A234554C-5C37-44E1-9E79-335B7338DF53}"/>
          </ac:graphicFrameMkLst>
        </pc:graphicFrameChg>
        <pc:graphicFrameChg chg="add mod modGraphic">
          <ac:chgData name="Grace Lowther" userId="a8fe573b-0694-470f-9a15-3d4093241c1c" providerId="ADAL" clId="{6117F3F5-FF16-4D87-9AA9-A1B91A9E61F6}" dt="2019-05-15T14:01:40.155" v="791"/>
          <ac:graphicFrameMkLst>
            <pc:docMk/>
            <pc:sldMk cId="3748109694" sldId="307"/>
            <ac:graphicFrameMk id="28" creationId="{6DD233A8-E9CE-459D-ABC3-64E29AF72301}"/>
          </ac:graphicFrameMkLst>
        </pc:graphicFrameChg>
        <pc:graphicFrameChg chg="add mod modGraphic">
          <ac:chgData name="Grace Lowther" userId="a8fe573b-0694-470f-9a15-3d4093241c1c" providerId="ADAL" clId="{6117F3F5-FF16-4D87-9AA9-A1B91A9E61F6}" dt="2019-05-15T14:02:40.491" v="814" actId="20577"/>
          <ac:graphicFrameMkLst>
            <pc:docMk/>
            <pc:sldMk cId="3748109694" sldId="307"/>
            <ac:graphicFrameMk id="29" creationId="{AA8CE7AA-6F8C-4563-8264-18C562DCF42B}"/>
          </ac:graphicFrameMkLst>
        </pc:graphicFrameChg>
        <pc:picChg chg="del">
          <ac:chgData name="Grace Lowther" userId="a8fe573b-0694-470f-9a15-3d4093241c1c" providerId="ADAL" clId="{6117F3F5-FF16-4D87-9AA9-A1B91A9E61F6}" dt="2019-05-15T13:52:10.853" v="563" actId="478"/>
          <ac:picMkLst>
            <pc:docMk/>
            <pc:sldMk cId="3748109694" sldId="307"/>
            <ac:picMk id="5" creationId="{E4B8810A-1E34-477F-B99E-8F37EF310E2C}"/>
          </ac:picMkLst>
        </pc:picChg>
        <pc:picChg chg="add mod">
          <ac:chgData name="Grace Lowther" userId="a8fe573b-0694-470f-9a15-3d4093241c1c" providerId="ADAL" clId="{6117F3F5-FF16-4D87-9AA9-A1B91A9E61F6}" dt="2019-05-15T13:54:07.317" v="684" actId="1035"/>
          <ac:picMkLst>
            <pc:docMk/>
            <pc:sldMk cId="3748109694" sldId="307"/>
            <ac:picMk id="11" creationId="{D82CC9FC-AB51-4E94-BE02-029991B35C0E}"/>
          </ac:picMkLst>
        </pc:picChg>
        <pc:picChg chg="add mod">
          <ac:chgData name="Grace Lowther" userId="a8fe573b-0694-470f-9a15-3d4093241c1c" providerId="ADAL" clId="{6117F3F5-FF16-4D87-9AA9-A1B91A9E61F6}" dt="2019-05-15T13:59:37.521" v="760" actId="1035"/>
          <ac:picMkLst>
            <pc:docMk/>
            <pc:sldMk cId="3748109694" sldId="307"/>
            <ac:picMk id="26" creationId="{A265D8C5-F316-4127-9351-2956B0863481}"/>
          </ac:picMkLst>
        </pc:picChg>
      </pc:sldChg>
      <pc:sldChg chg="addSp delSp modSp add">
        <pc:chgData name="Grace Lowther" userId="a8fe573b-0694-470f-9a15-3d4093241c1c" providerId="ADAL" clId="{6117F3F5-FF16-4D87-9AA9-A1B91A9E61F6}" dt="2019-05-16T09:52:49.238" v="3791"/>
        <pc:sldMkLst>
          <pc:docMk/>
          <pc:sldMk cId="2410816935" sldId="308"/>
        </pc:sldMkLst>
        <pc:spChg chg="mod">
          <ac:chgData name="Grace Lowther" userId="a8fe573b-0694-470f-9a15-3d4093241c1c" providerId="ADAL" clId="{6117F3F5-FF16-4D87-9AA9-A1B91A9E61F6}" dt="2019-05-15T14:04:43.887" v="860" actId="404"/>
          <ac:spMkLst>
            <pc:docMk/>
            <pc:sldMk cId="2410816935" sldId="308"/>
            <ac:spMk id="13" creationId="{7662D041-BFDA-49DA-94DF-7D294CB9DC88}"/>
          </ac:spMkLst>
        </pc:spChg>
        <pc:spChg chg="mod">
          <ac:chgData name="Grace Lowther" userId="a8fe573b-0694-470f-9a15-3d4093241c1c" providerId="ADAL" clId="{6117F3F5-FF16-4D87-9AA9-A1B91A9E61F6}" dt="2019-05-15T14:17:23.189" v="1167" actId="20577"/>
          <ac:spMkLst>
            <pc:docMk/>
            <pc:sldMk cId="2410816935" sldId="308"/>
            <ac:spMk id="19" creationId="{5252A847-DE45-4FA3-A1F8-EEBEB845FF8E}"/>
          </ac:spMkLst>
        </pc:spChg>
        <pc:grpChg chg="del">
          <ac:chgData name="Grace Lowther" userId="a8fe573b-0694-470f-9a15-3d4093241c1c" providerId="ADAL" clId="{6117F3F5-FF16-4D87-9AA9-A1B91A9E61F6}" dt="2019-05-16T09:52:48.963" v="3790" actId="478"/>
          <ac:grpSpMkLst>
            <pc:docMk/>
            <pc:sldMk cId="2410816935" sldId="308"/>
            <ac:grpSpMk id="16" creationId="{B31300A9-E3C5-4701-8EF1-45ED088A04DD}"/>
          </ac:grpSpMkLst>
        </pc:grpChg>
        <pc:grpChg chg="add">
          <ac:chgData name="Grace Lowther" userId="a8fe573b-0694-470f-9a15-3d4093241c1c" providerId="ADAL" clId="{6117F3F5-FF16-4D87-9AA9-A1B91A9E61F6}" dt="2019-05-16T09:52:49.238" v="3791"/>
          <ac:grpSpMkLst>
            <pc:docMk/>
            <pc:sldMk cId="2410816935" sldId="308"/>
            <ac:grpSpMk id="20" creationId="{88ED595E-15F6-4AC2-BD8D-A517ECA17DC0}"/>
          </ac:grpSpMkLst>
        </pc:grpChg>
      </pc:sldChg>
      <pc:sldChg chg="addSp delSp modSp add">
        <pc:chgData name="Grace Lowther" userId="a8fe573b-0694-470f-9a15-3d4093241c1c" providerId="ADAL" clId="{6117F3F5-FF16-4D87-9AA9-A1B91A9E61F6}" dt="2019-05-16T09:56:54.530" v="3935" actId="12788"/>
        <pc:sldMkLst>
          <pc:docMk/>
          <pc:sldMk cId="2354046960" sldId="309"/>
        </pc:sldMkLst>
        <pc:spChg chg="add mod">
          <ac:chgData name="Grace Lowther" userId="a8fe573b-0694-470f-9a15-3d4093241c1c" providerId="ADAL" clId="{6117F3F5-FF16-4D87-9AA9-A1B91A9E61F6}" dt="2019-05-15T14:15:08.817" v="1047" actId="20577"/>
          <ac:spMkLst>
            <pc:docMk/>
            <pc:sldMk cId="2354046960" sldId="309"/>
            <ac:spMk id="4" creationId="{EC41457F-3E88-449D-A677-DF8D3D1BB393}"/>
          </ac:spMkLst>
        </pc:spChg>
        <pc:spChg chg="add mod topLvl">
          <ac:chgData name="Grace Lowther" userId="a8fe573b-0694-470f-9a15-3d4093241c1c" providerId="ADAL" clId="{6117F3F5-FF16-4D87-9AA9-A1B91A9E61F6}" dt="2019-05-16T09:56:47.151" v="3933" actId="164"/>
          <ac:spMkLst>
            <pc:docMk/>
            <pc:sldMk cId="2354046960" sldId="309"/>
            <ac:spMk id="5" creationId="{C05DF485-EF4C-4C00-B095-2105DC5B8AD5}"/>
          </ac:spMkLst>
        </pc:spChg>
        <pc:spChg chg="del">
          <ac:chgData name="Grace Lowther" userId="a8fe573b-0694-470f-9a15-3d4093241c1c" providerId="ADAL" clId="{6117F3F5-FF16-4D87-9AA9-A1B91A9E61F6}" dt="2019-05-15T14:05:28.970" v="918" actId="478"/>
          <ac:spMkLst>
            <pc:docMk/>
            <pc:sldMk cId="2354046960" sldId="309"/>
            <ac:spMk id="13" creationId="{7662D041-BFDA-49DA-94DF-7D294CB9DC88}"/>
          </ac:spMkLst>
        </pc:spChg>
        <pc:spChg chg="mod">
          <ac:chgData name="Grace Lowther" userId="a8fe573b-0694-470f-9a15-3d4093241c1c" providerId="ADAL" clId="{6117F3F5-FF16-4D87-9AA9-A1B91A9E61F6}" dt="2019-05-16T09:56:54.530" v="3935" actId="12788"/>
          <ac:spMkLst>
            <pc:docMk/>
            <pc:sldMk cId="2354046960" sldId="309"/>
            <ac:spMk id="19" creationId="{5252A847-DE45-4FA3-A1F8-EEBEB845FF8E}"/>
          </ac:spMkLst>
        </pc:spChg>
        <pc:spChg chg="del">
          <ac:chgData name="Grace Lowther" userId="a8fe573b-0694-470f-9a15-3d4093241c1c" providerId="ADAL" clId="{6117F3F5-FF16-4D87-9AA9-A1B91A9E61F6}" dt="2019-05-15T14:05:34.155" v="920" actId="478"/>
          <ac:spMkLst>
            <pc:docMk/>
            <pc:sldMk cId="2354046960" sldId="309"/>
            <ac:spMk id="27" creationId="{CF46137C-02DC-49FF-B804-12E0E0A700AF}"/>
          </ac:spMkLst>
        </pc:spChg>
        <pc:spChg chg="add mod topLvl">
          <ac:chgData name="Grace Lowther" userId="a8fe573b-0694-470f-9a15-3d4093241c1c" providerId="ADAL" clId="{6117F3F5-FF16-4D87-9AA9-A1B91A9E61F6}" dt="2019-05-16T09:56:47.151" v="3933" actId="164"/>
          <ac:spMkLst>
            <pc:docMk/>
            <pc:sldMk cId="2354046960" sldId="309"/>
            <ac:spMk id="30" creationId="{D24DE297-98F5-49A2-99AB-61C9E59CFF4B}"/>
          </ac:spMkLst>
        </pc:spChg>
        <pc:spChg chg="add mod">
          <ac:chgData name="Grace Lowther" userId="a8fe573b-0694-470f-9a15-3d4093241c1c" providerId="ADAL" clId="{6117F3F5-FF16-4D87-9AA9-A1B91A9E61F6}" dt="2019-05-15T14:15:30.319" v="1060" actId="20577"/>
          <ac:spMkLst>
            <pc:docMk/>
            <pc:sldMk cId="2354046960" sldId="309"/>
            <ac:spMk id="31" creationId="{78363275-B606-4326-9013-1D0508FB2B9F}"/>
          </ac:spMkLst>
        </pc:spChg>
        <pc:spChg chg="add mod">
          <ac:chgData name="Grace Lowther" userId="a8fe573b-0694-470f-9a15-3d4093241c1c" providerId="ADAL" clId="{6117F3F5-FF16-4D87-9AA9-A1B91A9E61F6}" dt="2019-05-15T14:15:38.059" v="1062" actId="20577"/>
          <ac:spMkLst>
            <pc:docMk/>
            <pc:sldMk cId="2354046960" sldId="309"/>
            <ac:spMk id="32" creationId="{FD61D6E9-5FDB-49A7-84F0-52D0C34527FD}"/>
          </ac:spMkLst>
        </pc:spChg>
        <pc:spChg chg="add mod">
          <ac:chgData name="Grace Lowther" userId="a8fe573b-0694-470f-9a15-3d4093241c1c" providerId="ADAL" clId="{6117F3F5-FF16-4D87-9AA9-A1B91A9E61F6}" dt="2019-05-16T09:56:41.116" v="3921" actId="164"/>
          <ac:spMkLst>
            <pc:docMk/>
            <pc:sldMk cId="2354046960" sldId="309"/>
            <ac:spMk id="34" creationId="{9CE0CA03-8A02-40F1-97A7-E2F38C5E733E}"/>
          </ac:spMkLst>
        </pc:spChg>
        <pc:grpChg chg="add mod">
          <ac:chgData name="Grace Lowther" userId="a8fe573b-0694-470f-9a15-3d4093241c1c" providerId="ADAL" clId="{6117F3F5-FF16-4D87-9AA9-A1B91A9E61F6}" dt="2019-05-16T09:56:54.530" v="3935" actId="12788"/>
          <ac:grpSpMkLst>
            <pc:docMk/>
            <pc:sldMk cId="2354046960" sldId="309"/>
            <ac:grpSpMk id="2" creationId="{065717B8-2F43-4057-900D-45A450C4AE49}"/>
          </ac:grpSpMkLst>
        </pc:grpChg>
        <pc:grpChg chg="add mod">
          <ac:chgData name="Grace Lowther" userId="a8fe573b-0694-470f-9a15-3d4093241c1c" providerId="ADAL" clId="{6117F3F5-FF16-4D87-9AA9-A1B91A9E61F6}" dt="2019-05-16T09:56:54.530" v="3935" actId="12788"/>
          <ac:grpSpMkLst>
            <pc:docMk/>
            <pc:sldMk cId="2354046960" sldId="309"/>
            <ac:grpSpMk id="6" creationId="{29E5B52F-A6D0-47B1-B955-5CE4BC9011B3}"/>
          </ac:grpSpMkLst>
        </pc:grpChg>
        <pc:grpChg chg="add del mod">
          <ac:chgData name="Grace Lowther" userId="a8fe573b-0694-470f-9a15-3d4093241c1c" providerId="ADAL" clId="{6117F3F5-FF16-4D87-9AA9-A1B91A9E61F6}" dt="2019-05-16T09:56:36.893" v="3914" actId="165"/>
          <ac:grpSpMkLst>
            <pc:docMk/>
            <pc:sldMk cId="2354046960" sldId="309"/>
            <ac:grpSpMk id="7" creationId="{F9AF069B-CBC6-4715-88FD-EDD323514ECF}"/>
          </ac:grpSpMkLst>
        </pc:grpChg>
        <pc:grpChg chg="add mod">
          <ac:chgData name="Grace Lowther" userId="a8fe573b-0694-470f-9a15-3d4093241c1c" providerId="ADAL" clId="{6117F3F5-FF16-4D87-9AA9-A1B91A9E61F6}" dt="2019-05-16T09:56:54.530" v="3935" actId="12788"/>
          <ac:grpSpMkLst>
            <pc:docMk/>
            <pc:sldMk cId="2354046960" sldId="309"/>
            <ac:grpSpMk id="9" creationId="{84C96DA1-4C5F-41E5-B685-9604E50E8616}"/>
          </ac:grpSpMkLst>
        </pc:grpChg>
        <pc:grpChg chg="add mod">
          <ac:chgData name="Grace Lowther" userId="a8fe573b-0694-470f-9a15-3d4093241c1c" providerId="ADAL" clId="{6117F3F5-FF16-4D87-9AA9-A1B91A9E61F6}" dt="2019-05-16T09:56:54.530" v="3935" actId="12788"/>
          <ac:grpSpMkLst>
            <pc:docMk/>
            <pc:sldMk cId="2354046960" sldId="309"/>
            <ac:grpSpMk id="10" creationId="{5C029CC1-DAB0-4B90-AC11-80C9A13CA209}"/>
          </ac:grpSpMkLst>
        </pc:grpChg>
        <pc:grpChg chg="del">
          <ac:chgData name="Grace Lowther" userId="a8fe573b-0694-470f-9a15-3d4093241c1c" providerId="ADAL" clId="{6117F3F5-FF16-4D87-9AA9-A1B91A9E61F6}" dt="2019-05-16T09:52:51.724" v="3792" actId="478"/>
          <ac:grpSpMkLst>
            <pc:docMk/>
            <pc:sldMk cId="2354046960" sldId="309"/>
            <ac:grpSpMk id="16" creationId="{B31300A9-E3C5-4701-8EF1-45ED088A04DD}"/>
          </ac:grpSpMkLst>
        </pc:grpChg>
        <pc:grpChg chg="add">
          <ac:chgData name="Grace Lowther" userId="a8fe573b-0694-470f-9a15-3d4093241c1c" providerId="ADAL" clId="{6117F3F5-FF16-4D87-9AA9-A1B91A9E61F6}" dt="2019-05-16T09:52:51.888" v="3793"/>
          <ac:grpSpMkLst>
            <pc:docMk/>
            <pc:sldMk cId="2354046960" sldId="309"/>
            <ac:grpSpMk id="21" creationId="{AC2ED062-E1E6-4397-8DDF-A291D71335F4}"/>
          </ac:grpSpMkLst>
        </pc:grpChg>
        <pc:grpChg chg="del">
          <ac:chgData name="Grace Lowther" userId="a8fe573b-0694-470f-9a15-3d4093241c1c" providerId="ADAL" clId="{6117F3F5-FF16-4D87-9AA9-A1B91A9E61F6}" dt="2019-05-15T14:05:31.176" v="919" actId="478"/>
          <ac:grpSpMkLst>
            <pc:docMk/>
            <pc:sldMk cId="2354046960" sldId="309"/>
            <ac:grpSpMk id="25" creationId="{3267DD84-8972-4B1F-8598-102B362CBC95}"/>
          </ac:grpSpMkLst>
        </pc:grpChg>
        <pc:graphicFrameChg chg="del">
          <ac:chgData name="Grace Lowther" userId="a8fe573b-0694-470f-9a15-3d4093241c1c" providerId="ADAL" clId="{6117F3F5-FF16-4D87-9AA9-A1B91A9E61F6}" dt="2019-05-15T14:05:37.075" v="921" actId="478"/>
          <ac:graphicFrameMkLst>
            <pc:docMk/>
            <pc:sldMk cId="2354046960" sldId="309"/>
            <ac:graphicFrameMk id="28" creationId="{6DD233A8-E9CE-459D-ABC3-64E29AF72301}"/>
          </ac:graphicFrameMkLst>
        </pc:graphicFrameChg>
        <pc:graphicFrameChg chg="del">
          <ac:chgData name="Grace Lowther" userId="a8fe573b-0694-470f-9a15-3d4093241c1c" providerId="ADAL" clId="{6117F3F5-FF16-4D87-9AA9-A1B91A9E61F6}" dt="2019-05-15T14:05:37.075" v="921" actId="478"/>
          <ac:graphicFrameMkLst>
            <pc:docMk/>
            <pc:sldMk cId="2354046960" sldId="309"/>
            <ac:graphicFrameMk id="29" creationId="{AA8CE7AA-6F8C-4563-8264-18C562DCF42B}"/>
          </ac:graphicFrameMkLst>
        </pc:graphicFrameChg>
        <pc:picChg chg="add del mod">
          <ac:chgData name="Grace Lowther" userId="a8fe573b-0694-470f-9a15-3d4093241c1c" providerId="ADAL" clId="{6117F3F5-FF16-4D87-9AA9-A1B91A9E61F6}" dt="2019-05-15T14:14:00.842" v="979" actId="478"/>
          <ac:picMkLst>
            <pc:docMk/>
            <pc:sldMk cId="2354046960" sldId="309"/>
            <ac:picMk id="2" creationId="{498B253D-CF75-4D55-A38F-3E5C96C33648}"/>
          </ac:picMkLst>
        </pc:picChg>
        <pc:picChg chg="add mod topLvl modCrop">
          <ac:chgData name="Grace Lowther" userId="a8fe573b-0694-470f-9a15-3d4093241c1c" providerId="ADAL" clId="{6117F3F5-FF16-4D87-9AA9-A1B91A9E61F6}" dt="2019-05-16T09:56:41.116" v="3921" actId="164"/>
          <ac:picMkLst>
            <pc:docMk/>
            <pc:sldMk cId="2354046960" sldId="309"/>
            <ac:picMk id="3" creationId="{15B267A8-2DDF-448C-B847-F80EA5D8ECA8}"/>
          </ac:picMkLst>
        </pc:picChg>
        <pc:picChg chg="del">
          <ac:chgData name="Grace Lowther" userId="a8fe573b-0694-470f-9a15-3d4093241c1c" providerId="ADAL" clId="{6117F3F5-FF16-4D87-9AA9-A1B91A9E61F6}" dt="2019-05-15T14:05:37.075" v="921" actId="478"/>
          <ac:picMkLst>
            <pc:docMk/>
            <pc:sldMk cId="2354046960" sldId="309"/>
            <ac:picMk id="11" creationId="{D82CC9FC-AB51-4E94-BE02-029991B35C0E}"/>
          </ac:picMkLst>
        </pc:picChg>
        <pc:picChg chg="add mod topLvl modCrop">
          <ac:chgData name="Grace Lowther" userId="a8fe573b-0694-470f-9a15-3d4093241c1c" providerId="ADAL" clId="{6117F3F5-FF16-4D87-9AA9-A1B91A9E61F6}" dt="2019-05-16T09:56:47.151" v="3933" actId="164"/>
          <ac:picMkLst>
            <pc:docMk/>
            <pc:sldMk cId="2354046960" sldId="309"/>
            <ac:picMk id="20" creationId="{CD55E335-C0D5-4B98-A80C-CE7A8B87D216}"/>
          </ac:picMkLst>
        </pc:picChg>
        <pc:picChg chg="del">
          <ac:chgData name="Grace Lowther" userId="a8fe573b-0694-470f-9a15-3d4093241c1c" providerId="ADAL" clId="{6117F3F5-FF16-4D87-9AA9-A1B91A9E61F6}" dt="2019-05-15T14:05:28.970" v="918" actId="478"/>
          <ac:picMkLst>
            <pc:docMk/>
            <pc:sldMk cId="2354046960" sldId="309"/>
            <ac:picMk id="26" creationId="{A265D8C5-F316-4127-9351-2956B0863481}"/>
          </ac:picMkLst>
        </pc:picChg>
        <pc:picChg chg="add del">
          <ac:chgData name="Grace Lowther" userId="a8fe573b-0694-470f-9a15-3d4093241c1c" providerId="ADAL" clId="{6117F3F5-FF16-4D87-9AA9-A1B91A9E61F6}" dt="2019-05-15T14:14:39.656" v="1033" actId="478"/>
          <ac:picMkLst>
            <pc:docMk/>
            <pc:sldMk cId="2354046960" sldId="309"/>
            <ac:picMk id="33" creationId="{CE355AEE-1FD7-4DC3-8CC7-F2F509FB8027}"/>
          </ac:picMkLst>
        </pc:picChg>
      </pc:sldChg>
      <pc:sldChg chg="addSp delSp modSp add">
        <pc:chgData name="Grace Lowther" userId="a8fe573b-0694-470f-9a15-3d4093241c1c" providerId="ADAL" clId="{6117F3F5-FF16-4D87-9AA9-A1B91A9E61F6}" dt="2019-05-16T09:52:57.081" v="3797"/>
        <pc:sldMkLst>
          <pc:docMk/>
          <pc:sldMk cId="1323581763" sldId="311"/>
        </pc:sldMkLst>
        <pc:spChg chg="del">
          <ac:chgData name="Grace Lowther" userId="a8fe573b-0694-470f-9a15-3d4093241c1c" providerId="ADAL" clId="{6117F3F5-FF16-4D87-9AA9-A1B91A9E61F6}" dt="2019-05-15T14:16:54.557" v="1098" actId="478"/>
          <ac:spMkLst>
            <pc:docMk/>
            <pc:sldMk cId="1323581763" sldId="311"/>
            <ac:spMk id="2" creationId="{3D61B19B-C07E-4612-9F5D-10B04D083A54}"/>
          </ac:spMkLst>
        </pc:spChg>
        <pc:spChg chg="add mod">
          <ac:chgData name="Grace Lowther" userId="a8fe573b-0694-470f-9a15-3d4093241c1c" providerId="ADAL" clId="{6117F3F5-FF16-4D87-9AA9-A1B91A9E61F6}" dt="2019-05-15T14:18:36.876" v="1191" actId="1582"/>
          <ac:spMkLst>
            <pc:docMk/>
            <pc:sldMk cId="1323581763" sldId="311"/>
            <ac:spMk id="9" creationId="{50D449E4-3C3E-4C61-A75D-915C67DCF583}"/>
          </ac:spMkLst>
        </pc:spChg>
        <pc:spChg chg="add mod ord">
          <ac:chgData name="Grace Lowther" userId="a8fe573b-0694-470f-9a15-3d4093241c1c" providerId="ADAL" clId="{6117F3F5-FF16-4D87-9AA9-A1B91A9E61F6}" dt="2019-05-15T14:36:01.497" v="1451" actId="1035"/>
          <ac:spMkLst>
            <pc:docMk/>
            <pc:sldMk cId="1323581763" sldId="311"/>
            <ac:spMk id="12" creationId="{3FDE6206-782B-4A4F-83EA-0A9AFADF2954}"/>
          </ac:spMkLst>
        </pc:spChg>
        <pc:spChg chg="add del mod">
          <ac:chgData name="Grace Lowther" userId="a8fe573b-0694-470f-9a15-3d4093241c1c" providerId="ADAL" clId="{6117F3F5-FF16-4D87-9AA9-A1B91A9E61F6}" dt="2019-05-15T14:28:48.297" v="1287" actId="11529"/>
          <ac:spMkLst>
            <pc:docMk/>
            <pc:sldMk cId="1323581763" sldId="311"/>
            <ac:spMk id="13" creationId="{64DFBA63-8977-4375-8E2C-B50EB35BA8AB}"/>
          </ac:spMkLst>
        </pc:spChg>
        <pc:spChg chg="add mod ord">
          <ac:chgData name="Grace Lowther" userId="a8fe573b-0694-470f-9a15-3d4093241c1c" providerId="ADAL" clId="{6117F3F5-FF16-4D87-9AA9-A1B91A9E61F6}" dt="2019-05-15T14:29:38.915" v="1304" actId="1076"/>
          <ac:spMkLst>
            <pc:docMk/>
            <pc:sldMk cId="1323581763" sldId="311"/>
            <ac:spMk id="14" creationId="{1A539FD8-37DA-41CC-B2DD-57EBAD430DD7}"/>
          </ac:spMkLst>
        </pc:spChg>
        <pc:spChg chg="mod ord">
          <ac:chgData name="Grace Lowther" userId="a8fe573b-0694-470f-9a15-3d4093241c1c" providerId="ADAL" clId="{6117F3F5-FF16-4D87-9AA9-A1B91A9E61F6}" dt="2019-05-15T14:29:25.325" v="1301" actId="12788"/>
          <ac:spMkLst>
            <pc:docMk/>
            <pc:sldMk cId="1323581763" sldId="311"/>
            <ac:spMk id="19" creationId="{5252A847-DE45-4FA3-A1F8-EEBEB845FF8E}"/>
          </ac:spMkLst>
        </pc:spChg>
        <pc:spChg chg="add del mod">
          <ac:chgData name="Grace Lowther" userId="a8fe573b-0694-470f-9a15-3d4093241c1c" providerId="ADAL" clId="{6117F3F5-FF16-4D87-9AA9-A1B91A9E61F6}" dt="2019-05-15T14:17:59.390" v="1178" actId="478"/>
          <ac:spMkLst>
            <pc:docMk/>
            <pc:sldMk cId="1323581763" sldId="311"/>
            <ac:spMk id="21" creationId="{2001E7FD-64BB-4480-9A46-C1D604472171}"/>
          </ac:spMkLst>
        </pc:spChg>
        <pc:spChg chg="add del mod">
          <ac:chgData name="Grace Lowther" userId="a8fe573b-0694-470f-9a15-3d4093241c1c" providerId="ADAL" clId="{6117F3F5-FF16-4D87-9AA9-A1B91A9E61F6}" dt="2019-05-15T14:17:59.390" v="1178" actId="478"/>
          <ac:spMkLst>
            <pc:docMk/>
            <pc:sldMk cId="1323581763" sldId="311"/>
            <ac:spMk id="22" creationId="{2D4E621A-4255-40A2-8E08-29988EC0F679}"/>
          </ac:spMkLst>
        </pc:spChg>
        <pc:spChg chg="add del mod">
          <ac:chgData name="Grace Lowther" userId="a8fe573b-0694-470f-9a15-3d4093241c1c" providerId="ADAL" clId="{6117F3F5-FF16-4D87-9AA9-A1B91A9E61F6}" dt="2019-05-15T14:17:59.390" v="1178" actId="478"/>
          <ac:spMkLst>
            <pc:docMk/>
            <pc:sldMk cId="1323581763" sldId="311"/>
            <ac:spMk id="23" creationId="{3DAC7B9C-0904-4559-8546-1A97A3EDFF99}"/>
          </ac:spMkLst>
        </pc:spChg>
        <pc:spChg chg="add del mod">
          <ac:chgData name="Grace Lowther" userId="a8fe573b-0694-470f-9a15-3d4093241c1c" providerId="ADAL" clId="{6117F3F5-FF16-4D87-9AA9-A1B91A9E61F6}" dt="2019-05-15T14:17:59.390" v="1178" actId="478"/>
          <ac:spMkLst>
            <pc:docMk/>
            <pc:sldMk cId="1323581763" sldId="311"/>
            <ac:spMk id="24" creationId="{C6A1E16F-79C5-443C-B485-4402F783AA54}"/>
          </ac:spMkLst>
        </pc:spChg>
        <pc:spChg chg="del">
          <ac:chgData name="Grace Lowther" userId="a8fe573b-0694-470f-9a15-3d4093241c1c" providerId="ADAL" clId="{6117F3F5-FF16-4D87-9AA9-A1B91A9E61F6}" dt="2019-05-15T14:16:54.557" v="1098" actId="478"/>
          <ac:spMkLst>
            <pc:docMk/>
            <pc:sldMk cId="1323581763" sldId="311"/>
            <ac:spMk id="34" creationId="{9CE0CA03-8A02-40F1-97A7-E2F38C5E733E}"/>
          </ac:spMkLst>
        </pc:spChg>
        <pc:spChg chg="add mod">
          <ac:chgData name="Grace Lowther" userId="a8fe573b-0694-470f-9a15-3d4093241c1c" providerId="ADAL" clId="{6117F3F5-FF16-4D87-9AA9-A1B91A9E61F6}" dt="2019-05-15T14:18:36.876" v="1191" actId="1582"/>
          <ac:spMkLst>
            <pc:docMk/>
            <pc:sldMk cId="1323581763" sldId="311"/>
            <ac:spMk id="35" creationId="{BF354325-3374-4F12-A086-C505E4E610FE}"/>
          </ac:spMkLst>
        </pc:spChg>
        <pc:spChg chg="add mod">
          <ac:chgData name="Grace Lowther" userId="a8fe573b-0694-470f-9a15-3d4093241c1c" providerId="ADAL" clId="{6117F3F5-FF16-4D87-9AA9-A1B91A9E61F6}" dt="2019-05-15T14:18:36.876" v="1191" actId="1582"/>
          <ac:spMkLst>
            <pc:docMk/>
            <pc:sldMk cId="1323581763" sldId="311"/>
            <ac:spMk id="36" creationId="{E24135EC-AA0C-4950-8EB5-FD24EE206B22}"/>
          </ac:spMkLst>
        </pc:spChg>
        <pc:spChg chg="add mod">
          <ac:chgData name="Grace Lowther" userId="a8fe573b-0694-470f-9a15-3d4093241c1c" providerId="ADAL" clId="{6117F3F5-FF16-4D87-9AA9-A1B91A9E61F6}" dt="2019-05-15T14:18:25.245" v="1188" actId="571"/>
          <ac:spMkLst>
            <pc:docMk/>
            <pc:sldMk cId="1323581763" sldId="311"/>
            <ac:spMk id="37" creationId="{0C760946-8184-43AC-920B-ECD0B31ECB02}"/>
          </ac:spMkLst>
        </pc:spChg>
        <pc:spChg chg="add mod">
          <ac:chgData name="Grace Lowther" userId="a8fe573b-0694-470f-9a15-3d4093241c1c" providerId="ADAL" clId="{6117F3F5-FF16-4D87-9AA9-A1B91A9E61F6}" dt="2019-05-15T14:18:25.245" v="1188" actId="571"/>
          <ac:spMkLst>
            <pc:docMk/>
            <pc:sldMk cId="1323581763" sldId="311"/>
            <ac:spMk id="38" creationId="{E3F710D5-1352-4B56-B3C4-CDB99A9C8543}"/>
          </ac:spMkLst>
        </pc:spChg>
        <pc:spChg chg="add mod">
          <ac:chgData name="Grace Lowther" userId="a8fe573b-0694-470f-9a15-3d4093241c1c" providerId="ADAL" clId="{6117F3F5-FF16-4D87-9AA9-A1B91A9E61F6}" dt="2019-05-15T14:18:25.245" v="1188" actId="571"/>
          <ac:spMkLst>
            <pc:docMk/>
            <pc:sldMk cId="1323581763" sldId="311"/>
            <ac:spMk id="39" creationId="{1107C954-29C9-4C0F-86A9-DB0F06804ADF}"/>
          </ac:spMkLst>
        </pc:spChg>
        <pc:spChg chg="mod ord topLvl">
          <ac:chgData name="Grace Lowther" userId="a8fe573b-0694-470f-9a15-3d4093241c1c" providerId="ADAL" clId="{6117F3F5-FF16-4D87-9AA9-A1B91A9E61F6}" dt="2019-05-15T14:29:51.317" v="1316" actId="1035"/>
          <ac:spMkLst>
            <pc:docMk/>
            <pc:sldMk cId="1323581763" sldId="311"/>
            <ac:spMk id="44" creationId="{9E396787-DEEA-4655-A8B0-C09B1E475ABA}"/>
          </ac:spMkLst>
        </pc:spChg>
        <pc:spChg chg="mod ord topLvl">
          <ac:chgData name="Grace Lowther" userId="a8fe573b-0694-470f-9a15-3d4093241c1c" providerId="ADAL" clId="{6117F3F5-FF16-4D87-9AA9-A1B91A9E61F6}" dt="2019-05-15T14:29:51.317" v="1316" actId="1035"/>
          <ac:spMkLst>
            <pc:docMk/>
            <pc:sldMk cId="1323581763" sldId="311"/>
            <ac:spMk id="45" creationId="{FEDF2734-7AFA-4E27-A1D8-2CADD4807E9F}"/>
          </ac:spMkLst>
        </pc:spChg>
        <pc:spChg chg="mod ord topLvl">
          <ac:chgData name="Grace Lowther" userId="a8fe573b-0694-470f-9a15-3d4093241c1c" providerId="ADAL" clId="{6117F3F5-FF16-4D87-9AA9-A1B91A9E61F6}" dt="2019-05-15T14:29:51.317" v="1316" actId="1035"/>
          <ac:spMkLst>
            <pc:docMk/>
            <pc:sldMk cId="1323581763" sldId="311"/>
            <ac:spMk id="46" creationId="{5A5A7412-4184-4ED1-8CD7-E9B0D688A168}"/>
          </ac:spMkLst>
        </pc:spChg>
        <pc:grpChg chg="del">
          <ac:chgData name="Grace Lowther" userId="a8fe573b-0694-470f-9a15-3d4093241c1c" providerId="ADAL" clId="{6117F3F5-FF16-4D87-9AA9-A1B91A9E61F6}" dt="2019-05-15T14:16:54.557" v="1098" actId="478"/>
          <ac:grpSpMkLst>
            <pc:docMk/>
            <pc:sldMk cId="1323581763" sldId="311"/>
            <ac:grpSpMk id="6" creationId="{29E5B52F-A6D0-47B1-B955-5CE4BC9011B3}"/>
          </ac:grpSpMkLst>
        </pc:grpChg>
        <pc:grpChg chg="del">
          <ac:chgData name="Grace Lowther" userId="a8fe573b-0694-470f-9a15-3d4093241c1c" providerId="ADAL" clId="{6117F3F5-FF16-4D87-9AA9-A1B91A9E61F6}" dt="2019-05-15T14:16:54.557" v="1098" actId="478"/>
          <ac:grpSpMkLst>
            <pc:docMk/>
            <pc:sldMk cId="1323581763" sldId="311"/>
            <ac:grpSpMk id="7" creationId="{F9AF069B-CBC6-4715-88FD-EDD323514ECF}"/>
          </ac:grpSpMkLst>
        </pc:grpChg>
        <pc:grpChg chg="add mod ord">
          <ac:chgData name="Grace Lowther" userId="a8fe573b-0694-470f-9a15-3d4093241c1c" providerId="ADAL" clId="{6117F3F5-FF16-4D87-9AA9-A1B91A9E61F6}" dt="2019-05-15T14:29:51.317" v="1316" actId="1035"/>
          <ac:grpSpMkLst>
            <pc:docMk/>
            <pc:sldMk cId="1323581763" sldId="311"/>
            <ac:grpSpMk id="10" creationId="{DF255A58-A193-4ED4-AA7A-6FEF0E61246E}"/>
          </ac:grpSpMkLst>
        </pc:grpChg>
        <pc:grpChg chg="del">
          <ac:chgData name="Grace Lowther" userId="a8fe573b-0694-470f-9a15-3d4093241c1c" providerId="ADAL" clId="{6117F3F5-FF16-4D87-9AA9-A1B91A9E61F6}" dt="2019-05-16T09:52:56.944" v="3796" actId="478"/>
          <ac:grpSpMkLst>
            <pc:docMk/>
            <pc:sldMk cId="1323581763" sldId="311"/>
            <ac:grpSpMk id="16" creationId="{B31300A9-E3C5-4701-8EF1-45ED088A04DD}"/>
          </ac:grpSpMkLst>
        </pc:grpChg>
        <pc:grpChg chg="add">
          <ac:chgData name="Grace Lowther" userId="a8fe573b-0694-470f-9a15-3d4093241c1c" providerId="ADAL" clId="{6117F3F5-FF16-4D87-9AA9-A1B91A9E61F6}" dt="2019-05-16T09:52:57.081" v="3797"/>
          <ac:grpSpMkLst>
            <pc:docMk/>
            <pc:sldMk cId="1323581763" sldId="311"/>
            <ac:grpSpMk id="22" creationId="{0C3053D1-AF9C-4FA6-A73B-A0E6304EC0E9}"/>
          </ac:grpSpMkLst>
        </pc:grpChg>
        <pc:grpChg chg="add del mod">
          <ac:chgData name="Grace Lowther" userId="a8fe573b-0694-470f-9a15-3d4093241c1c" providerId="ADAL" clId="{6117F3F5-FF16-4D87-9AA9-A1B91A9E61F6}" dt="2019-05-15T14:25:39.177" v="1257" actId="165"/>
          <ac:grpSpMkLst>
            <pc:docMk/>
            <pc:sldMk cId="1323581763" sldId="311"/>
            <ac:grpSpMk id="43" creationId="{B68A1507-5A06-45E4-ABDF-1596549F4E70}"/>
          </ac:grpSpMkLst>
        </pc:grpChg>
        <pc:graphicFrameChg chg="add mod ord modGraphic">
          <ac:chgData name="Grace Lowther" userId="a8fe573b-0694-470f-9a15-3d4093241c1c" providerId="ADAL" clId="{6117F3F5-FF16-4D87-9AA9-A1B91A9E61F6}" dt="2019-05-15T14:29:51.317" v="1316" actId="1035"/>
          <ac:graphicFrameMkLst>
            <pc:docMk/>
            <pc:sldMk cId="1323581763" sldId="311"/>
            <ac:graphicFrameMk id="11" creationId="{B81F5489-2514-4E65-9FFF-AA82A80F1D18}"/>
          </ac:graphicFrameMkLst>
        </pc:graphicFrameChg>
        <pc:graphicFrameChg chg="add mod modGraphic">
          <ac:chgData name="Grace Lowther" userId="a8fe573b-0694-470f-9a15-3d4093241c1c" providerId="ADAL" clId="{6117F3F5-FF16-4D87-9AA9-A1B91A9E61F6}" dt="2019-05-15T14:34:55.219" v="1433" actId="1037"/>
          <ac:graphicFrameMkLst>
            <pc:docMk/>
            <pc:sldMk cId="1323581763" sldId="311"/>
            <ac:graphicFrameMk id="15" creationId="{27B7E966-F3CE-4E55-AD54-BE7E0E3E73C2}"/>
          </ac:graphicFrameMkLst>
        </pc:graphicFrameChg>
        <pc:graphicFrameChg chg="add del mod">
          <ac:chgData name="Grace Lowther" userId="a8fe573b-0694-470f-9a15-3d4093241c1c" providerId="ADAL" clId="{6117F3F5-FF16-4D87-9AA9-A1B91A9E61F6}" dt="2019-05-15T14:17:59.390" v="1178" actId="478"/>
          <ac:graphicFrameMkLst>
            <pc:docMk/>
            <pc:sldMk cId="1323581763" sldId="311"/>
            <ac:graphicFrameMk id="25" creationId="{95B96D77-F8CF-4B32-B5E1-A2D9BB7D48F0}"/>
          </ac:graphicFrameMkLst>
        </pc:graphicFrameChg>
        <pc:graphicFrameChg chg="add del mod">
          <ac:chgData name="Grace Lowther" userId="a8fe573b-0694-470f-9a15-3d4093241c1c" providerId="ADAL" clId="{6117F3F5-FF16-4D87-9AA9-A1B91A9E61F6}" dt="2019-05-15T14:17:59.390" v="1178" actId="478"/>
          <ac:graphicFrameMkLst>
            <pc:docMk/>
            <pc:sldMk cId="1323581763" sldId="311"/>
            <ac:graphicFrameMk id="26" creationId="{1460340C-32EF-4962-8E23-178CA673E024}"/>
          </ac:graphicFrameMkLst>
        </pc:graphicFrameChg>
        <pc:graphicFrameChg chg="add del mod">
          <ac:chgData name="Grace Lowther" userId="a8fe573b-0694-470f-9a15-3d4093241c1c" providerId="ADAL" clId="{6117F3F5-FF16-4D87-9AA9-A1B91A9E61F6}" dt="2019-05-15T14:17:59.390" v="1178" actId="478"/>
          <ac:graphicFrameMkLst>
            <pc:docMk/>
            <pc:sldMk cId="1323581763" sldId="311"/>
            <ac:graphicFrameMk id="27" creationId="{87FCB1A2-F037-4783-A202-89FFE16D9347}"/>
          </ac:graphicFrameMkLst>
        </pc:graphicFrameChg>
        <pc:graphicFrameChg chg="add del mod">
          <ac:chgData name="Grace Lowther" userId="a8fe573b-0694-470f-9a15-3d4093241c1c" providerId="ADAL" clId="{6117F3F5-FF16-4D87-9AA9-A1B91A9E61F6}" dt="2019-05-15T14:17:59.390" v="1178" actId="478"/>
          <ac:graphicFrameMkLst>
            <pc:docMk/>
            <pc:sldMk cId="1323581763" sldId="311"/>
            <ac:graphicFrameMk id="28" creationId="{138E65B0-BA28-4C08-AC6B-44425965545E}"/>
          </ac:graphicFrameMkLst>
        </pc:graphicFrameChg>
        <pc:graphicFrameChg chg="add del mod">
          <ac:chgData name="Grace Lowther" userId="a8fe573b-0694-470f-9a15-3d4093241c1c" providerId="ADAL" clId="{6117F3F5-FF16-4D87-9AA9-A1B91A9E61F6}" dt="2019-05-15T14:17:59.390" v="1178" actId="478"/>
          <ac:graphicFrameMkLst>
            <pc:docMk/>
            <pc:sldMk cId="1323581763" sldId="311"/>
            <ac:graphicFrameMk id="29" creationId="{DE94C1DB-F9DC-49C7-BAC3-4580B7792CAA}"/>
          </ac:graphicFrameMkLst>
        </pc:graphicFrameChg>
        <pc:graphicFrameChg chg="add del mod">
          <ac:chgData name="Grace Lowther" userId="a8fe573b-0694-470f-9a15-3d4093241c1c" providerId="ADAL" clId="{6117F3F5-FF16-4D87-9AA9-A1B91A9E61F6}" dt="2019-05-15T14:17:59.390" v="1178" actId="478"/>
          <ac:graphicFrameMkLst>
            <pc:docMk/>
            <pc:sldMk cId="1323581763" sldId="311"/>
            <ac:graphicFrameMk id="33" creationId="{56F65B9D-359B-4531-AE9E-2E6509A01E1C}"/>
          </ac:graphicFrameMkLst>
        </pc:graphicFrameChg>
        <pc:graphicFrameChg chg="add del mod">
          <ac:chgData name="Grace Lowther" userId="a8fe573b-0694-470f-9a15-3d4093241c1c" providerId="ADAL" clId="{6117F3F5-FF16-4D87-9AA9-A1B91A9E61F6}" dt="2019-05-15T14:18:58.482" v="1194" actId="478"/>
          <ac:graphicFrameMkLst>
            <pc:docMk/>
            <pc:sldMk cId="1323581763" sldId="311"/>
            <ac:graphicFrameMk id="40" creationId="{3B73F4CE-8F75-4656-93F3-4CA9CE7A64EE}"/>
          </ac:graphicFrameMkLst>
        </pc:graphicFrameChg>
        <pc:graphicFrameChg chg="add del mod">
          <ac:chgData name="Grace Lowther" userId="a8fe573b-0694-470f-9a15-3d4093241c1c" providerId="ADAL" clId="{6117F3F5-FF16-4D87-9AA9-A1B91A9E61F6}" dt="2019-05-15T14:18:58.482" v="1194" actId="478"/>
          <ac:graphicFrameMkLst>
            <pc:docMk/>
            <pc:sldMk cId="1323581763" sldId="311"/>
            <ac:graphicFrameMk id="41" creationId="{E19D7E94-CA44-4911-9881-FAB1E14E154A}"/>
          </ac:graphicFrameMkLst>
        </pc:graphicFrameChg>
        <pc:graphicFrameChg chg="add mod ord modGraphic">
          <ac:chgData name="Grace Lowther" userId="a8fe573b-0694-470f-9a15-3d4093241c1c" providerId="ADAL" clId="{6117F3F5-FF16-4D87-9AA9-A1B91A9E61F6}" dt="2019-05-15T14:29:51.317" v="1316" actId="1035"/>
          <ac:graphicFrameMkLst>
            <pc:docMk/>
            <pc:sldMk cId="1323581763" sldId="311"/>
            <ac:graphicFrameMk id="42" creationId="{DD0FD335-1B0D-4C77-82F4-9A76554F3A6C}"/>
          </ac:graphicFrameMkLst>
        </pc:graphicFrameChg>
        <pc:graphicFrameChg chg="add mod">
          <ac:chgData name="Grace Lowther" userId="a8fe573b-0694-470f-9a15-3d4093241c1c" providerId="ADAL" clId="{6117F3F5-FF16-4D87-9AA9-A1B91A9E61F6}" dt="2019-05-15T14:31:21.782" v="1328"/>
          <ac:graphicFrameMkLst>
            <pc:docMk/>
            <pc:sldMk cId="1323581763" sldId="311"/>
            <ac:graphicFrameMk id="47" creationId="{F9B164C8-89B1-4224-890F-B1819109EC2B}"/>
          </ac:graphicFrameMkLst>
        </pc:graphicFrameChg>
        <pc:graphicFrameChg chg="add mod modGraphic">
          <ac:chgData name="Grace Lowther" userId="a8fe573b-0694-470f-9a15-3d4093241c1c" providerId="ADAL" clId="{6117F3F5-FF16-4D87-9AA9-A1B91A9E61F6}" dt="2019-05-15T14:35:58.093" v="1448" actId="14734"/>
          <ac:graphicFrameMkLst>
            <pc:docMk/>
            <pc:sldMk cId="1323581763" sldId="311"/>
            <ac:graphicFrameMk id="48" creationId="{40AC43FC-C2DB-4077-9536-95CD698E001D}"/>
          </ac:graphicFrameMkLst>
        </pc:graphicFrameChg>
        <pc:graphicFrameChg chg="add mod modGraphic">
          <ac:chgData name="Grace Lowther" userId="a8fe573b-0694-470f-9a15-3d4093241c1c" providerId="ADAL" clId="{6117F3F5-FF16-4D87-9AA9-A1B91A9E61F6}" dt="2019-05-15T14:35:49.641" v="1446" actId="1037"/>
          <ac:graphicFrameMkLst>
            <pc:docMk/>
            <pc:sldMk cId="1323581763" sldId="311"/>
            <ac:graphicFrameMk id="49" creationId="{FA315E50-40AB-4575-84D1-0B782C3C647F}"/>
          </ac:graphicFrameMkLst>
        </pc:graphicFrameChg>
      </pc:sldChg>
      <pc:sldChg chg="addSp delSp modSp add">
        <pc:chgData name="Grace Lowther" userId="a8fe573b-0694-470f-9a15-3d4093241c1c" providerId="ADAL" clId="{6117F3F5-FF16-4D87-9AA9-A1B91A9E61F6}" dt="2019-05-16T09:52:59.729" v="3799"/>
        <pc:sldMkLst>
          <pc:docMk/>
          <pc:sldMk cId="4242700441" sldId="312"/>
        </pc:sldMkLst>
        <pc:grpChg chg="del">
          <ac:chgData name="Grace Lowther" userId="a8fe573b-0694-470f-9a15-3d4093241c1c" providerId="ADAL" clId="{6117F3F5-FF16-4D87-9AA9-A1B91A9E61F6}" dt="2019-05-16T09:52:59.598" v="3798" actId="478"/>
          <ac:grpSpMkLst>
            <pc:docMk/>
            <pc:sldMk cId="4242700441" sldId="312"/>
            <ac:grpSpMk id="16" creationId="{B31300A9-E3C5-4701-8EF1-45ED088A04DD}"/>
          </ac:grpSpMkLst>
        </pc:grpChg>
        <pc:grpChg chg="add">
          <ac:chgData name="Grace Lowther" userId="a8fe573b-0694-470f-9a15-3d4093241c1c" providerId="ADAL" clId="{6117F3F5-FF16-4D87-9AA9-A1B91A9E61F6}" dt="2019-05-16T09:52:59.729" v="3799"/>
          <ac:grpSpMkLst>
            <pc:docMk/>
            <pc:sldMk cId="4242700441" sldId="312"/>
            <ac:grpSpMk id="25" creationId="{F8DD23FC-1BEA-4C5D-918D-E3AC037C2CD5}"/>
          </ac:grpSpMkLst>
        </pc:grpChg>
        <pc:cxnChg chg="add mod ord">
          <ac:chgData name="Grace Lowther" userId="a8fe573b-0694-470f-9a15-3d4093241c1c" providerId="ADAL" clId="{6117F3F5-FF16-4D87-9AA9-A1B91A9E61F6}" dt="2019-05-15T14:39:12.939" v="1513" actId="1037"/>
          <ac:cxnSpMkLst>
            <pc:docMk/>
            <pc:sldMk cId="4242700441" sldId="312"/>
            <ac:cxnSpMk id="3" creationId="{69542638-1561-42A4-B048-3C86F94AF558}"/>
          </ac:cxnSpMkLst>
        </pc:cxnChg>
        <pc:cxnChg chg="add mod">
          <ac:chgData name="Grace Lowther" userId="a8fe573b-0694-470f-9a15-3d4093241c1c" providerId="ADAL" clId="{6117F3F5-FF16-4D87-9AA9-A1B91A9E61F6}" dt="2019-05-15T14:39:16.953" v="1514" actId="1037"/>
          <ac:cxnSpMkLst>
            <pc:docMk/>
            <pc:sldMk cId="4242700441" sldId="312"/>
            <ac:cxnSpMk id="26" creationId="{E5B92EA0-44F1-446B-A018-CB5C65EA0582}"/>
          </ac:cxnSpMkLst>
        </pc:cxnChg>
        <pc:cxnChg chg="add mod">
          <ac:chgData name="Grace Lowther" userId="a8fe573b-0694-470f-9a15-3d4093241c1c" providerId="ADAL" clId="{6117F3F5-FF16-4D87-9AA9-A1B91A9E61F6}" dt="2019-05-15T14:39:01.173" v="1512" actId="1035"/>
          <ac:cxnSpMkLst>
            <pc:docMk/>
            <pc:sldMk cId="4242700441" sldId="312"/>
            <ac:cxnSpMk id="27" creationId="{9462547E-5686-4462-9C1B-DA83EE6E6879}"/>
          </ac:cxnSpMkLst>
        </pc:cxnChg>
      </pc:sldChg>
      <pc:sldChg chg="addSp delSp modSp add">
        <pc:chgData name="Grace Lowther" userId="a8fe573b-0694-470f-9a15-3d4093241c1c" providerId="ADAL" clId="{6117F3F5-FF16-4D87-9AA9-A1B91A9E61F6}" dt="2019-05-16T09:59:15.707" v="4003" actId="20577"/>
        <pc:sldMkLst>
          <pc:docMk/>
          <pc:sldMk cId="3566476852" sldId="313"/>
        </pc:sldMkLst>
        <pc:spChg chg="add del mod">
          <ac:chgData name="Grace Lowther" userId="a8fe573b-0694-470f-9a15-3d4093241c1c" providerId="ADAL" clId="{6117F3F5-FF16-4D87-9AA9-A1B91A9E61F6}" dt="2019-05-15T14:57:27.377" v="2063" actId="478"/>
          <ac:spMkLst>
            <pc:docMk/>
            <pc:sldMk cId="3566476852" sldId="313"/>
            <ac:spMk id="4" creationId="{4777F1CB-DB85-43A8-AB65-E724DCACE4C9}"/>
          </ac:spMkLst>
        </pc:spChg>
        <pc:spChg chg="del">
          <ac:chgData name="Grace Lowther" userId="a8fe573b-0694-470f-9a15-3d4093241c1c" providerId="ADAL" clId="{6117F3F5-FF16-4D87-9AA9-A1B91A9E61F6}" dt="2019-05-15T14:40:55.148" v="1516" actId="478"/>
          <ac:spMkLst>
            <pc:docMk/>
            <pc:sldMk cId="3566476852" sldId="313"/>
            <ac:spMk id="12" creationId="{3FDE6206-782B-4A4F-83EA-0A9AFADF2954}"/>
          </ac:spMkLst>
        </pc:spChg>
        <pc:spChg chg="del">
          <ac:chgData name="Grace Lowther" userId="a8fe573b-0694-470f-9a15-3d4093241c1c" providerId="ADAL" clId="{6117F3F5-FF16-4D87-9AA9-A1B91A9E61F6}" dt="2019-05-15T14:40:55.148" v="1516" actId="478"/>
          <ac:spMkLst>
            <pc:docMk/>
            <pc:sldMk cId="3566476852" sldId="313"/>
            <ac:spMk id="14" creationId="{1A539FD8-37DA-41CC-B2DD-57EBAD430DD7}"/>
          </ac:spMkLst>
        </pc:spChg>
        <pc:spChg chg="mod">
          <ac:chgData name="Grace Lowther" userId="a8fe573b-0694-470f-9a15-3d4093241c1c" providerId="ADAL" clId="{6117F3F5-FF16-4D87-9AA9-A1B91A9E61F6}" dt="2019-05-16T09:59:15.707" v="4003" actId="20577"/>
          <ac:spMkLst>
            <pc:docMk/>
            <pc:sldMk cId="3566476852" sldId="313"/>
            <ac:spMk id="19" creationId="{5252A847-DE45-4FA3-A1F8-EEBEB845FF8E}"/>
          </ac:spMkLst>
        </pc:spChg>
        <pc:spChg chg="add del mod">
          <ac:chgData name="Grace Lowther" userId="a8fe573b-0694-470f-9a15-3d4093241c1c" providerId="ADAL" clId="{6117F3F5-FF16-4D87-9AA9-A1B91A9E61F6}" dt="2019-05-15T14:57:27.377" v="2063" actId="478"/>
          <ac:spMkLst>
            <pc:docMk/>
            <pc:sldMk cId="3566476852" sldId="313"/>
            <ac:spMk id="30" creationId="{699888F1-D19E-402C-A203-7F077F3B4B52}"/>
          </ac:spMkLst>
        </pc:spChg>
        <pc:spChg chg="add">
          <ac:chgData name="Grace Lowther" userId="a8fe573b-0694-470f-9a15-3d4093241c1c" providerId="ADAL" clId="{6117F3F5-FF16-4D87-9AA9-A1B91A9E61F6}" dt="2019-05-15T14:57:27.577" v="2064"/>
          <ac:spMkLst>
            <pc:docMk/>
            <pc:sldMk cId="3566476852" sldId="313"/>
            <ac:spMk id="37" creationId="{AD513E7C-E2FB-42FB-B9D3-2173ACCDC317}"/>
          </ac:spMkLst>
        </pc:spChg>
        <pc:spChg chg="add">
          <ac:chgData name="Grace Lowther" userId="a8fe573b-0694-470f-9a15-3d4093241c1c" providerId="ADAL" clId="{6117F3F5-FF16-4D87-9AA9-A1B91A9E61F6}" dt="2019-05-15T14:57:27.577" v="2064"/>
          <ac:spMkLst>
            <pc:docMk/>
            <pc:sldMk cId="3566476852" sldId="313"/>
            <ac:spMk id="38" creationId="{A21FC8EB-3447-4415-AA32-1C494632927C}"/>
          </ac:spMkLst>
        </pc:spChg>
        <pc:spChg chg="add mod">
          <ac:chgData name="Grace Lowther" userId="a8fe573b-0694-470f-9a15-3d4093241c1c" providerId="ADAL" clId="{6117F3F5-FF16-4D87-9AA9-A1B91A9E61F6}" dt="2019-05-16T09:57:55.997" v="3962" actId="20577"/>
          <ac:spMkLst>
            <pc:docMk/>
            <pc:sldMk cId="3566476852" sldId="313"/>
            <ac:spMk id="39" creationId="{739A0AB2-DDFB-4A7D-8DF4-188BD013B00D}"/>
          </ac:spMkLst>
        </pc:spChg>
        <pc:spChg chg="add mod">
          <ac:chgData name="Grace Lowther" userId="a8fe573b-0694-470f-9a15-3d4093241c1c" providerId="ADAL" clId="{6117F3F5-FF16-4D87-9AA9-A1B91A9E61F6}" dt="2019-05-16T09:58:33.881" v="3980" actId="1037"/>
          <ac:spMkLst>
            <pc:docMk/>
            <pc:sldMk cId="3566476852" sldId="313"/>
            <ac:spMk id="40" creationId="{923F8E53-29E2-474E-93E8-77AD300A3051}"/>
          </ac:spMkLst>
        </pc:spChg>
        <pc:spChg chg="del">
          <ac:chgData name="Grace Lowther" userId="a8fe573b-0694-470f-9a15-3d4093241c1c" providerId="ADAL" clId="{6117F3F5-FF16-4D87-9AA9-A1B91A9E61F6}" dt="2019-05-15T14:40:55.148" v="1516" actId="478"/>
          <ac:spMkLst>
            <pc:docMk/>
            <pc:sldMk cId="3566476852" sldId="313"/>
            <ac:spMk id="44" creationId="{9E396787-DEEA-4655-A8B0-C09B1E475ABA}"/>
          </ac:spMkLst>
        </pc:spChg>
        <pc:spChg chg="del">
          <ac:chgData name="Grace Lowther" userId="a8fe573b-0694-470f-9a15-3d4093241c1c" providerId="ADAL" clId="{6117F3F5-FF16-4D87-9AA9-A1B91A9E61F6}" dt="2019-05-15T14:40:55.148" v="1516" actId="478"/>
          <ac:spMkLst>
            <pc:docMk/>
            <pc:sldMk cId="3566476852" sldId="313"/>
            <ac:spMk id="45" creationId="{FEDF2734-7AFA-4E27-A1D8-2CADD4807E9F}"/>
          </ac:spMkLst>
        </pc:spChg>
        <pc:spChg chg="del">
          <ac:chgData name="Grace Lowther" userId="a8fe573b-0694-470f-9a15-3d4093241c1c" providerId="ADAL" clId="{6117F3F5-FF16-4D87-9AA9-A1B91A9E61F6}" dt="2019-05-15T14:40:55.148" v="1516" actId="478"/>
          <ac:spMkLst>
            <pc:docMk/>
            <pc:sldMk cId="3566476852" sldId="313"/>
            <ac:spMk id="46" creationId="{5A5A7412-4184-4ED1-8CD7-E9B0D688A168}"/>
          </ac:spMkLst>
        </pc:spChg>
        <pc:grpChg chg="del">
          <ac:chgData name="Grace Lowther" userId="a8fe573b-0694-470f-9a15-3d4093241c1c" providerId="ADAL" clId="{6117F3F5-FF16-4D87-9AA9-A1B91A9E61F6}" dt="2019-05-15T14:40:55.148" v="1516" actId="478"/>
          <ac:grpSpMkLst>
            <pc:docMk/>
            <pc:sldMk cId="3566476852" sldId="313"/>
            <ac:grpSpMk id="10" creationId="{DF255A58-A193-4ED4-AA7A-6FEF0E61246E}"/>
          </ac:grpSpMkLst>
        </pc:grpChg>
        <pc:grpChg chg="del">
          <ac:chgData name="Grace Lowther" userId="a8fe573b-0694-470f-9a15-3d4093241c1c" providerId="ADAL" clId="{6117F3F5-FF16-4D87-9AA9-A1B91A9E61F6}" dt="2019-05-16T09:53:02.085" v="3800" actId="478"/>
          <ac:grpSpMkLst>
            <pc:docMk/>
            <pc:sldMk cId="3566476852" sldId="313"/>
            <ac:grpSpMk id="16" creationId="{B31300A9-E3C5-4701-8EF1-45ED088A04DD}"/>
          </ac:grpSpMkLst>
        </pc:grpChg>
        <pc:grpChg chg="add">
          <ac:chgData name="Grace Lowther" userId="a8fe573b-0694-470f-9a15-3d4093241c1c" providerId="ADAL" clId="{6117F3F5-FF16-4D87-9AA9-A1B91A9E61F6}" dt="2019-05-16T09:53:02.210" v="3801"/>
          <ac:grpSpMkLst>
            <pc:docMk/>
            <pc:sldMk cId="3566476852" sldId="313"/>
            <ac:grpSpMk id="20" creationId="{46CC6711-3586-46BF-BAEA-CB0CDAC74052}"/>
          </ac:grpSpMkLst>
        </pc:grpChg>
        <pc:graphicFrameChg chg="del">
          <ac:chgData name="Grace Lowther" userId="a8fe573b-0694-470f-9a15-3d4093241c1c" providerId="ADAL" clId="{6117F3F5-FF16-4D87-9AA9-A1B91A9E61F6}" dt="2019-05-15T14:40:55.148" v="1516" actId="478"/>
          <ac:graphicFrameMkLst>
            <pc:docMk/>
            <pc:sldMk cId="3566476852" sldId="313"/>
            <ac:graphicFrameMk id="11" creationId="{B81F5489-2514-4E65-9FFF-AA82A80F1D18}"/>
          </ac:graphicFrameMkLst>
        </pc:graphicFrameChg>
        <pc:graphicFrameChg chg="del">
          <ac:chgData name="Grace Lowther" userId="a8fe573b-0694-470f-9a15-3d4093241c1c" providerId="ADAL" clId="{6117F3F5-FF16-4D87-9AA9-A1B91A9E61F6}" dt="2019-05-15T14:40:55.148" v="1516" actId="478"/>
          <ac:graphicFrameMkLst>
            <pc:docMk/>
            <pc:sldMk cId="3566476852" sldId="313"/>
            <ac:graphicFrameMk id="15" creationId="{27B7E966-F3CE-4E55-AD54-BE7E0E3E73C2}"/>
          </ac:graphicFrameMkLst>
        </pc:graphicFrameChg>
        <pc:graphicFrameChg chg="add mod">
          <ac:chgData name="Grace Lowther" userId="a8fe573b-0694-470f-9a15-3d4093241c1c" providerId="ADAL" clId="{6117F3F5-FF16-4D87-9AA9-A1B91A9E61F6}" dt="2019-05-15T14:55:10.976" v="1990" actId="1076"/>
          <ac:graphicFrameMkLst>
            <pc:docMk/>
            <pc:sldMk cId="3566476852" sldId="313"/>
            <ac:graphicFrameMk id="31" creationId="{A17B7A89-6CC0-4D12-8276-C9EB8BAB4A8E}"/>
          </ac:graphicFrameMkLst>
        </pc:graphicFrameChg>
        <pc:graphicFrameChg chg="add mod modGraphic">
          <ac:chgData name="Grace Lowther" userId="a8fe573b-0694-470f-9a15-3d4093241c1c" providerId="ADAL" clId="{6117F3F5-FF16-4D87-9AA9-A1B91A9E61F6}" dt="2019-05-15T14:55:37.114" v="2019" actId="20577"/>
          <ac:graphicFrameMkLst>
            <pc:docMk/>
            <pc:sldMk cId="3566476852" sldId="313"/>
            <ac:graphicFrameMk id="32" creationId="{DCD3336F-85D5-446E-84B9-80096581602D}"/>
          </ac:graphicFrameMkLst>
        </pc:graphicFrameChg>
        <pc:graphicFrameChg chg="del">
          <ac:chgData name="Grace Lowther" userId="a8fe573b-0694-470f-9a15-3d4093241c1c" providerId="ADAL" clId="{6117F3F5-FF16-4D87-9AA9-A1B91A9E61F6}" dt="2019-05-15T14:40:55.148" v="1516" actId="478"/>
          <ac:graphicFrameMkLst>
            <pc:docMk/>
            <pc:sldMk cId="3566476852" sldId="313"/>
            <ac:graphicFrameMk id="42" creationId="{DD0FD335-1B0D-4C77-82F4-9A76554F3A6C}"/>
          </ac:graphicFrameMkLst>
        </pc:graphicFrameChg>
        <pc:graphicFrameChg chg="del">
          <ac:chgData name="Grace Lowther" userId="a8fe573b-0694-470f-9a15-3d4093241c1c" providerId="ADAL" clId="{6117F3F5-FF16-4D87-9AA9-A1B91A9E61F6}" dt="2019-05-15T14:40:55.148" v="1516" actId="478"/>
          <ac:graphicFrameMkLst>
            <pc:docMk/>
            <pc:sldMk cId="3566476852" sldId="313"/>
            <ac:graphicFrameMk id="47" creationId="{F9B164C8-89B1-4224-890F-B1819109EC2B}"/>
          </ac:graphicFrameMkLst>
        </pc:graphicFrameChg>
        <pc:graphicFrameChg chg="del">
          <ac:chgData name="Grace Lowther" userId="a8fe573b-0694-470f-9a15-3d4093241c1c" providerId="ADAL" clId="{6117F3F5-FF16-4D87-9AA9-A1B91A9E61F6}" dt="2019-05-15T14:40:55.148" v="1516" actId="478"/>
          <ac:graphicFrameMkLst>
            <pc:docMk/>
            <pc:sldMk cId="3566476852" sldId="313"/>
            <ac:graphicFrameMk id="48" creationId="{40AC43FC-C2DB-4077-9536-95CD698E001D}"/>
          </ac:graphicFrameMkLst>
        </pc:graphicFrameChg>
        <pc:graphicFrameChg chg="del">
          <ac:chgData name="Grace Lowther" userId="a8fe573b-0694-470f-9a15-3d4093241c1c" providerId="ADAL" clId="{6117F3F5-FF16-4D87-9AA9-A1B91A9E61F6}" dt="2019-05-15T14:40:55.148" v="1516" actId="478"/>
          <ac:graphicFrameMkLst>
            <pc:docMk/>
            <pc:sldMk cId="3566476852" sldId="313"/>
            <ac:graphicFrameMk id="49" creationId="{FA315E50-40AB-4575-84D1-0B782C3C647F}"/>
          </ac:graphicFrameMkLst>
        </pc:graphicFrameChg>
        <pc:picChg chg="add del mod">
          <ac:chgData name="Grace Lowther" userId="a8fe573b-0694-470f-9a15-3d4093241c1c" providerId="ADAL" clId="{6117F3F5-FF16-4D87-9AA9-A1B91A9E61F6}" dt="2019-05-15T14:46:07.147" v="1681" actId="478"/>
          <ac:picMkLst>
            <pc:docMk/>
            <pc:sldMk cId="3566476852" sldId="313"/>
            <ac:picMk id="2" creationId="{57D499B2-8CF8-4790-B760-DC15BA334E93}"/>
          </ac:picMkLst>
        </pc:picChg>
        <pc:picChg chg="add mod">
          <ac:chgData name="Grace Lowther" userId="a8fe573b-0694-470f-9a15-3d4093241c1c" providerId="ADAL" clId="{6117F3F5-FF16-4D87-9AA9-A1B91A9E61F6}" dt="2019-05-15T14:54:59.829" v="1988" actId="14100"/>
          <ac:picMkLst>
            <pc:docMk/>
            <pc:sldMk cId="3566476852" sldId="313"/>
            <ac:picMk id="5" creationId="{4F34C6D6-DD21-4C12-BBB2-C0441991E7F8}"/>
          </ac:picMkLst>
        </pc:picChg>
        <pc:picChg chg="add del mod">
          <ac:chgData name="Grace Lowther" userId="a8fe573b-0694-470f-9a15-3d4093241c1c" providerId="ADAL" clId="{6117F3F5-FF16-4D87-9AA9-A1B91A9E61F6}" dt="2019-05-15T14:57:27.377" v="2063" actId="478"/>
          <ac:picMkLst>
            <pc:docMk/>
            <pc:sldMk cId="3566476852" sldId="313"/>
            <ac:picMk id="28" creationId="{01C3C216-D422-425D-8AEC-B9442F1FF0A0}"/>
          </ac:picMkLst>
        </pc:picChg>
        <pc:picChg chg="add del mod">
          <ac:chgData name="Grace Lowther" userId="a8fe573b-0694-470f-9a15-3d4093241c1c" providerId="ADAL" clId="{6117F3F5-FF16-4D87-9AA9-A1B91A9E61F6}" dt="2019-05-15T14:57:27.377" v="2063" actId="478"/>
          <ac:picMkLst>
            <pc:docMk/>
            <pc:sldMk cId="3566476852" sldId="313"/>
            <ac:picMk id="29" creationId="{781523E8-8A19-4809-85FF-E156A767E288}"/>
          </ac:picMkLst>
        </pc:picChg>
        <pc:picChg chg="add">
          <ac:chgData name="Grace Lowther" userId="a8fe573b-0694-470f-9a15-3d4093241c1c" providerId="ADAL" clId="{6117F3F5-FF16-4D87-9AA9-A1B91A9E61F6}" dt="2019-05-15T14:57:27.577" v="2064"/>
          <ac:picMkLst>
            <pc:docMk/>
            <pc:sldMk cId="3566476852" sldId="313"/>
            <ac:picMk id="33" creationId="{EC54581C-E4C4-49F0-A565-BE4078043785}"/>
          </ac:picMkLst>
        </pc:picChg>
        <pc:picChg chg="add">
          <ac:chgData name="Grace Lowther" userId="a8fe573b-0694-470f-9a15-3d4093241c1c" providerId="ADAL" clId="{6117F3F5-FF16-4D87-9AA9-A1B91A9E61F6}" dt="2019-05-15T14:57:27.577" v="2064"/>
          <ac:picMkLst>
            <pc:docMk/>
            <pc:sldMk cId="3566476852" sldId="313"/>
            <ac:picMk id="34" creationId="{7BE39922-BC35-4079-BD0F-CE70539BD36A}"/>
          </ac:picMkLst>
        </pc:picChg>
        <pc:cxnChg chg="del">
          <ac:chgData name="Grace Lowther" userId="a8fe573b-0694-470f-9a15-3d4093241c1c" providerId="ADAL" clId="{6117F3F5-FF16-4D87-9AA9-A1B91A9E61F6}" dt="2019-05-15T14:40:55.148" v="1516" actId="478"/>
          <ac:cxnSpMkLst>
            <pc:docMk/>
            <pc:sldMk cId="3566476852" sldId="313"/>
            <ac:cxnSpMk id="3" creationId="{69542638-1561-42A4-B048-3C86F94AF558}"/>
          </ac:cxnSpMkLst>
        </pc:cxnChg>
        <pc:cxnChg chg="del">
          <ac:chgData name="Grace Lowther" userId="a8fe573b-0694-470f-9a15-3d4093241c1c" providerId="ADAL" clId="{6117F3F5-FF16-4D87-9AA9-A1B91A9E61F6}" dt="2019-05-15T14:40:55.148" v="1516" actId="478"/>
          <ac:cxnSpMkLst>
            <pc:docMk/>
            <pc:sldMk cId="3566476852" sldId="313"/>
            <ac:cxnSpMk id="26" creationId="{E5B92EA0-44F1-446B-A018-CB5C65EA0582}"/>
          </ac:cxnSpMkLst>
        </pc:cxnChg>
        <pc:cxnChg chg="del">
          <ac:chgData name="Grace Lowther" userId="a8fe573b-0694-470f-9a15-3d4093241c1c" providerId="ADAL" clId="{6117F3F5-FF16-4D87-9AA9-A1B91A9E61F6}" dt="2019-05-15T14:40:55.148" v="1516" actId="478"/>
          <ac:cxnSpMkLst>
            <pc:docMk/>
            <pc:sldMk cId="3566476852" sldId="313"/>
            <ac:cxnSpMk id="27" creationId="{9462547E-5686-4462-9C1B-DA83EE6E6879}"/>
          </ac:cxnSpMkLst>
        </pc:cxnChg>
      </pc:sldChg>
      <pc:sldChg chg="addSp delSp modSp add ord">
        <pc:chgData name="Grace Lowther" userId="a8fe573b-0694-470f-9a15-3d4093241c1c" providerId="ADAL" clId="{6117F3F5-FF16-4D87-9AA9-A1B91A9E61F6}" dt="2019-05-16T09:53:09.827" v="3807"/>
        <pc:sldMkLst>
          <pc:docMk/>
          <pc:sldMk cId="2725065969" sldId="314"/>
        </pc:sldMkLst>
        <pc:spChg chg="add mod">
          <ac:chgData name="Grace Lowther" userId="a8fe573b-0694-470f-9a15-3d4093241c1c" providerId="ADAL" clId="{6117F3F5-FF16-4D87-9AA9-A1B91A9E61F6}" dt="2019-05-15T15:14:48.285" v="2725" actId="404"/>
          <ac:spMkLst>
            <pc:docMk/>
            <pc:sldMk cId="2725065969" sldId="314"/>
            <ac:spMk id="12" creationId="{12CB86DB-D83B-4D2A-84D6-A0D6527D940B}"/>
          </ac:spMkLst>
        </pc:spChg>
        <pc:spChg chg="add mod">
          <ac:chgData name="Grace Lowther" userId="a8fe573b-0694-470f-9a15-3d4093241c1c" providerId="ADAL" clId="{6117F3F5-FF16-4D87-9AA9-A1B91A9E61F6}" dt="2019-05-15T15:14:48.285" v="2725" actId="404"/>
          <ac:spMkLst>
            <pc:docMk/>
            <pc:sldMk cId="2725065969" sldId="314"/>
            <ac:spMk id="14" creationId="{ECEB3625-D5E9-40EC-AFDF-E35A99405248}"/>
          </ac:spMkLst>
        </pc:spChg>
        <pc:spChg chg="mod">
          <ac:chgData name="Grace Lowther" userId="a8fe573b-0694-470f-9a15-3d4093241c1c" providerId="ADAL" clId="{6117F3F5-FF16-4D87-9AA9-A1B91A9E61F6}" dt="2019-05-15T17:26:32.327" v="3473" actId="20577"/>
          <ac:spMkLst>
            <pc:docMk/>
            <pc:sldMk cId="2725065969" sldId="314"/>
            <ac:spMk id="19" creationId="{5252A847-DE45-4FA3-A1F8-EEBEB845FF8E}"/>
          </ac:spMkLst>
        </pc:spChg>
        <pc:spChg chg="add mod">
          <ac:chgData name="Grace Lowther" userId="a8fe573b-0694-470f-9a15-3d4093241c1c" providerId="ADAL" clId="{6117F3F5-FF16-4D87-9AA9-A1B91A9E61F6}" dt="2019-05-15T15:14:48.285" v="2725" actId="404"/>
          <ac:spMkLst>
            <pc:docMk/>
            <pc:sldMk cId="2725065969" sldId="314"/>
            <ac:spMk id="23" creationId="{BB95BB43-61A4-4A6C-84C5-9B509FA43A8E}"/>
          </ac:spMkLst>
        </pc:spChg>
        <pc:spChg chg="add mod">
          <ac:chgData name="Grace Lowther" userId="a8fe573b-0694-470f-9a15-3d4093241c1c" providerId="ADAL" clId="{6117F3F5-FF16-4D87-9AA9-A1B91A9E61F6}" dt="2019-05-15T15:14:48.285" v="2725" actId="404"/>
          <ac:spMkLst>
            <pc:docMk/>
            <pc:sldMk cId="2725065969" sldId="314"/>
            <ac:spMk id="24" creationId="{0F8744F4-243D-41C6-A80E-8194092D3CC7}"/>
          </ac:spMkLst>
        </pc:spChg>
        <pc:spChg chg="add mod">
          <ac:chgData name="Grace Lowther" userId="a8fe573b-0694-470f-9a15-3d4093241c1c" providerId="ADAL" clId="{6117F3F5-FF16-4D87-9AA9-A1B91A9E61F6}" dt="2019-05-15T15:14:48.285" v="2725" actId="404"/>
          <ac:spMkLst>
            <pc:docMk/>
            <pc:sldMk cId="2725065969" sldId="314"/>
            <ac:spMk id="25" creationId="{231AB7B9-ACF6-4EB3-9797-48C4D740C59C}"/>
          </ac:spMkLst>
        </pc:spChg>
        <pc:spChg chg="add mod">
          <ac:chgData name="Grace Lowther" userId="a8fe573b-0694-470f-9a15-3d4093241c1c" providerId="ADAL" clId="{6117F3F5-FF16-4D87-9AA9-A1B91A9E61F6}" dt="2019-05-15T15:14:48.285" v="2725" actId="404"/>
          <ac:spMkLst>
            <pc:docMk/>
            <pc:sldMk cId="2725065969" sldId="314"/>
            <ac:spMk id="26" creationId="{522B237E-9736-47AF-870B-EE09DD39355C}"/>
          </ac:spMkLst>
        </pc:spChg>
        <pc:spChg chg="add mod">
          <ac:chgData name="Grace Lowther" userId="a8fe573b-0694-470f-9a15-3d4093241c1c" providerId="ADAL" clId="{6117F3F5-FF16-4D87-9AA9-A1B91A9E61F6}" dt="2019-05-15T15:14:48.285" v="2725" actId="404"/>
          <ac:spMkLst>
            <pc:docMk/>
            <pc:sldMk cId="2725065969" sldId="314"/>
            <ac:spMk id="27" creationId="{DE9AC869-FDB0-4022-A338-38B568457246}"/>
          </ac:spMkLst>
        </pc:spChg>
        <pc:spChg chg="add mod">
          <ac:chgData name="Grace Lowther" userId="a8fe573b-0694-470f-9a15-3d4093241c1c" providerId="ADAL" clId="{6117F3F5-FF16-4D87-9AA9-A1B91A9E61F6}" dt="2019-05-15T15:14:48.285" v="2725" actId="404"/>
          <ac:spMkLst>
            <pc:docMk/>
            <pc:sldMk cId="2725065969" sldId="314"/>
            <ac:spMk id="28" creationId="{8F7661D9-725F-4209-AC54-33445B09339A}"/>
          </ac:spMkLst>
        </pc:spChg>
        <pc:spChg chg="add mod">
          <ac:chgData name="Grace Lowther" userId="a8fe573b-0694-470f-9a15-3d4093241c1c" providerId="ADAL" clId="{6117F3F5-FF16-4D87-9AA9-A1B91A9E61F6}" dt="2019-05-15T15:14:48.285" v="2725" actId="404"/>
          <ac:spMkLst>
            <pc:docMk/>
            <pc:sldMk cId="2725065969" sldId="314"/>
            <ac:spMk id="29" creationId="{544665B6-7508-4666-8743-E8CC360E8867}"/>
          </ac:spMkLst>
        </pc:spChg>
        <pc:spChg chg="add mod">
          <ac:chgData name="Grace Lowther" userId="a8fe573b-0694-470f-9a15-3d4093241c1c" providerId="ADAL" clId="{6117F3F5-FF16-4D87-9AA9-A1B91A9E61F6}" dt="2019-05-15T15:14:48.285" v="2725" actId="404"/>
          <ac:spMkLst>
            <pc:docMk/>
            <pc:sldMk cId="2725065969" sldId="314"/>
            <ac:spMk id="30" creationId="{2E39D8F0-DC5B-4FBC-98D0-2B3154A4B675}"/>
          </ac:spMkLst>
        </pc:spChg>
        <pc:grpChg chg="add del mod">
          <ac:chgData name="Grace Lowther" userId="a8fe573b-0694-470f-9a15-3d4093241c1c" providerId="ADAL" clId="{6117F3F5-FF16-4D87-9AA9-A1B91A9E61F6}" dt="2019-05-15T15:11:16.948" v="2602" actId="165"/>
          <ac:grpSpMkLst>
            <pc:docMk/>
            <pc:sldMk cId="2725065969" sldId="314"/>
            <ac:grpSpMk id="11" creationId="{5440E956-3781-404E-88F5-CD16E7089E90}"/>
          </ac:grpSpMkLst>
        </pc:grpChg>
        <pc:grpChg chg="add mod">
          <ac:chgData name="Grace Lowther" userId="a8fe573b-0694-470f-9a15-3d4093241c1c" providerId="ADAL" clId="{6117F3F5-FF16-4D87-9AA9-A1B91A9E61F6}" dt="2019-05-15T15:13:59.169" v="2715" actId="164"/>
          <ac:grpSpMkLst>
            <pc:docMk/>
            <pc:sldMk cId="2725065969" sldId="314"/>
            <ac:grpSpMk id="13" creationId="{73AE83E3-AF67-4D22-8AA7-E6C78B19212E}"/>
          </ac:grpSpMkLst>
        </pc:grpChg>
        <pc:grpChg chg="del">
          <ac:chgData name="Grace Lowther" userId="a8fe573b-0694-470f-9a15-3d4093241c1c" providerId="ADAL" clId="{6117F3F5-FF16-4D87-9AA9-A1B91A9E61F6}" dt="2019-05-16T09:53:09.704" v="3806" actId="478"/>
          <ac:grpSpMkLst>
            <pc:docMk/>
            <pc:sldMk cId="2725065969" sldId="314"/>
            <ac:grpSpMk id="16" creationId="{B31300A9-E3C5-4701-8EF1-45ED088A04DD}"/>
          </ac:grpSpMkLst>
        </pc:grpChg>
        <pc:grpChg chg="add mod">
          <ac:chgData name="Grace Lowther" userId="a8fe573b-0694-470f-9a15-3d4093241c1c" providerId="ADAL" clId="{6117F3F5-FF16-4D87-9AA9-A1B91A9E61F6}" dt="2019-05-15T17:26:18.687" v="3470" actId="1076"/>
          <ac:grpSpMkLst>
            <pc:docMk/>
            <pc:sldMk cId="2725065969" sldId="314"/>
            <ac:grpSpMk id="31" creationId="{B0BD3A24-712C-4776-8290-C29295550D7A}"/>
          </ac:grpSpMkLst>
        </pc:grpChg>
        <pc:grpChg chg="add">
          <ac:chgData name="Grace Lowther" userId="a8fe573b-0694-470f-9a15-3d4093241c1c" providerId="ADAL" clId="{6117F3F5-FF16-4D87-9AA9-A1B91A9E61F6}" dt="2019-05-16T09:53:09.827" v="3807"/>
          <ac:grpSpMkLst>
            <pc:docMk/>
            <pc:sldMk cId="2725065969" sldId="314"/>
            <ac:grpSpMk id="32" creationId="{9041C976-6ADA-4187-BA42-0088D5BB4909}"/>
          </ac:grpSpMkLst>
        </pc:grpChg>
        <pc:graphicFrameChg chg="add mod modGraphic">
          <ac:chgData name="Grace Lowther" userId="a8fe573b-0694-470f-9a15-3d4093241c1c" providerId="ADAL" clId="{6117F3F5-FF16-4D87-9AA9-A1B91A9E61F6}" dt="2019-05-15T15:02:25.001" v="2416" actId="13219"/>
          <ac:graphicFrameMkLst>
            <pc:docMk/>
            <pc:sldMk cId="2725065969" sldId="314"/>
            <ac:graphicFrameMk id="9" creationId="{7193223B-DB86-4FC0-9452-63527C0947C5}"/>
          </ac:graphicFrameMkLst>
        </pc:graphicFrameChg>
        <pc:graphicFrameChg chg="add mod modGraphic">
          <ac:chgData name="Grace Lowther" userId="a8fe573b-0694-470f-9a15-3d4093241c1c" providerId="ADAL" clId="{6117F3F5-FF16-4D87-9AA9-A1B91A9E61F6}" dt="2019-05-15T15:02:51.654" v="2425"/>
          <ac:graphicFrameMkLst>
            <pc:docMk/>
            <pc:sldMk cId="2725065969" sldId="314"/>
            <ac:graphicFrameMk id="10" creationId="{ED218128-F46D-4E4A-A8FC-18B9651BA3C9}"/>
          </ac:graphicFrameMkLst>
        </pc:graphicFrameChg>
        <pc:picChg chg="add mod">
          <ac:chgData name="Grace Lowther" userId="a8fe573b-0694-470f-9a15-3d4093241c1c" providerId="ADAL" clId="{6117F3F5-FF16-4D87-9AA9-A1B91A9E61F6}" dt="2019-05-15T14:59:52.133" v="2304" actId="1076"/>
          <ac:picMkLst>
            <pc:docMk/>
            <pc:sldMk cId="2725065969" sldId="314"/>
            <ac:picMk id="2" creationId="{61FE12D2-C123-4FBF-9A5C-E337B6172A82}"/>
          </ac:picMkLst>
        </pc:picChg>
        <pc:picChg chg="add del mod">
          <ac:chgData name="Grace Lowther" userId="a8fe573b-0694-470f-9a15-3d4093241c1c" providerId="ADAL" clId="{6117F3F5-FF16-4D87-9AA9-A1B91A9E61F6}" dt="2019-05-15T15:04:23.761" v="2431" actId="478"/>
          <ac:picMkLst>
            <pc:docMk/>
            <pc:sldMk cId="2725065969" sldId="314"/>
            <ac:picMk id="3" creationId="{679F963F-836B-4F35-96F2-3F2BB75339E9}"/>
          </ac:picMkLst>
        </pc:picChg>
        <pc:picChg chg="add del mod">
          <ac:chgData name="Grace Lowther" userId="a8fe573b-0694-470f-9a15-3d4093241c1c" providerId="ADAL" clId="{6117F3F5-FF16-4D87-9AA9-A1B91A9E61F6}" dt="2019-05-15T15:04:23.761" v="2431" actId="478"/>
          <ac:picMkLst>
            <pc:docMk/>
            <pc:sldMk cId="2725065969" sldId="314"/>
            <ac:picMk id="4" creationId="{795BEC3B-9F26-487A-A9D0-63AC0CF6B722}"/>
          </ac:picMkLst>
        </pc:picChg>
        <pc:picChg chg="add del">
          <ac:chgData name="Grace Lowther" userId="a8fe573b-0694-470f-9a15-3d4093241c1c" providerId="ADAL" clId="{6117F3F5-FF16-4D87-9AA9-A1B91A9E61F6}" dt="2019-05-15T15:04:23.761" v="2431" actId="478"/>
          <ac:picMkLst>
            <pc:docMk/>
            <pc:sldMk cId="2725065969" sldId="314"/>
            <ac:picMk id="5" creationId="{BC2A8FE0-77F4-4D67-90CE-B5BE7230CC19}"/>
          </ac:picMkLst>
        </pc:picChg>
        <pc:picChg chg="add del mod">
          <ac:chgData name="Grace Lowther" userId="a8fe573b-0694-470f-9a15-3d4093241c1c" providerId="ADAL" clId="{6117F3F5-FF16-4D87-9AA9-A1B91A9E61F6}" dt="2019-05-15T15:06:23.576" v="2438" actId="478"/>
          <ac:picMkLst>
            <pc:docMk/>
            <pc:sldMk cId="2725065969" sldId="314"/>
            <ac:picMk id="6" creationId="{FBA29921-2900-4DD4-9AD6-A7EF817B4C8A}"/>
          </ac:picMkLst>
        </pc:picChg>
        <pc:picChg chg="add mod topLvl">
          <ac:chgData name="Grace Lowther" userId="a8fe573b-0694-470f-9a15-3d4093241c1c" providerId="ADAL" clId="{6117F3F5-FF16-4D87-9AA9-A1B91A9E61F6}" dt="2019-05-15T15:11:34.028" v="2630" actId="164"/>
          <ac:picMkLst>
            <pc:docMk/>
            <pc:sldMk cId="2725065969" sldId="314"/>
            <ac:picMk id="7" creationId="{33439A41-0E29-481D-A1BE-0D910BDB880D}"/>
          </ac:picMkLst>
        </pc:picChg>
        <pc:picChg chg="add mod topLvl">
          <ac:chgData name="Grace Lowther" userId="a8fe573b-0694-470f-9a15-3d4093241c1c" providerId="ADAL" clId="{6117F3F5-FF16-4D87-9AA9-A1B91A9E61F6}" dt="2019-05-15T15:11:34.028" v="2630" actId="164"/>
          <ac:picMkLst>
            <pc:docMk/>
            <pc:sldMk cId="2725065969" sldId="314"/>
            <ac:picMk id="15" creationId="{6AA184D8-94F0-442A-9947-07610A5625B0}"/>
          </ac:picMkLst>
        </pc:picChg>
        <pc:picChg chg="add mod topLvl">
          <ac:chgData name="Grace Lowther" userId="a8fe573b-0694-470f-9a15-3d4093241c1c" providerId="ADAL" clId="{6117F3F5-FF16-4D87-9AA9-A1B91A9E61F6}" dt="2019-05-15T15:11:34.028" v="2630" actId="164"/>
          <ac:picMkLst>
            <pc:docMk/>
            <pc:sldMk cId="2725065969" sldId="314"/>
            <ac:picMk id="20" creationId="{F08A86C3-468D-41F0-B37D-274CDA3FBEAE}"/>
          </ac:picMkLst>
        </pc:picChg>
        <pc:picChg chg="add mod topLvl">
          <ac:chgData name="Grace Lowther" userId="a8fe573b-0694-470f-9a15-3d4093241c1c" providerId="ADAL" clId="{6117F3F5-FF16-4D87-9AA9-A1B91A9E61F6}" dt="2019-05-15T15:11:34.028" v="2630" actId="164"/>
          <ac:picMkLst>
            <pc:docMk/>
            <pc:sldMk cId="2725065969" sldId="314"/>
            <ac:picMk id="21" creationId="{68340D59-49AB-43F9-8806-1DD0BE6431D9}"/>
          </ac:picMkLst>
        </pc:picChg>
        <pc:picChg chg="add mod topLvl">
          <ac:chgData name="Grace Lowther" userId="a8fe573b-0694-470f-9a15-3d4093241c1c" providerId="ADAL" clId="{6117F3F5-FF16-4D87-9AA9-A1B91A9E61F6}" dt="2019-05-15T15:11:34.028" v="2630" actId="164"/>
          <ac:picMkLst>
            <pc:docMk/>
            <pc:sldMk cId="2725065969" sldId="314"/>
            <ac:picMk id="22" creationId="{81A93637-9966-4C9B-8034-10AFEC138931}"/>
          </ac:picMkLst>
        </pc:picChg>
      </pc:sldChg>
      <pc:sldChg chg="addSp delSp modSp add">
        <pc:chgData name="Grace Lowther" userId="a8fe573b-0694-470f-9a15-3d4093241c1c" providerId="ADAL" clId="{6117F3F5-FF16-4D87-9AA9-A1B91A9E61F6}" dt="2019-05-16T10:00:53.281" v="4026" actId="6549"/>
        <pc:sldMkLst>
          <pc:docMk/>
          <pc:sldMk cId="1607318241" sldId="315"/>
        </pc:sldMkLst>
        <pc:spChg chg="add del mod">
          <ac:chgData name="Grace Lowther" userId="a8fe573b-0694-470f-9a15-3d4093241c1c" providerId="ADAL" clId="{6117F3F5-FF16-4D87-9AA9-A1B91A9E61F6}" dt="2019-05-15T15:18:28.863" v="2803" actId="478"/>
          <ac:spMkLst>
            <pc:docMk/>
            <pc:sldMk cId="1607318241" sldId="315"/>
            <ac:spMk id="3" creationId="{E5E34E1D-1805-4137-B50D-4BD87D3A55DA}"/>
          </ac:spMkLst>
        </pc:spChg>
        <pc:spChg chg="add mod">
          <ac:chgData name="Grace Lowther" userId="a8fe573b-0694-470f-9a15-3d4093241c1c" providerId="ADAL" clId="{6117F3F5-FF16-4D87-9AA9-A1B91A9E61F6}" dt="2019-05-15T15:18:55.777" v="2900" actId="20577"/>
          <ac:spMkLst>
            <pc:docMk/>
            <pc:sldMk cId="1607318241" sldId="315"/>
            <ac:spMk id="9" creationId="{6AAEEDDB-5FE6-4409-9EE4-CD04250757FB}"/>
          </ac:spMkLst>
        </pc:spChg>
        <pc:spChg chg="mod">
          <ac:chgData name="Grace Lowther" userId="a8fe573b-0694-470f-9a15-3d4093241c1c" providerId="ADAL" clId="{6117F3F5-FF16-4D87-9AA9-A1B91A9E61F6}" dt="2019-05-16T10:00:53.281" v="4026" actId="6549"/>
          <ac:spMkLst>
            <pc:docMk/>
            <pc:sldMk cId="1607318241" sldId="315"/>
            <ac:spMk id="19" creationId="{5252A847-DE45-4FA3-A1F8-EEBEB845FF8E}"/>
          </ac:spMkLst>
        </pc:spChg>
        <pc:grpChg chg="add">
          <ac:chgData name="Grace Lowther" userId="a8fe573b-0694-470f-9a15-3d4093241c1c" providerId="ADAL" clId="{6117F3F5-FF16-4D87-9AA9-A1B91A9E61F6}" dt="2019-05-16T09:53:16.544" v="3811"/>
          <ac:grpSpMkLst>
            <pc:docMk/>
            <pc:sldMk cId="1607318241" sldId="315"/>
            <ac:grpSpMk id="13" creationId="{DE723903-4C42-4EFC-A859-4B5A2C0794A3}"/>
          </ac:grpSpMkLst>
        </pc:grpChg>
        <pc:grpChg chg="del">
          <ac:chgData name="Grace Lowther" userId="a8fe573b-0694-470f-9a15-3d4093241c1c" providerId="ADAL" clId="{6117F3F5-FF16-4D87-9AA9-A1B91A9E61F6}" dt="2019-05-16T09:53:16.436" v="3810" actId="478"/>
          <ac:grpSpMkLst>
            <pc:docMk/>
            <pc:sldMk cId="1607318241" sldId="315"/>
            <ac:grpSpMk id="16" creationId="{B31300A9-E3C5-4701-8EF1-45ED088A04DD}"/>
          </ac:grpSpMkLst>
        </pc:grpChg>
        <pc:graphicFrameChg chg="add mod">
          <ac:chgData name="Grace Lowther" userId="a8fe573b-0694-470f-9a15-3d4093241c1c" providerId="ADAL" clId="{6117F3F5-FF16-4D87-9AA9-A1B91A9E61F6}" dt="2019-05-15T15:20:40.406" v="3038" actId="1037"/>
          <ac:graphicFrameMkLst>
            <pc:docMk/>
            <pc:sldMk cId="1607318241" sldId="315"/>
            <ac:graphicFrameMk id="11" creationId="{0215F4D9-5822-418E-81C7-42C2A06F43B1}"/>
          </ac:graphicFrameMkLst>
        </pc:graphicFrameChg>
        <pc:graphicFrameChg chg="add mod modGraphic">
          <ac:chgData name="Grace Lowther" userId="a8fe573b-0694-470f-9a15-3d4093241c1c" providerId="ADAL" clId="{6117F3F5-FF16-4D87-9AA9-A1B91A9E61F6}" dt="2019-05-15T15:21:42.374" v="3085" actId="20577"/>
          <ac:graphicFrameMkLst>
            <pc:docMk/>
            <pc:sldMk cId="1607318241" sldId="315"/>
            <ac:graphicFrameMk id="12" creationId="{ABFDC73A-090D-40A1-B5E1-80215CF7F32D}"/>
          </ac:graphicFrameMkLst>
        </pc:graphicFrameChg>
        <pc:picChg chg="add mod">
          <ac:chgData name="Grace Lowther" userId="a8fe573b-0694-470f-9a15-3d4093241c1c" providerId="ADAL" clId="{6117F3F5-FF16-4D87-9AA9-A1B91A9E61F6}" dt="2019-05-15T15:20:06.241" v="2999" actId="14100"/>
          <ac:picMkLst>
            <pc:docMk/>
            <pc:sldMk cId="1607318241" sldId="315"/>
            <ac:picMk id="2" creationId="{29445159-1D59-4A17-AA30-C31EAABB944A}"/>
          </ac:picMkLst>
        </pc:picChg>
        <pc:picChg chg="add mod">
          <ac:chgData name="Grace Lowther" userId="a8fe573b-0694-470f-9a15-3d4093241c1c" providerId="ADAL" clId="{6117F3F5-FF16-4D87-9AA9-A1B91A9E61F6}" dt="2019-05-15T15:19:56.138" v="2986" actId="1076"/>
          <ac:picMkLst>
            <pc:docMk/>
            <pc:sldMk cId="1607318241" sldId="315"/>
            <ac:picMk id="10" creationId="{90969FBE-1252-4009-917C-45E61A97FA0D}"/>
          </ac:picMkLst>
        </pc:picChg>
      </pc:sldChg>
      <pc:sldChg chg="addSp delSp modSp add">
        <pc:chgData name="Grace Lowther" userId="a8fe573b-0694-470f-9a15-3d4093241c1c" providerId="ADAL" clId="{6117F3F5-FF16-4D87-9AA9-A1B91A9E61F6}" dt="2019-05-16T09:59:32.995" v="4017" actId="20577"/>
        <pc:sldMkLst>
          <pc:docMk/>
          <pc:sldMk cId="3618698347" sldId="316"/>
        </pc:sldMkLst>
        <pc:spChg chg="add del mod">
          <ac:chgData name="Grace Lowther" userId="a8fe573b-0694-470f-9a15-3d4093241c1c" providerId="ADAL" clId="{6117F3F5-FF16-4D87-9AA9-A1B91A9E61F6}" dt="2019-05-16T09:58:44.863" v="3981" actId="478"/>
          <ac:spMkLst>
            <pc:docMk/>
            <pc:sldMk cId="3618698347" sldId="316"/>
            <ac:spMk id="2" creationId="{0630CED7-F13B-4EBE-9680-0EF64A6FF964}"/>
          </ac:spMkLst>
        </pc:spChg>
        <pc:spChg chg="del">
          <ac:chgData name="Grace Lowther" userId="a8fe573b-0694-470f-9a15-3d4093241c1c" providerId="ADAL" clId="{6117F3F5-FF16-4D87-9AA9-A1B91A9E61F6}" dt="2019-05-15T17:25:59.399" v="3462" actId="478"/>
          <ac:spMkLst>
            <pc:docMk/>
            <pc:sldMk cId="3618698347" sldId="316"/>
            <ac:spMk id="4" creationId="{4777F1CB-DB85-43A8-AB65-E724DCACE4C9}"/>
          </ac:spMkLst>
        </pc:spChg>
        <pc:spChg chg="add del mod">
          <ac:chgData name="Grace Lowther" userId="a8fe573b-0694-470f-9a15-3d4093241c1c" providerId="ADAL" clId="{6117F3F5-FF16-4D87-9AA9-A1B91A9E61F6}" dt="2019-05-16T09:58:44.863" v="3981" actId="478"/>
          <ac:spMkLst>
            <pc:docMk/>
            <pc:sldMk cId="3618698347" sldId="316"/>
            <ac:spMk id="15" creationId="{F9ED16FB-D8A2-491E-A541-F4CAB15FEA71}"/>
          </ac:spMkLst>
        </pc:spChg>
        <pc:spChg chg="mod">
          <ac:chgData name="Grace Lowther" userId="a8fe573b-0694-470f-9a15-3d4093241c1c" providerId="ADAL" clId="{6117F3F5-FF16-4D87-9AA9-A1B91A9E61F6}" dt="2019-05-16T09:59:32.995" v="4017" actId="20577"/>
          <ac:spMkLst>
            <pc:docMk/>
            <pc:sldMk cId="3618698347" sldId="316"/>
            <ac:spMk id="19" creationId="{5252A847-DE45-4FA3-A1F8-EEBEB845FF8E}"/>
          </ac:spMkLst>
        </pc:spChg>
        <pc:spChg chg="add">
          <ac:chgData name="Grace Lowther" userId="a8fe573b-0694-470f-9a15-3d4093241c1c" providerId="ADAL" clId="{6117F3F5-FF16-4D87-9AA9-A1B91A9E61F6}" dt="2019-05-15T17:25:59.682" v="3463"/>
          <ac:spMkLst>
            <pc:docMk/>
            <pc:sldMk cId="3618698347" sldId="316"/>
            <ac:spMk id="20" creationId="{A093F6D4-74D4-4805-AC41-BE47CD3F5D3C}"/>
          </ac:spMkLst>
        </pc:spChg>
        <pc:spChg chg="add">
          <ac:chgData name="Grace Lowther" userId="a8fe573b-0694-470f-9a15-3d4093241c1c" providerId="ADAL" clId="{6117F3F5-FF16-4D87-9AA9-A1B91A9E61F6}" dt="2019-05-15T17:25:59.682" v="3463"/>
          <ac:spMkLst>
            <pc:docMk/>
            <pc:sldMk cId="3618698347" sldId="316"/>
            <ac:spMk id="21" creationId="{411B9D36-5F1A-4E92-82A5-5A1A8D7A7AB0}"/>
          </ac:spMkLst>
        </pc:spChg>
        <pc:spChg chg="add">
          <ac:chgData name="Grace Lowther" userId="a8fe573b-0694-470f-9a15-3d4093241c1c" providerId="ADAL" clId="{6117F3F5-FF16-4D87-9AA9-A1B91A9E61F6}" dt="2019-05-16T09:58:45.116" v="3982"/>
          <ac:spMkLst>
            <pc:docMk/>
            <pc:sldMk cId="3618698347" sldId="316"/>
            <ac:spMk id="25" creationId="{8C0F16B9-4478-4E09-9FD5-55C5CE8F7833}"/>
          </ac:spMkLst>
        </pc:spChg>
        <pc:spChg chg="add">
          <ac:chgData name="Grace Lowther" userId="a8fe573b-0694-470f-9a15-3d4093241c1c" providerId="ADAL" clId="{6117F3F5-FF16-4D87-9AA9-A1B91A9E61F6}" dt="2019-05-16T09:58:45.116" v="3982"/>
          <ac:spMkLst>
            <pc:docMk/>
            <pc:sldMk cId="3618698347" sldId="316"/>
            <ac:spMk id="26" creationId="{F271254F-8EF2-455B-9BA7-E27D6106B2B7}"/>
          </ac:spMkLst>
        </pc:spChg>
        <pc:spChg chg="del mod">
          <ac:chgData name="Grace Lowther" userId="a8fe573b-0694-470f-9a15-3d4093241c1c" providerId="ADAL" clId="{6117F3F5-FF16-4D87-9AA9-A1B91A9E61F6}" dt="2019-05-15T17:25:59.399" v="3462" actId="478"/>
          <ac:spMkLst>
            <pc:docMk/>
            <pc:sldMk cId="3618698347" sldId="316"/>
            <ac:spMk id="30" creationId="{699888F1-D19E-402C-A203-7F077F3B4B52}"/>
          </ac:spMkLst>
        </pc:spChg>
        <pc:grpChg chg="del">
          <ac:chgData name="Grace Lowther" userId="a8fe573b-0694-470f-9a15-3d4093241c1c" providerId="ADAL" clId="{6117F3F5-FF16-4D87-9AA9-A1B91A9E61F6}" dt="2019-05-16T09:53:04.662" v="3802" actId="478"/>
          <ac:grpSpMkLst>
            <pc:docMk/>
            <pc:sldMk cId="3618698347" sldId="316"/>
            <ac:grpSpMk id="16" creationId="{B31300A9-E3C5-4701-8EF1-45ED088A04DD}"/>
          </ac:grpSpMkLst>
        </pc:grpChg>
        <pc:grpChg chg="add">
          <ac:chgData name="Grace Lowther" userId="a8fe573b-0694-470f-9a15-3d4093241c1c" providerId="ADAL" clId="{6117F3F5-FF16-4D87-9AA9-A1B91A9E61F6}" dt="2019-05-16T09:53:04.802" v="3803"/>
          <ac:grpSpMkLst>
            <pc:docMk/>
            <pc:sldMk cId="3618698347" sldId="316"/>
            <ac:grpSpMk id="22" creationId="{D1009CE3-5758-4618-B6C2-9603B6C34A4C}"/>
          </ac:grpSpMkLst>
        </pc:grpChg>
        <pc:picChg chg="mod">
          <ac:chgData name="Grace Lowther" userId="a8fe573b-0694-470f-9a15-3d4093241c1c" providerId="ADAL" clId="{6117F3F5-FF16-4D87-9AA9-A1B91A9E61F6}" dt="2019-05-15T14:56:50.873" v="2042" actId="1036"/>
          <ac:picMkLst>
            <pc:docMk/>
            <pc:sldMk cId="3618698347" sldId="316"/>
            <ac:picMk id="28" creationId="{01C3C216-D422-425D-8AEC-B9442F1FF0A0}"/>
          </ac:picMkLst>
        </pc:picChg>
      </pc:sldChg>
      <pc:sldChg chg="addSp delSp modSp add">
        <pc:chgData name="Grace Lowther" userId="a8fe573b-0694-470f-9a15-3d4093241c1c" providerId="ADAL" clId="{6117F3F5-FF16-4D87-9AA9-A1B91A9E61F6}" dt="2019-05-16T09:59:37.001" v="4021" actId="20577"/>
        <pc:sldMkLst>
          <pc:docMk/>
          <pc:sldMk cId="3839685379" sldId="317"/>
        </pc:sldMkLst>
        <pc:spChg chg="del">
          <ac:chgData name="Grace Lowther" userId="a8fe573b-0694-470f-9a15-3d4093241c1c" providerId="ADAL" clId="{6117F3F5-FF16-4D87-9AA9-A1B91A9E61F6}" dt="2019-05-16T09:58:57.734" v="3983" actId="478"/>
          <ac:spMkLst>
            <pc:docMk/>
            <pc:sldMk cId="3839685379" sldId="317"/>
            <ac:spMk id="2" creationId="{0630CED7-F13B-4EBE-9680-0EF64A6FF964}"/>
          </ac:spMkLst>
        </pc:spChg>
        <pc:spChg chg="del mod">
          <ac:chgData name="Grace Lowther" userId="a8fe573b-0694-470f-9a15-3d4093241c1c" providerId="ADAL" clId="{6117F3F5-FF16-4D87-9AA9-A1B91A9E61F6}" dt="2019-05-15T17:26:05.761" v="3467" actId="478"/>
          <ac:spMkLst>
            <pc:docMk/>
            <pc:sldMk cId="3839685379" sldId="317"/>
            <ac:spMk id="4" creationId="{4777F1CB-DB85-43A8-AB65-E724DCACE4C9}"/>
          </ac:spMkLst>
        </pc:spChg>
        <pc:spChg chg="del">
          <ac:chgData name="Grace Lowther" userId="a8fe573b-0694-470f-9a15-3d4093241c1c" providerId="ADAL" clId="{6117F3F5-FF16-4D87-9AA9-A1B91A9E61F6}" dt="2019-05-16T09:58:57.734" v="3983" actId="478"/>
          <ac:spMkLst>
            <pc:docMk/>
            <pc:sldMk cId="3839685379" sldId="317"/>
            <ac:spMk id="15" creationId="{F9ED16FB-D8A2-491E-A541-F4CAB15FEA71}"/>
          </ac:spMkLst>
        </pc:spChg>
        <pc:spChg chg="mod">
          <ac:chgData name="Grace Lowther" userId="a8fe573b-0694-470f-9a15-3d4093241c1c" providerId="ADAL" clId="{6117F3F5-FF16-4D87-9AA9-A1B91A9E61F6}" dt="2019-05-16T09:59:37.001" v="4021" actId="20577"/>
          <ac:spMkLst>
            <pc:docMk/>
            <pc:sldMk cId="3839685379" sldId="317"/>
            <ac:spMk id="19" creationId="{5252A847-DE45-4FA3-A1F8-EEBEB845FF8E}"/>
          </ac:spMkLst>
        </pc:spChg>
        <pc:spChg chg="add del">
          <ac:chgData name="Grace Lowther" userId="a8fe573b-0694-470f-9a15-3d4093241c1c" providerId="ADAL" clId="{6117F3F5-FF16-4D87-9AA9-A1B91A9E61F6}" dt="2019-05-15T17:26:03.729" v="3466"/>
          <ac:spMkLst>
            <pc:docMk/>
            <pc:sldMk cId="3839685379" sldId="317"/>
            <ac:spMk id="20" creationId="{4DB31282-47B2-40E2-9049-9B80757D80F3}"/>
          </ac:spMkLst>
        </pc:spChg>
        <pc:spChg chg="add del">
          <ac:chgData name="Grace Lowther" userId="a8fe573b-0694-470f-9a15-3d4093241c1c" providerId="ADAL" clId="{6117F3F5-FF16-4D87-9AA9-A1B91A9E61F6}" dt="2019-05-15T17:26:03.729" v="3466"/>
          <ac:spMkLst>
            <pc:docMk/>
            <pc:sldMk cId="3839685379" sldId="317"/>
            <ac:spMk id="21" creationId="{BF037145-577F-447A-AA87-9A87265613CF}"/>
          </ac:spMkLst>
        </pc:spChg>
        <pc:spChg chg="add">
          <ac:chgData name="Grace Lowther" userId="a8fe573b-0694-470f-9a15-3d4093241c1c" providerId="ADAL" clId="{6117F3F5-FF16-4D87-9AA9-A1B91A9E61F6}" dt="2019-05-15T17:26:06.331" v="3468"/>
          <ac:spMkLst>
            <pc:docMk/>
            <pc:sldMk cId="3839685379" sldId="317"/>
            <ac:spMk id="22" creationId="{506D5000-16FE-4C86-B7C0-65C9CEAC25E7}"/>
          </ac:spMkLst>
        </pc:spChg>
        <pc:spChg chg="add">
          <ac:chgData name="Grace Lowther" userId="a8fe573b-0694-470f-9a15-3d4093241c1c" providerId="ADAL" clId="{6117F3F5-FF16-4D87-9AA9-A1B91A9E61F6}" dt="2019-05-15T17:26:06.331" v="3468"/>
          <ac:spMkLst>
            <pc:docMk/>
            <pc:sldMk cId="3839685379" sldId="317"/>
            <ac:spMk id="23" creationId="{CE3E3293-6E21-4E19-A9F6-D92666950BCC}"/>
          </ac:spMkLst>
        </pc:spChg>
        <pc:spChg chg="add">
          <ac:chgData name="Grace Lowther" userId="a8fe573b-0694-470f-9a15-3d4093241c1c" providerId="ADAL" clId="{6117F3F5-FF16-4D87-9AA9-A1B91A9E61F6}" dt="2019-05-16T09:58:58.047" v="3984"/>
          <ac:spMkLst>
            <pc:docMk/>
            <pc:sldMk cId="3839685379" sldId="317"/>
            <ac:spMk id="25" creationId="{FDB37524-8C02-4F8A-B1E6-01A61C05FDBC}"/>
          </ac:spMkLst>
        </pc:spChg>
        <pc:spChg chg="add">
          <ac:chgData name="Grace Lowther" userId="a8fe573b-0694-470f-9a15-3d4093241c1c" providerId="ADAL" clId="{6117F3F5-FF16-4D87-9AA9-A1B91A9E61F6}" dt="2019-05-16T09:58:58.047" v="3984"/>
          <ac:spMkLst>
            <pc:docMk/>
            <pc:sldMk cId="3839685379" sldId="317"/>
            <ac:spMk id="26" creationId="{08175C8E-1669-48CF-AF8D-549ADAEA4AC4}"/>
          </ac:spMkLst>
        </pc:spChg>
        <pc:spChg chg="del mod">
          <ac:chgData name="Grace Lowther" userId="a8fe573b-0694-470f-9a15-3d4093241c1c" providerId="ADAL" clId="{6117F3F5-FF16-4D87-9AA9-A1B91A9E61F6}" dt="2019-05-15T17:26:05.761" v="3467" actId="478"/>
          <ac:spMkLst>
            <pc:docMk/>
            <pc:sldMk cId="3839685379" sldId="317"/>
            <ac:spMk id="30" creationId="{699888F1-D19E-402C-A203-7F077F3B4B52}"/>
          </ac:spMkLst>
        </pc:spChg>
        <pc:grpChg chg="del">
          <ac:chgData name="Grace Lowther" userId="a8fe573b-0694-470f-9a15-3d4093241c1c" providerId="ADAL" clId="{6117F3F5-FF16-4D87-9AA9-A1B91A9E61F6}" dt="2019-05-16T09:53:07.360" v="3804" actId="478"/>
          <ac:grpSpMkLst>
            <pc:docMk/>
            <pc:sldMk cId="3839685379" sldId="317"/>
            <ac:grpSpMk id="16" creationId="{B31300A9-E3C5-4701-8EF1-45ED088A04DD}"/>
          </ac:grpSpMkLst>
        </pc:grpChg>
        <pc:grpChg chg="add">
          <ac:chgData name="Grace Lowther" userId="a8fe573b-0694-470f-9a15-3d4093241c1c" providerId="ADAL" clId="{6117F3F5-FF16-4D87-9AA9-A1B91A9E61F6}" dt="2019-05-16T09:53:07.456" v="3805"/>
          <ac:grpSpMkLst>
            <pc:docMk/>
            <pc:sldMk cId="3839685379" sldId="317"/>
            <ac:grpSpMk id="20" creationId="{9A42421C-513C-44ED-88A3-852D99AD12A2}"/>
          </ac:grpSpMkLst>
        </pc:grpChg>
      </pc:sldChg>
      <pc:sldChg chg="addSp delSp modSp add">
        <pc:chgData name="Grace Lowther" userId="a8fe573b-0694-470f-9a15-3d4093241c1c" providerId="ADAL" clId="{6117F3F5-FF16-4D87-9AA9-A1B91A9E61F6}" dt="2019-05-16T10:02:35.611" v="4037" actId="20577"/>
        <pc:sldMkLst>
          <pc:docMk/>
          <pc:sldMk cId="2385197571" sldId="319"/>
        </pc:sldMkLst>
        <pc:spChg chg="mod">
          <ac:chgData name="Grace Lowther" userId="a8fe573b-0694-470f-9a15-3d4093241c1c" providerId="ADAL" clId="{6117F3F5-FF16-4D87-9AA9-A1B91A9E61F6}" dt="2019-05-16T10:02:35.611" v="4037" actId="20577"/>
          <ac:spMkLst>
            <pc:docMk/>
            <pc:sldMk cId="2385197571" sldId="319"/>
            <ac:spMk id="19" creationId="{5252A847-DE45-4FA3-A1F8-EEBEB845FF8E}"/>
          </ac:spMkLst>
        </pc:spChg>
        <pc:grpChg chg="add">
          <ac:chgData name="Grace Lowther" userId="a8fe573b-0694-470f-9a15-3d4093241c1c" providerId="ADAL" clId="{6117F3F5-FF16-4D87-9AA9-A1B91A9E61F6}" dt="2019-05-16T09:53:19.879" v="3813"/>
          <ac:grpSpMkLst>
            <pc:docMk/>
            <pc:sldMk cId="2385197571" sldId="319"/>
            <ac:grpSpMk id="13" creationId="{FD01F991-AE9E-4845-B8A1-0B4501D74FA1}"/>
          </ac:grpSpMkLst>
        </pc:grpChg>
        <pc:grpChg chg="del">
          <ac:chgData name="Grace Lowther" userId="a8fe573b-0694-470f-9a15-3d4093241c1c" providerId="ADAL" clId="{6117F3F5-FF16-4D87-9AA9-A1B91A9E61F6}" dt="2019-05-16T09:53:19.756" v="3812" actId="478"/>
          <ac:grpSpMkLst>
            <pc:docMk/>
            <pc:sldMk cId="2385197571" sldId="319"/>
            <ac:grpSpMk id="16" creationId="{B31300A9-E3C5-4701-8EF1-45ED088A04DD}"/>
          </ac:grpSpMkLst>
        </pc:grpChg>
      </pc:sldChg>
      <pc:sldChg chg="addSp delSp modSp add">
        <pc:chgData name="Grace Lowther" userId="a8fe573b-0694-470f-9a15-3d4093241c1c" providerId="ADAL" clId="{6117F3F5-FF16-4D87-9AA9-A1B91A9E61F6}" dt="2019-05-16T10:02:40.522" v="4040" actId="20577"/>
        <pc:sldMkLst>
          <pc:docMk/>
          <pc:sldMk cId="2733425742" sldId="320"/>
        </pc:sldMkLst>
        <pc:spChg chg="mod">
          <ac:chgData name="Grace Lowther" userId="a8fe573b-0694-470f-9a15-3d4093241c1c" providerId="ADAL" clId="{6117F3F5-FF16-4D87-9AA9-A1B91A9E61F6}" dt="2019-05-16T10:02:40.522" v="4040" actId="20577"/>
          <ac:spMkLst>
            <pc:docMk/>
            <pc:sldMk cId="2733425742" sldId="320"/>
            <ac:spMk id="19" creationId="{5252A847-DE45-4FA3-A1F8-EEBEB845FF8E}"/>
          </ac:spMkLst>
        </pc:spChg>
        <pc:grpChg chg="add">
          <ac:chgData name="Grace Lowther" userId="a8fe573b-0694-470f-9a15-3d4093241c1c" providerId="ADAL" clId="{6117F3F5-FF16-4D87-9AA9-A1B91A9E61F6}" dt="2019-05-16T09:53:22.079" v="3815"/>
          <ac:grpSpMkLst>
            <pc:docMk/>
            <pc:sldMk cId="2733425742" sldId="320"/>
            <ac:grpSpMk id="13" creationId="{E0E70DB4-4FB6-44F7-8DC2-7806ADCD0DCE}"/>
          </ac:grpSpMkLst>
        </pc:grpChg>
        <pc:grpChg chg="del">
          <ac:chgData name="Grace Lowther" userId="a8fe573b-0694-470f-9a15-3d4093241c1c" providerId="ADAL" clId="{6117F3F5-FF16-4D87-9AA9-A1B91A9E61F6}" dt="2019-05-16T09:53:21.951" v="3814" actId="478"/>
          <ac:grpSpMkLst>
            <pc:docMk/>
            <pc:sldMk cId="2733425742" sldId="320"/>
            <ac:grpSpMk id="16" creationId="{B31300A9-E3C5-4701-8EF1-45ED088A04DD}"/>
          </ac:grpSpMkLst>
        </pc:grpChg>
      </pc:sldChg>
      <pc:sldChg chg="addSp delSp modSp add">
        <pc:chgData name="Grace Lowther" userId="a8fe573b-0694-470f-9a15-3d4093241c1c" providerId="ADAL" clId="{6117F3F5-FF16-4D87-9AA9-A1B91A9E61F6}" dt="2019-05-16T09:52:34.649" v="3783"/>
        <pc:sldMkLst>
          <pc:docMk/>
          <pc:sldMk cId="339640174" sldId="322"/>
        </pc:sldMkLst>
        <pc:spChg chg="mod">
          <ac:chgData name="Grace Lowther" userId="a8fe573b-0694-470f-9a15-3d4093241c1c" providerId="ADAL" clId="{6117F3F5-FF16-4D87-9AA9-A1B91A9E61F6}" dt="2019-05-16T08:16:07.994" v="3773" actId="6549"/>
          <ac:spMkLst>
            <pc:docMk/>
            <pc:sldMk cId="339640174" sldId="322"/>
            <ac:spMk id="19" creationId="{5252A847-DE45-4FA3-A1F8-EEBEB845FF8E}"/>
          </ac:spMkLst>
        </pc:spChg>
        <pc:grpChg chg="add">
          <ac:chgData name="Grace Lowther" userId="a8fe573b-0694-470f-9a15-3d4093241c1c" providerId="ADAL" clId="{6117F3F5-FF16-4D87-9AA9-A1B91A9E61F6}" dt="2019-05-16T09:52:34.649" v="3783"/>
          <ac:grpSpMkLst>
            <pc:docMk/>
            <pc:sldMk cId="339640174" sldId="322"/>
            <ac:grpSpMk id="11" creationId="{0DD3503B-7B0D-421D-8ED0-40FADD1555B1}"/>
          </ac:grpSpMkLst>
        </pc:grpChg>
        <pc:grpChg chg="del">
          <ac:chgData name="Grace Lowther" userId="a8fe573b-0694-470f-9a15-3d4093241c1c" providerId="ADAL" clId="{6117F3F5-FF16-4D87-9AA9-A1B91A9E61F6}" dt="2019-05-16T09:52:34.460" v="3782" actId="478"/>
          <ac:grpSpMkLst>
            <pc:docMk/>
            <pc:sldMk cId="339640174" sldId="322"/>
            <ac:grpSpMk id="16" creationId="{B31300A9-E3C5-4701-8EF1-45ED088A04DD}"/>
          </ac:grpSpMkLst>
        </pc:grpChg>
      </pc:sldChg>
      <pc:sldChg chg="addSp delSp modSp add">
        <pc:chgData name="Grace Lowther" userId="a8fe573b-0694-470f-9a15-3d4093241c1c" providerId="ADAL" clId="{6117F3F5-FF16-4D87-9AA9-A1B91A9E61F6}" dt="2019-05-16T09:53:33.749" v="3819" actId="20577"/>
        <pc:sldMkLst>
          <pc:docMk/>
          <pc:sldMk cId="1677401883" sldId="323"/>
        </pc:sldMkLst>
        <pc:spChg chg="del">
          <ac:chgData name="Grace Lowther" userId="a8fe573b-0694-470f-9a15-3d4093241c1c" providerId="ADAL" clId="{6117F3F5-FF16-4D87-9AA9-A1B91A9E61F6}" dt="2019-05-16T09:53:31.029" v="3816" actId="478"/>
          <ac:spMkLst>
            <pc:docMk/>
            <pc:sldMk cId="1677401883" sldId="323"/>
            <ac:spMk id="7" creationId="{277FDC6C-B99A-4ED8-B341-A52126824B67}"/>
          </ac:spMkLst>
        </pc:spChg>
        <pc:spChg chg="mod">
          <ac:chgData name="Grace Lowther" userId="a8fe573b-0694-470f-9a15-3d4093241c1c" providerId="ADAL" clId="{6117F3F5-FF16-4D87-9AA9-A1B91A9E61F6}" dt="2019-05-16T09:53:33.749" v="3819" actId="20577"/>
          <ac:spMkLst>
            <pc:docMk/>
            <pc:sldMk cId="1677401883" sldId="323"/>
            <ac:spMk id="11" creationId="{60366458-F673-4953-AA66-4C2E9F3684D8}"/>
          </ac:spMkLst>
        </pc:spChg>
        <pc:grpChg chg="add">
          <ac:chgData name="Grace Lowther" userId="a8fe573b-0694-470f-9a15-3d4093241c1c" providerId="ADAL" clId="{6117F3F5-FF16-4D87-9AA9-A1B91A9E61F6}" dt="2019-05-16T09:53:31.275" v="3817"/>
          <ac:grpSpMkLst>
            <pc:docMk/>
            <pc:sldMk cId="1677401883" sldId="323"/>
            <ac:grpSpMk id="10" creationId="{9E465A72-C381-4CF6-A006-8846B7D83725}"/>
          </ac:grpSpMkLst>
        </pc:grpChg>
        <pc:picChg chg="del">
          <ac:chgData name="Grace Lowther" userId="a8fe573b-0694-470f-9a15-3d4093241c1c" providerId="ADAL" clId="{6117F3F5-FF16-4D87-9AA9-A1B91A9E61F6}" dt="2019-05-16T09:53:31.029" v="3816" actId="478"/>
          <ac:picMkLst>
            <pc:docMk/>
            <pc:sldMk cId="1677401883" sldId="323"/>
            <ac:picMk id="18" creationId="{AF62330C-AB9B-43BE-82E4-98A7F5B9D6D1}"/>
          </ac:picMkLst>
        </pc:picChg>
      </pc:sldChg>
      <pc:sldChg chg="addSp modSp add">
        <pc:chgData name="Grace Lowther" userId="a8fe573b-0694-470f-9a15-3d4093241c1c" providerId="ADAL" clId="{6117F3F5-FF16-4D87-9AA9-A1B91A9E61F6}" dt="2019-05-16T09:57:19.087" v="3949" actId="1036"/>
        <pc:sldMkLst>
          <pc:docMk/>
          <pc:sldMk cId="2720053156" sldId="324"/>
        </pc:sldMkLst>
        <pc:spChg chg="add mod">
          <ac:chgData name="Grace Lowther" userId="a8fe573b-0694-470f-9a15-3d4093241c1c" providerId="ADAL" clId="{6117F3F5-FF16-4D87-9AA9-A1B91A9E61F6}" dt="2019-05-16T09:57:19.087" v="3949" actId="1036"/>
          <ac:spMkLst>
            <pc:docMk/>
            <pc:sldMk cId="2720053156" sldId="324"/>
            <ac:spMk id="24" creationId="{3C720832-A980-408E-9A19-B5D09909EEF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28BECA-CC89-4276-ABFB-6E388113E415}" type="datetimeFigureOut">
              <a:rPr lang="en-GB" smtClean="0"/>
              <a:t>11/07/2019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67285D-E6A2-48E7-868E-62E0D97D1D24}" type="slidenum">
              <a:rPr lang="en-GB" smtClean="0"/>
              <a:t>‹#›</a:t>
            </a:fld>
            <a:endParaRPr lang="en-GB"/>
          </a:p>
        </p:txBody>
      </p:sp>
    </p:spTree>
    <p:extLst>
      <p:ext uri="{BB962C8B-B14F-4D97-AF65-F5344CB8AC3E}">
        <p14:creationId xmlns:p14="http://schemas.microsoft.com/office/powerpoint/2010/main" val="1386352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67285D-E6A2-48E7-868E-62E0D97D1D24}" type="slidenum">
              <a:rPr lang="en-GB" smtClean="0"/>
              <a:t>19</a:t>
            </a:fld>
            <a:endParaRPr lang="en-GB"/>
          </a:p>
        </p:txBody>
      </p:sp>
    </p:spTree>
    <p:extLst>
      <p:ext uri="{BB962C8B-B14F-4D97-AF65-F5344CB8AC3E}">
        <p14:creationId xmlns:p14="http://schemas.microsoft.com/office/powerpoint/2010/main" val="608192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67285D-E6A2-48E7-868E-62E0D97D1D24}" type="slidenum">
              <a:rPr lang="en-GB" smtClean="0"/>
              <a:t>20</a:t>
            </a:fld>
            <a:endParaRPr lang="en-GB"/>
          </a:p>
        </p:txBody>
      </p:sp>
    </p:spTree>
    <p:extLst>
      <p:ext uri="{BB962C8B-B14F-4D97-AF65-F5344CB8AC3E}">
        <p14:creationId xmlns:p14="http://schemas.microsoft.com/office/powerpoint/2010/main" val="1028333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67285D-E6A2-48E7-868E-62E0D97D1D24}" type="slidenum">
              <a:rPr lang="en-GB" smtClean="0"/>
              <a:t>21</a:t>
            </a:fld>
            <a:endParaRPr lang="en-GB"/>
          </a:p>
        </p:txBody>
      </p:sp>
    </p:spTree>
    <p:extLst>
      <p:ext uri="{BB962C8B-B14F-4D97-AF65-F5344CB8AC3E}">
        <p14:creationId xmlns:p14="http://schemas.microsoft.com/office/powerpoint/2010/main" val="2892706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11/07/2019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11/07/2019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11/07/2019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11/07/2019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11/07/2019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11/07/2019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11/07/2019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11/07/2019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11/07/2019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11/07/2019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11/07/2019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11/07/2019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rvey.zohopublic.eu/zs/V2BBWx"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classroomsecrets.co.uk/litres-year-2-mass-capacity-and-temperature-resource-pack"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category/maths/year-2/summer-block-4-mass-capacity-and-temperature/" TargetMode="External"/><Relationship Id="rId5" Type="http://schemas.openxmlformats.org/officeDocument/2006/relationships/hyperlink" Target="https://classroomsecrets.co.uk/content-domain-filter/?fwp_contentdomain=2m2" TargetMode="External"/><Relationship Id="rId4" Type="http://schemas.openxmlformats.org/officeDocument/2006/relationships/hyperlink" Target="https://classroomsecrets.co.uk/content-domain-filter/?fwp_contentdomain=2m1"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E217BAE8-149C-45AB-9D28-3D61A5358F9F}"/>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3"/>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9" name="Picture 8">
            <a:extLst>
              <a:ext uri="{FF2B5EF4-FFF2-40B4-BE49-F238E27FC236}">
                <a16:creationId xmlns:a16="http://schemas.microsoft.com/office/drawing/2014/main" id="{BE10E778-FB36-475C-BE47-58C3ADAC705E}"/>
              </a:ext>
            </a:extLst>
          </p:cNvPr>
          <p:cNvPicPr>
            <a:picLocks noChangeAspect="1"/>
          </p:cNvPicPr>
          <p:nvPr/>
        </p:nvPicPr>
        <p:blipFill rotWithShape="1">
          <a:blip r:embed="rId4">
            <a:extLst>
              <a:ext uri="{28A0092B-C50C-407E-A947-70E740481C1C}">
                <a14:useLocalDpi xmlns:a14="http://schemas.microsoft.com/office/drawing/2010/main" val="0"/>
              </a:ext>
            </a:extLst>
          </a:blip>
          <a:srcRect t="23546" b="35339"/>
          <a:stretch/>
        </p:blipFill>
        <p:spPr>
          <a:xfrm>
            <a:off x="793488" y="745435"/>
            <a:ext cx="7557025" cy="2196548"/>
          </a:xfrm>
          <a:prstGeom prst="rect">
            <a:avLst/>
          </a:prstGeom>
        </p:spPr>
      </p:pic>
      <p:grpSp>
        <p:nvGrpSpPr>
          <p:cNvPr id="10" name="Group 9">
            <a:extLst>
              <a:ext uri="{FF2B5EF4-FFF2-40B4-BE49-F238E27FC236}">
                <a16:creationId xmlns:a16="http://schemas.microsoft.com/office/drawing/2014/main" id="{9E465A72-C381-4CF6-A006-8846B7D83725}"/>
              </a:ext>
            </a:extLst>
          </p:cNvPr>
          <p:cNvGrpSpPr/>
          <p:nvPr/>
        </p:nvGrpSpPr>
        <p:grpSpPr>
          <a:xfrm>
            <a:off x="71151" y="6454317"/>
            <a:ext cx="1188000" cy="388198"/>
            <a:chOff x="79697" y="6454317"/>
            <a:chExt cx="1188000" cy="388198"/>
          </a:xfrm>
        </p:grpSpPr>
        <p:sp>
          <p:nvSpPr>
            <p:cNvPr id="11" name="TextBox 8">
              <a:extLst>
                <a:ext uri="{FF2B5EF4-FFF2-40B4-BE49-F238E27FC236}">
                  <a16:creationId xmlns:a16="http://schemas.microsoft.com/office/drawing/2014/main" id="{60366458-F673-4953-AA66-4C2E9F3684D8}"/>
                </a:ext>
              </a:extLst>
            </p:cNvPr>
            <p:cNvSpPr txBox="1"/>
            <p:nvPr/>
          </p:nvSpPr>
          <p:spPr>
            <a:xfrm>
              <a:off x="79697" y="6688627"/>
              <a:ext cx="1188000" cy="153888"/>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400" b="1" dirty="0">
                  <a:latin typeface="Century Gothic" panose="020B0502020202020204" pitchFamily="34" charset="0"/>
                  <a:cs typeface="Arial" panose="020B0604020202020204" pitchFamily="34" charset="0"/>
                </a:rPr>
                <a:t>© 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id="{F33F62E7-9803-4FDE-B53B-46C361AECE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1677401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1" name="Group 20">
            <a:extLst>
              <a:ext uri="{FF2B5EF4-FFF2-40B4-BE49-F238E27FC236}">
                <a16:creationId xmlns:a16="http://schemas.microsoft.com/office/drawing/2014/main" id="{AC2ED062-E1E6-4397-8DDF-A291D71335F4}"/>
              </a:ext>
            </a:extLst>
          </p:cNvPr>
          <p:cNvGrpSpPr/>
          <p:nvPr/>
        </p:nvGrpSpPr>
        <p:grpSpPr>
          <a:xfrm>
            <a:off x="71151" y="6454317"/>
            <a:ext cx="1188000" cy="388198"/>
            <a:chOff x="79697" y="6454317"/>
            <a:chExt cx="1188000" cy="388198"/>
          </a:xfrm>
        </p:grpSpPr>
        <p:sp>
          <p:nvSpPr>
            <p:cNvPr id="22" name="TextBox 8">
              <a:extLst>
                <a:ext uri="{FF2B5EF4-FFF2-40B4-BE49-F238E27FC236}">
                  <a16:creationId xmlns:a16="http://schemas.microsoft.com/office/drawing/2014/main" id="{02429E7C-B84C-4502-A4D6-104F6745A721}"/>
                </a:ext>
              </a:extLst>
            </p:cNvPr>
            <p:cNvSpPr txBox="1"/>
            <p:nvPr/>
          </p:nvSpPr>
          <p:spPr>
            <a:xfrm>
              <a:off x="79697" y="6688627"/>
              <a:ext cx="1188000" cy="153888"/>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400" b="1" dirty="0">
                  <a:latin typeface="Century Gothic" panose="020B0502020202020204" pitchFamily="34" charset="0"/>
                  <a:cs typeface="Arial" panose="020B0604020202020204" pitchFamily="34" charset="0"/>
                </a:rPr>
                <a:t>© Classroom Secrets Limited 2018</a:t>
              </a:r>
            </a:p>
          </p:txBody>
        </p:sp>
        <p:pic>
          <p:nvPicPr>
            <p:cNvPr id="23" name="Picture 22" descr="A close up of a sign&#10;&#10;Description generated with high confidence">
              <a:extLst>
                <a:ext uri="{FF2B5EF4-FFF2-40B4-BE49-F238E27FC236}">
                  <a16:creationId xmlns:a16="http://schemas.microsoft.com/office/drawing/2014/main" id="{320537CC-8A33-470E-9029-1A6BDDEDE6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28" name="Picture 27">
            <a:extLst>
              <a:ext uri="{FF2B5EF4-FFF2-40B4-BE49-F238E27FC236}">
                <a16:creationId xmlns:a16="http://schemas.microsoft.com/office/drawing/2014/main" id="{934691EF-9F3D-4B63-B221-F30A1F5BB7E2}"/>
              </a:ext>
            </a:extLst>
          </p:cNvPr>
          <p:cNvPicPr>
            <a:picLocks noChangeAspect="1"/>
          </p:cNvPicPr>
          <p:nvPr/>
        </p:nvPicPr>
        <p:blipFill>
          <a:blip r:embed="rId4"/>
          <a:stretch>
            <a:fillRect/>
          </a:stretch>
        </p:blipFill>
        <p:spPr>
          <a:xfrm>
            <a:off x="115438" y="143658"/>
            <a:ext cx="8913124" cy="6322100"/>
          </a:xfrm>
          <a:prstGeom prst="rect">
            <a:avLst/>
          </a:prstGeom>
        </p:spPr>
      </p:pic>
      <p:sp>
        <p:nvSpPr>
          <p:cNvPr id="29" name="Rectangle 28">
            <a:extLst>
              <a:ext uri="{FF2B5EF4-FFF2-40B4-BE49-F238E27FC236}">
                <a16:creationId xmlns:a16="http://schemas.microsoft.com/office/drawing/2014/main" id="{34D68886-4108-4E51-9C21-2FF600502E75}"/>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Varied Fluency 3</a:t>
            </a:r>
          </a:p>
          <a:p>
            <a:pPr lvl="0" algn="ctr"/>
            <a:endParaRPr lang="en-GB" sz="2000" b="1" u="sng" dirty="0">
              <a:solidFill>
                <a:srgbClr val="E7E6E6">
                  <a:lumMod val="50000"/>
                </a:srgb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Estimate how much liquid is in container B. </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p:txBody>
      </p:sp>
      <p:grpSp>
        <p:nvGrpSpPr>
          <p:cNvPr id="33" name="Group 32">
            <a:extLst>
              <a:ext uri="{FF2B5EF4-FFF2-40B4-BE49-F238E27FC236}">
                <a16:creationId xmlns:a16="http://schemas.microsoft.com/office/drawing/2014/main" id="{D876FEDD-B073-42FA-99C4-9F602FAEB5D4}"/>
              </a:ext>
            </a:extLst>
          </p:cNvPr>
          <p:cNvGrpSpPr/>
          <p:nvPr/>
        </p:nvGrpSpPr>
        <p:grpSpPr>
          <a:xfrm>
            <a:off x="1535517" y="1566933"/>
            <a:ext cx="6303816" cy="3860652"/>
            <a:chOff x="1521384" y="1566933"/>
            <a:chExt cx="6303816" cy="3860652"/>
          </a:xfrm>
        </p:grpSpPr>
        <p:grpSp>
          <p:nvGrpSpPr>
            <p:cNvPr id="35" name="Group 34">
              <a:extLst>
                <a:ext uri="{FF2B5EF4-FFF2-40B4-BE49-F238E27FC236}">
                  <a16:creationId xmlns:a16="http://schemas.microsoft.com/office/drawing/2014/main" id="{0209C8AA-6847-483B-9647-9F558443D7C9}"/>
                </a:ext>
              </a:extLst>
            </p:cNvPr>
            <p:cNvGrpSpPr/>
            <p:nvPr/>
          </p:nvGrpSpPr>
          <p:grpSpPr>
            <a:xfrm>
              <a:off x="5634365" y="1566933"/>
              <a:ext cx="2190835" cy="3704517"/>
              <a:chOff x="5634365" y="1915723"/>
              <a:chExt cx="2190835" cy="3704517"/>
            </a:xfrm>
          </p:grpSpPr>
          <p:sp>
            <p:nvSpPr>
              <p:cNvPr id="43" name="Rectangle: Rounded Corners 42">
                <a:extLst>
                  <a:ext uri="{FF2B5EF4-FFF2-40B4-BE49-F238E27FC236}">
                    <a16:creationId xmlns:a16="http://schemas.microsoft.com/office/drawing/2014/main" id="{7AF470DF-4F5A-4783-8578-A8CE610A0AE7}"/>
                  </a:ext>
                </a:extLst>
              </p:cNvPr>
              <p:cNvSpPr/>
              <p:nvPr/>
            </p:nvSpPr>
            <p:spPr>
              <a:xfrm>
                <a:off x="5634365" y="1915723"/>
                <a:ext cx="2171966" cy="1042391"/>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1L</a:t>
                </a:r>
              </a:p>
            </p:txBody>
          </p:sp>
          <p:sp>
            <p:nvSpPr>
              <p:cNvPr id="44" name="Rectangle: Rounded Corners 43">
                <a:extLst>
                  <a:ext uri="{FF2B5EF4-FFF2-40B4-BE49-F238E27FC236}">
                    <a16:creationId xmlns:a16="http://schemas.microsoft.com/office/drawing/2014/main" id="{C492B19A-6A5B-4BAE-AC33-5B0725A62C92}"/>
                  </a:ext>
                </a:extLst>
              </p:cNvPr>
              <p:cNvSpPr/>
              <p:nvPr/>
            </p:nvSpPr>
            <p:spPr>
              <a:xfrm>
                <a:off x="5653234" y="3230501"/>
                <a:ext cx="2171966" cy="1042391"/>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20L</a:t>
                </a:r>
              </a:p>
            </p:txBody>
          </p:sp>
          <p:sp>
            <p:nvSpPr>
              <p:cNvPr id="45" name="Rectangle: Rounded Corners 44">
                <a:extLst>
                  <a:ext uri="{FF2B5EF4-FFF2-40B4-BE49-F238E27FC236}">
                    <a16:creationId xmlns:a16="http://schemas.microsoft.com/office/drawing/2014/main" id="{93E3669C-E01B-432F-BF7D-9968A299F4A5}"/>
                  </a:ext>
                </a:extLst>
              </p:cNvPr>
              <p:cNvSpPr/>
              <p:nvPr/>
            </p:nvSpPr>
            <p:spPr>
              <a:xfrm>
                <a:off x="5653234" y="4577849"/>
                <a:ext cx="2171966" cy="1042391"/>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8L</a:t>
                </a:r>
              </a:p>
            </p:txBody>
          </p:sp>
        </p:grpSp>
        <p:grpSp>
          <p:nvGrpSpPr>
            <p:cNvPr id="36" name="Group 35">
              <a:extLst>
                <a:ext uri="{FF2B5EF4-FFF2-40B4-BE49-F238E27FC236}">
                  <a16:creationId xmlns:a16="http://schemas.microsoft.com/office/drawing/2014/main" id="{DEC89F5A-C83F-4EEC-81C0-E2A5CC0A3477}"/>
                </a:ext>
              </a:extLst>
            </p:cNvPr>
            <p:cNvGrpSpPr/>
            <p:nvPr/>
          </p:nvGrpSpPr>
          <p:grpSpPr>
            <a:xfrm>
              <a:off x="1521384" y="4257868"/>
              <a:ext cx="2185605" cy="1169717"/>
              <a:chOff x="1521384" y="4257868"/>
              <a:chExt cx="2185605" cy="1169717"/>
            </a:xfrm>
          </p:grpSpPr>
          <p:sp>
            <p:nvSpPr>
              <p:cNvPr id="38" name="TextBox 37">
                <a:extLst>
                  <a:ext uri="{FF2B5EF4-FFF2-40B4-BE49-F238E27FC236}">
                    <a16:creationId xmlns:a16="http://schemas.microsoft.com/office/drawing/2014/main" id="{C968F0AA-8FE6-4A7E-B8FC-9B85558049EB}"/>
                  </a:ext>
                </a:extLst>
              </p:cNvPr>
              <p:cNvSpPr txBox="1"/>
              <p:nvPr/>
            </p:nvSpPr>
            <p:spPr>
              <a:xfrm>
                <a:off x="1659891" y="4965920"/>
                <a:ext cx="412292" cy="461665"/>
              </a:xfrm>
              <a:prstGeom prst="rect">
                <a:avLst/>
              </a:prstGeom>
              <a:noFill/>
            </p:spPr>
            <p:txBody>
              <a:bodyPr wrap="none" rtlCol="0">
                <a:spAutoFit/>
              </a:bodyPr>
              <a:lstStyle/>
              <a:p>
                <a:r>
                  <a:rPr lang="en-GB" sz="2400" b="1" dirty="0">
                    <a:latin typeface="Century Gothic" panose="020B0502020202020204" pitchFamily="34" charset="0"/>
                  </a:rPr>
                  <a:t>A</a:t>
                </a:r>
              </a:p>
            </p:txBody>
          </p:sp>
          <p:sp>
            <p:nvSpPr>
              <p:cNvPr id="39" name="TextBox 38">
                <a:extLst>
                  <a:ext uri="{FF2B5EF4-FFF2-40B4-BE49-F238E27FC236}">
                    <a16:creationId xmlns:a16="http://schemas.microsoft.com/office/drawing/2014/main" id="{63883EBB-FE23-4F8B-A3A7-6F45446DA251}"/>
                  </a:ext>
                </a:extLst>
              </p:cNvPr>
              <p:cNvSpPr txBox="1"/>
              <p:nvPr/>
            </p:nvSpPr>
            <p:spPr>
              <a:xfrm>
                <a:off x="3344389" y="4965920"/>
                <a:ext cx="362600" cy="461665"/>
              </a:xfrm>
              <a:prstGeom prst="rect">
                <a:avLst/>
              </a:prstGeom>
              <a:noFill/>
            </p:spPr>
            <p:txBody>
              <a:bodyPr wrap="none" rtlCol="0">
                <a:spAutoFit/>
              </a:bodyPr>
              <a:lstStyle/>
              <a:p>
                <a:r>
                  <a:rPr lang="en-GB" sz="2400" b="1" dirty="0">
                    <a:latin typeface="Century Gothic" panose="020B0502020202020204" pitchFamily="34" charset="0"/>
                  </a:rPr>
                  <a:t>B</a:t>
                </a:r>
              </a:p>
            </p:txBody>
          </p:sp>
          <p:sp>
            <p:nvSpPr>
              <p:cNvPr id="42" name="TextBox 41">
                <a:extLst>
                  <a:ext uri="{FF2B5EF4-FFF2-40B4-BE49-F238E27FC236}">
                    <a16:creationId xmlns:a16="http://schemas.microsoft.com/office/drawing/2014/main" id="{70F8489A-C22F-4660-9D98-072204849B7C}"/>
                  </a:ext>
                </a:extLst>
              </p:cNvPr>
              <p:cNvSpPr txBox="1"/>
              <p:nvPr/>
            </p:nvSpPr>
            <p:spPr>
              <a:xfrm>
                <a:off x="1521384" y="4257868"/>
                <a:ext cx="595035" cy="584775"/>
              </a:xfrm>
              <a:prstGeom prst="rect">
                <a:avLst/>
              </a:prstGeom>
              <a:noFill/>
            </p:spPr>
            <p:txBody>
              <a:bodyPr wrap="none" rtlCol="0">
                <a:spAutoFit/>
              </a:bodyPr>
              <a:lstStyle/>
              <a:p>
                <a:r>
                  <a:rPr lang="en-GB" sz="3200" b="1" dirty="0">
                    <a:latin typeface="Century Gothic" panose="020B0502020202020204" pitchFamily="34" charset="0"/>
                  </a:rPr>
                  <a:t>2L</a:t>
                </a:r>
              </a:p>
            </p:txBody>
          </p:sp>
        </p:grpSp>
      </p:grpSp>
    </p:spTree>
    <p:extLst>
      <p:ext uri="{BB962C8B-B14F-4D97-AF65-F5344CB8AC3E}">
        <p14:creationId xmlns:p14="http://schemas.microsoft.com/office/powerpoint/2010/main" val="2354046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1" name="Group 20">
            <a:extLst>
              <a:ext uri="{FF2B5EF4-FFF2-40B4-BE49-F238E27FC236}">
                <a16:creationId xmlns:a16="http://schemas.microsoft.com/office/drawing/2014/main" id="{AC2ED062-E1E6-4397-8DDF-A291D71335F4}"/>
              </a:ext>
            </a:extLst>
          </p:cNvPr>
          <p:cNvGrpSpPr/>
          <p:nvPr/>
        </p:nvGrpSpPr>
        <p:grpSpPr>
          <a:xfrm>
            <a:off x="71151" y="6454317"/>
            <a:ext cx="1188000" cy="388198"/>
            <a:chOff x="79697" y="6454317"/>
            <a:chExt cx="1188000" cy="388198"/>
          </a:xfrm>
        </p:grpSpPr>
        <p:sp>
          <p:nvSpPr>
            <p:cNvPr id="22" name="TextBox 8">
              <a:extLst>
                <a:ext uri="{FF2B5EF4-FFF2-40B4-BE49-F238E27FC236}">
                  <a16:creationId xmlns:a16="http://schemas.microsoft.com/office/drawing/2014/main" id="{02429E7C-B84C-4502-A4D6-104F6745A721}"/>
                </a:ext>
              </a:extLst>
            </p:cNvPr>
            <p:cNvSpPr txBox="1"/>
            <p:nvPr/>
          </p:nvSpPr>
          <p:spPr>
            <a:xfrm>
              <a:off x="79697" y="6688627"/>
              <a:ext cx="1188000" cy="153888"/>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400" b="1" dirty="0">
                  <a:latin typeface="Century Gothic" panose="020B0502020202020204" pitchFamily="34" charset="0"/>
                  <a:cs typeface="Arial" panose="020B0604020202020204" pitchFamily="34" charset="0"/>
                </a:rPr>
                <a:t>© Classroom Secrets Limited 2018</a:t>
              </a:r>
            </a:p>
          </p:txBody>
        </p:sp>
        <p:pic>
          <p:nvPicPr>
            <p:cNvPr id="23" name="Picture 22" descr="A close up of a sign&#10;&#10;Description generated with high confidence">
              <a:extLst>
                <a:ext uri="{FF2B5EF4-FFF2-40B4-BE49-F238E27FC236}">
                  <a16:creationId xmlns:a16="http://schemas.microsoft.com/office/drawing/2014/main" id="{320537CC-8A33-470E-9029-1A6BDDEDE6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28" name="Picture 27">
            <a:extLst>
              <a:ext uri="{FF2B5EF4-FFF2-40B4-BE49-F238E27FC236}">
                <a16:creationId xmlns:a16="http://schemas.microsoft.com/office/drawing/2014/main" id="{934691EF-9F3D-4B63-B221-F30A1F5BB7E2}"/>
              </a:ext>
            </a:extLst>
          </p:cNvPr>
          <p:cNvPicPr>
            <a:picLocks noChangeAspect="1"/>
          </p:cNvPicPr>
          <p:nvPr/>
        </p:nvPicPr>
        <p:blipFill>
          <a:blip r:embed="rId4"/>
          <a:stretch>
            <a:fillRect/>
          </a:stretch>
        </p:blipFill>
        <p:spPr>
          <a:xfrm>
            <a:off x="115438" y="143658"/>
            <a:ext cx="8913124" cy="6322100"/>
          </a:xfrm>
          <a:prstGeom prst="rect">
            <a:avLst/>
          </a:prstGeom>
        </p:spPr>
      </p:pic>
      <p:sp>
        <p:nvSpPr>
          <p:cNvPr id="29" name="Rectangle 28">
            <a:extLst>
              <a:ext uri="{FF2B5EF4-FFF2-40B4-BE49-F238E27FC236}">
                <a16:creationId xmlns:a16="http://schemas.microsoft.com/office/drawing/2014/main" id="{34D68886-4108-4E51-9C21-2FF600502E75}"/>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Varied Fluency 3</a:t>
            </a:r>
          </a:p>
          <a:p>
            <a:pPr lvl="0" algn="ctr"/>
            <a:endParaRPr lang="en-GB" sz="2000" b="1" u="sng" dirty="0">
              <a:solidFill>
                <a:srgbClr val="E7E6E6">
                  <a:lumMod val="50000"/>
                </a:srgb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Estimate how much liquid is in container B. </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p:txBody>
      </p:sp>
      <p:grpSp>
        <p:nvGrpSpPr>
          <p:cNvPr id="33" name="Group 32">
            <a:extLst>
              <a:ext uri="{FF2B5EF4-FFF2-40B4-BE49-F238E27FC236}">
                <a16:creationId xmlns:a16="http://schemas.microsoft.com/office/drawing/2014/main" id="{D876FEDD-B073-42FA-99C4-9F602FAEB5D4}"/>
              </a:ext>
            </a:extLst>
          </p:cNvPr>
          <p:cNvGrpSpPr/>
          <p:nvPr/>
        </p:nvGrpSpPr>
        <p:grpSpPr>
          <a:xfrm>
            <a:off x="1535517" y="1566933"/>
            <a:ext cx="6303816" cy="3860652"/>
            <a:chOff x="1521384" y="1566933"/>
            <a:chExt cx="6303816" cy="3860652"/>
          </a:xfrm>
        </p:grpSpPr>
        <p:grpSp>
          <p:nvGrpSpPr>
            <p:cNvPr id="35" name="Group 34">
              <a:extLst>
                <a:ext uri="{FF2B5EF4-FFF2-40B4-BE49-F238E27FC236}">
                  <a16:creationId xmlns:a16="http://schemas.microsoft.com/office/drawing/2014/main" id="{0209C8AA-6847-483B-9647-9F558443D7C9}"/>
                </a:ext>
              </a:extLst>
            </p:cNvPr>
            <p:cNvGrpSpPr/>
            <p:nvPr/>
          </p:nvGrpSpPr>
          <p:grpSpPr>
            <a:xfrm>
              <a:off x="5634365" y="1566933"/>
              <a:ext cx="2190835" cy="3704517"/>
              <a:chOff x="5634365" y="1915723"/>
              <a:chExt cx="2190835" cy="3704517"/>
            </a:xfrm>
          </p:grpSpPr>
          <p:sp>
            <p:nvSpPr>
              <p:cNvPr id="43" name="Rectangle: Rounded Corners 42">
                <a:extLst>
                  <a:ext uri="{FF2B5EF4-FFF2-40B4-BE49-F238E27FC236}">
                    <a16:creationId xmlns:a16="http://schemas.microsoft.com/office/drawing/2014/main" id="{7AF470DF-4F5A-4783-8578-A8CE610A0AE7}"/>
                  </a:ext>
                </a:extLst>
              </p:cNvPr>
              <p:cNvSpPr/>
              <p:nvPr/>
            </p:nvSpPr>
            <p:spPr>
              <a:xfrm>
                <a:off x="5634365" y="1915723"/>
                <a:ext cx="2171966" cy="1042391"/>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lumMod val="50000"/>
                      </a:schemeClr>
                    </a:solidFill>
                    <a:latin typeface="Century Gothic" panose="020B0502020202020204" pitchFamily="34" charset="0"/>
                  </a:rPr>
                  <a:t>1L</a:t>
                </a:r>
              </a:p>
            </p:txBody>
          </p:sp>
          <p:sp>
            <p:nvSpPr>
              <p:cNvPr id="44" name="Rectangle: Rounded Corners 43">
                <a:extLst>
                  <a:ext uri="{FF2B5EF4-FFF2-40B4-BE49-F238E27FC236}">
                    <a16:creationId xmlns:a16="http://schemas.microsoft.com/office/drawing/2014/main" id="{C492B19A-6A5B-4BAE-AC33-5B0725A62C92}"/>
                  </a:ext>
                </a:extLst>
              </p:cNvPr>
              <p:cNvSpPr/>
              <p:nvPr/>
            </p:nvSpPr>
            <p:spPr>
              <a:xfrm>
                <a:off x="5653234" y="3230501"/>
                <a:ext cx="2171966" cy="1042391"/>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lumMod val="50000"/>
                      </a:schemeClr>
                    </a:solidFill>
                    <a:latin typeface="Century Gothic" panose="020B0502020202020204" pitchFamily="34" charset="0"/>
                  </a:rPr>
                  <a:t>20L</a:t>
                </a:r>
              </a:p>
            </p:txBody>
          </p:sp>
          <p:sp>
            <p:nvSpPr>
              <p:cNvPr id="45" name="Rectangle: Rounded Corners 44">
                <a:extLst>
                  <a:ext uri="{FF2B5EF4-FFF2-40B4-BE49-F238E27FC236}">
                    <a16:creationId xmlns:a16="http://schemas.microsoft.com/office/drawing/2014/main" id="{93E3669C-E01B-432F-BF7D-9968A299F4A5}"/>
                  </a:ext>
                </a:extLst>
              </p:cNvPr>
              <p:cNvSpPr/>
              <p:nvPr/>
            </p:nvSpPr>
            <p:spPr>
              <a:xfrm>
                <a:off x="5653234" y="4577849"/>
                <a:ext cx="2171966" cy="1042391"/>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0000"/>
                    </a:solidFill>
                    <a:latin typeface="Century Gothic" panose="020B0502020202020204" pitchFamily="34" charset="0"/>
                  </a:rPr>
                  <a:t>8L</a:t>
                </a:r>
              </a:p>
            </p:txBody>
          </p:sp>
        </p:grpSp>
        <p:grpSp>
          <p:nvGrpSpPr>
            <p:cNvPr id="36" name="Group 35">
              <a:extLst>
                <a:ext uri="{FF2B5EF4-FFF2-40B4-BE49-F238E27FC236}">
                  <a16:creationId xmlns:a16="http://schemas.microsoft.com/office/drawing/2014/main" id="{DEC89F5A-C83F-4EEC-81C0-E2A5CC0A3477}"/>
                </a:ext>
              </a:extLst>
            </p:cNvPr>
            <p:cNvGrpSpPr/>
            <p:nvPr/>
          </p:nvGrpSpPr>
          <p:grpSpPr>
            <a:xfrm>
              <a:off x="1521384" y="4257868"/>
              <a:ext cx="2185605" cy="1169717"/>
              <a:chOff x="1521384" y="4257868"/>
              <a:chExt cx="2185605" cy="1169717"/>
            </a:xfrm>
          </p:grpSpPr>
          <p:sp>
            <p:nvSpPr>
              <p:cNvPr id="38" name="TextBox 37">
                <a:extLst>
                  <a:ext uri="{FF2B5EF4-FFF2-40B4-BE49-F238E27FC236}">
                    <a16:creationId xmlns:a16="http://schemas.microsoft.com/office/drawing/2014/main" id="{C968F0AA-8FE6-4A7E-B8FC-9B85558049EB}"/>
                  </a:ext>
                </a:extLst>
              </p:cNvPr>
              <p:cNvSpPr txBox="1"/>
              <p:nvPr/>
            </p:nvSpPr>
            <p:spPr>
              <a:xfrm>
                <a:off x="1659891" y="4965920"/>
                <a:ext cx="412292" cy="461665"/>
              </a:xfrm>
              <a:prstGeom prst="rect">
                <a:avLst/>
              </a:prstGeom>
              <a:noFill/>
            </p:spPr>
            <p:txBody>
              <a:bodyPr wrap="none" rtlCol="0">
                <a:spAutoFit/>
              </a:bodyPr>
              <a:lstStyle/>
              <a:p>
                <a:r>
                  <a:rPr lang="en-GB" sz="2400" b="1" dirty="0">
                    <a:latin typeface="Century Gothic" panose="020B0502020202020204" pitchFamily="34" charset="0"/>
                  </a:rPr>
                  <a:t>A</a:t>
                </a:r>
              </a:p>
            </p:txBody>
          </p:sp>
          <p:sp>
            <p:nvSpPr>
              <p:cNvPr id="39" name="TextBox 38">
                <a:extLst>
                  <a:ext uri="{FF2B5EF4-FFF2-40B4-BE49-F238E27FC236}">
                    <a16:creationId xmlns:a16="http://schemas.microsoft.com/office/drawing/2014/main" id="{63883EBB-FE23-4F8B-A3A7-6F45446DA251}"/>
                  </a:ext>
                </a:extLst>
              </p:cNvPr>
              <p:cNvSpPr txBox="1"/>
              <p:nvPr/>
            </p:nvSpPr>
            <p:spPr>
              <a:xfrm>
                <a:off x="3344389" y="4965920"/>
                <a:ext cx="362600" cy="461665"/>
              </a:xfrm>
              <a:prstGeom prst="rect">
                <a:avLst/>
              </a:prstGeom>
              <a:noFill/>
            </p:spPr>
            <p:txBody>
              <a:bodyPr wrap="none" rtlCol="0">
                <a:spAutoFit/>
              </a:bodyPr>
              <a:lstStyle/>
              <a:p>
                <a:r>
                  <a:rPr lang="en-GB" sz="2400" b="1" dirty="0">
                    <a:latin typeface="Century Gothic" panose="020B0502020202020204" pitchFamily="34" charset="0"/>
                  </a:rPr>
                  <a:t>B</a:t>
                </a:r>
              </a:p>
            </p:txBody>
          </p:sp>
          <p:sp>
            <p:nvSpPr>
              <p:cNvPr id="42" name="TextBox 41">
                <a:extLst>
                  <a:ext uri="{FF2B5EF4-FFF2-40B4-BE49-F238E27FC236}">
                    <a16:creationId xmlns:a16="http://schemas.microsoft.com/office/drawing/2014/main" id="{70F8489A-C22F-4660-9D98-072204849B7C}"/>
                  </a:ext>
                </a:extLst>
              </p:cNvPr>
              <p:cNvSpPr txBox="1"/>
              <p:nvPr/>
            </p:nvSpPr>
            <p:spPr>
              <a:xfrm>
                <a:off x="1521384" y="4257868"/>
                <a:ext cx="595035" cy="584775"/>
              </a:xfrm>
              <a:prstGeom prst="rect">
                <a:avLst/>
              </a:prstGeom>
              <a:noFill/>
            </p:spPr>
            <p:txBody>
              <a:bodyPr wrap="none" rtlCol="0">
                <a:spAutoFit/>
              </a:bodyPr>
              <a:lstStyle/>
              <a:p>
                <a:r>
                  <a:rPr lang="en-GB" sz="3200" b="1" dirty="0">
                    <a:latin typeface="Century Gothic" panose="020B0502020202020204" pitchFamily="34" charset="0"/>
                  </a:rPr>
                  <a:t>2L</a:t>
                </a:r>
              </a:p>
            </p:txBody>
          </p:sp>
        </p:grpSp>
      </p:grpSp>
      <p:sp>
        <p:nvSpPr>
          <p:cNvPr id="17" name="Oval 16">
            <a:extLst>
              <a:ext uri="{FF2B5EF4-FFF2-40B4-BE49-F238E27FC236}">
                <a16:creationId xmlns:a16="http://schemas.microsoft.com/office/drawing/2014/main" id="{ADA98E78-CC12-44E9-8E71-8B82F9EE2CAE}"/>
              </a:ext>
            </a:extLst>
          </p:cNvPr>
          <p:cNvSpPr/>
          <p:nvPr/>
        </p:nvSpPr>
        <p:spPr>
          <a:xfrm>
            <a:off x="5421898" y="3929926"/>
            <a:ext cx="2637885" cy="16269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632736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Varied Fluency 4</a:t>
            </a:r>
          </a:p>
          <a:p>
            <a:pPr lvl="0" algn="ctr"/>
            <a:endParaRPr lang="en-GB" sz="2000" b="1" u="sng" dirty="0">
              <a:solidFill>
                <a:srgbClr val="E7E6E6">
                  <a:lumMod val="50000"/>
                </a:srgb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Colour the containers up to the correct level. </a:t>
            </a:r>
          </a:p>
        </p:txBody>
      </p:sp>
      <p:grpSp>
        <p:nvGrpSpPr>
          <p:cNvPr id="7" name="Group 6">
            <a:extLst>
              <a:ext uri="{FF2B5EF4-FFF2-40B4-BE49-F238E27FC236}">
                <a16:creationId xmlns:a16="http://schemas.microsoft.com/office/drawing/2014/main" id="{F1550675-0405-44A6-B164-A8BD393A8D0B}"/>
              </a:ext>
            </a:extLst>
          </p:cNvPr>
          <p:cNvGrpSpPr/>
          <p:nvPr/>
        </p:nvGrpSpPr>
        <p:grpSpPr>
          <a:xfrm>
            <a:off x="71151" y="6454317"/>
            <a:ext cx="1188000" cy="388198"/>
            <a:chOff x="79697" y="6454317"/>
            <a:chExt cx="1188000" cy="388198"/>
          </a:xfrm>
        </p:grpSpPr>
        <p:sp>
          <p:nvSpPr>
            <p:cNvPr id="9" name="TextBox 8">
              <a:extLst>
                <a:ext uri="{FF2B5EF4-FFF2-40B4-BE49-F238E27FC236}">
                  <a16:creationId xmlns:a16="http://schemas.microsoft.com/office/drawing/2014/main" id="{54EACCF1-E413-4980-9AF7-0BC550B33278}"/>
                </a:ext>
              </a:extLst>
            </p:cNvPr>
            <p:cNvSpPr txBox="1"/>
            <p:nvPr/>
          </p:nvSpPr>
          <p:spPr>
            <a:xfrm>
              <a:off x="79697" y="6688627"/>
              <a:ext cx="1188000" cy="153888"/>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400" b="1" dirty="0">
                  <a:latin typeface="Century Gothic" panose="020B0502020202020204" pitchFamily="34" charset="0"/>
                  <a:cs typeface="Arial" panose="020B0604020202020204" pitchFamily="34" charset="0"/>
                </a:rPr>
                <a:t>© Classroom Secrets Limited 2018</a:t>
              </a:r>
            </a:p>
          </p:txBody>
        </p:sp>
        <p:pic>
          <p:nvPicPr>
            <p:cNvPr id="10" name="Picture 9" descr="A close up of a sign&#10;&#10;Description generated with high confidence">
              <a:extLst>
                <a:ext uri="{FF2B5EF4-FFF2-40B4-BE49-F238E27FC236}">
                  <a16:creationId xmlns:a16="http://schemas.microsoft.com/office/drawing/2014/main" id="{0A26F8A3-ED00-4E7E-8704-280F83C8CD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graphicFrame>
        <p:nvGraphicFramePr>
          <p:cNvPr id="12" name="Table 11">
            <a:extLst>
              <a:ext uri="{FF2B5EF4-FFF2-40B4-BE49-F238E27FC236}">
                <a16:creationId xmlns:a16="http://schemas.microsoft.com/office/drawing/2014/main" id="{5DD9DAD7-A426-4E9C-AE59-F0E6B7E9536D}"/>
              </a:ext>
            </a:extLst>
          </p:cNvPr>
          <p:cNvGraphicFramePr>
            <a:graphicFrameLocks noGrp="1"/>
          </p:cNvGraphicFramePr>
          <p:nvPr/>
        </p:nvGraphicFramePr>
        <p:xfrm>
          <a:off x="780139" y="2270298"/>
          <a:ext cx="1875136" cy="2542909"/>
        </p:xfrm>
        <a:graphic>
          <a:graphicData uri="http://schemas.openxmlformats.org/drawingml/2006/table">
            <a:tbl>
              <a:tblPr firstRow="1" bandRow="1">
                <a:tableStyleId>{2D5ABB26-0587-4C30-8999-92F81FD0307C}</a:tableStyleId>
              </a:tblPr>
              <a:tblGrid>
                <a:gridCol w="895110">
                  <a:extLst>
                    <a:ext uri="{9D8B030D-6E8A-4147-A177-3AD203B41FA5}">
                      <a16:colId xmlns:a16="http://schemas.microsoft.com/office/drawing/2014/main" val="3348667451"/>
                    </a:ext>
                  </a:extLst>
                </a:gridCol>
                <a:gridCol w="475699">
                  <a:extLst>
                    <a:ext uri="{9D8B030D-6E8A-4147-A177-3AD203B41FA5}">
                      <a16:colId xmlns:a16="http://schemas.microsoft.com/office/drawing/2014/main" val="31861885"/>
                    </a:ext>
                  </a:extLst>
                </a:gridCol>
                <a:gridCol w="504327">
                  <a:extLst>
                    <a:ext uri="{9D8B030D-6E8A-4147-A177-3AD203B41FA5}">
                      <a16:colId xmlns:a16="http://schemas.microsoft.com/office/drawing/2014/main" val="135476471"/>
                    </a:ext>
                  </a:extLst>
                </a:gridCol>
              </a:tblGrid>
              <a:tr h="706363">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6593728"/>
                  </a:ext>
                </a:extLst>
              </a:tr>
              <a:tr h="188364">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2512838"/>
                  </a:ext>
                </a:extLst>
              </a:tr>
              <a:tr h="188364">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0332706"/>
                  </a:ext>
                </a:extLst>
              </a:tr>
              <a:tr h="188364">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1974402"/>
                  </a:ext>
                </a:extLst>
              </a:tr>
              <a:tr h="188364">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0619465"/>
                  </a:ext>
                </a:extLst>
              </a:tr>
              <a:tr h="188364">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0828214"/>
                  </a:ext>
                </a:extLst>
              </a:tr>
              <a:tr h="188364">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3873897"/>
                  </a:ext>
                </a:extLst>
              </a:tr>
              <a:tr h="188364">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9844985"/>
                  </a:ext>
                </a:extLst>
              </a:tr>
              <a:tr h="188364">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5608451"/>
                  </a:ext>
                </a:extLst>
              </a:tr>
              <a:tr h="188364">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2372799"/>
                  </a:ext>
                </a:extLst>
              </a:tr>
              <a:tr h="141270">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no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908492826"/>
                  </a:ext>
                </a:extLst>
              </a:tr>
            </a:tbl>
          </a:graphicData>
        </a:graphic>
      </p:graphicFrame>
      <p:graphicFrame>
        <p:nvGraphicFramePr>
          <p:cNvPr id="13" name="Table 12">
            <a:extLst>
              <a:ext uri="{FF2B5EF4-FFF2-40B4-BE49-F238E27FC236}">
                <a16:creationId xmlns:a16="http://schemas.microsoft.com/office/drawing/2014/main" id="{858D9716-5950-42FB-94D7-50843254C54B}"/>
              </a:ext>
            </a:extLst>
          </p:cNvPr>
          <p:cNvGraphicFramePr>
            <a:graphicFrameLocks noGrp="1"/>
          </p:cNvGraphicFramePr>
          <p:nvPr/>
        </p:nvGraphicFramePr>
        <p:xfrm>
          <a:off x="836425" y="2107179"/>
          <a:ext cx="803424" cy="2532081"/>
        </p:xfrm>
        <a:graphic>
          <a:graphicData uri="http://schemas.openxmlformats.org/drawingml/2006/table">
            <a:tbl>
              <a:tblPr firstRow="1" bandRow="1">
                <a:tableStyleId>{2D5ABB26-0587-4C30-8999-92F81FD0307C}</a:tableStyleId>
              </a:tblPr>
              <a:tblGrid>
                <a:gridCol w="803424">
                  <a:extLst>
                    <a:ext uri="{9D8B030D-6E8A-4147-A177-3AD203B41FA5}">
                      <a16:colId xmlns:a16="http://schemas.microsoft.com/office/drawing/2014/main" val="135476471"/>
                    </a:ext>
                  </a:extLst>
                </a:gridCol>
              </a:tblGrid>
              <a:tr h="656466">
                <a:tc>
                  <a:txBody>
                    <a:bodyPr/>
                    <a:lstStyle/>
                    <a:p>
                      <a:pPr algn="r"/>
                      <a:r>
                        <a:rPr lang="en-GB" sz="1500" b="1">
                          <a:latin typeface="Century Gothic" panose="020B0502020202020204" pitchFamily="34" charset="0"/>
                        </a:rPr>
                        <a:t>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600332706"/>
                  </a:ext>
                </a:extLst>
              </a:tr>
              <a:tr h="375123">
                <a:tc>
                  <a:txBody>
                    <a:bodyPr/>
                    <a:lstStyle/>
                    <a:p>
                      <a:pPr algn="r"/>
                      <a:r>
                        <a:rPr lang="en-GB" sz="1500" b="1" dirty="0">
                          <a:latin typeface="Century Gothic" panose="020B0502020202020204" pitchFamily="34" charset="0"/>
                        </a:rPr>
                        <a:t>10L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775608451"/>
                  </a:ext>
                </a:extLst>
              </a:tr>
              <a:tr h="375123">
                <a:tc>
                  <a:txBody>
                    <a:bodyPr/>
                    <a:lstStyle/>
                    <a:p>
                      <a:pPr algn="r"/>
                      <a:r>
                        <a:rPr lang="en-GB" sz="1500" b="1" dirty="0">
                          <a:latin typeface="Century Gothic" panose="020B0502020202020204" pitchFamily="34" charset="0"/>
                        </a:rPr>
                        <a:t>8L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992372799"/>
                  </a:ext>
                </a:extLst>
              </a:tr>
              <a:tr h="375123">
                <a:tc>
                  <a:txBody>
                    <a:bodyPr/>
                    <a:lstStyle/>
                    <a:p>
                      <a:pPr algn="r"/>
                      <a:r>
                        <a:rPr lang="en-GB" sz="1500" b="1" dirty="0">
                          <a:latin typeface="Century Gothic" panose="020B0502020202020204" pitchFamily="34" charset="0"/>
                        </a:rPr>
                        <a:t>6L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49856410"/>
                  </a:ext>
                </a:extLst>
              </a:tr>
              <a:tr h="375123">
                <a:tc>
                  <a:txBody>
                    <a:bodyPr/>
                    <a:lstStyle/>
                    <a:p>
                      <a:pPr algn="r"/>
                      <a:r>
                        <a:rPr lang="en-GB" sz="1500" b="1" dirty="0">
                          <a:latin typeface="Century Gothic" panose="020B0502020202020204" pitchFamily="34" charset="0"/>
                        </a:rPr>
                        <a:t>4L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923708211"/>
                  </a:ext>
                </a:extLst>
              </a:tr>
              <a:tr h="375123">
                <a:tc>
                  <a:txBody>
                    <a:bodyPr/>
                    <a:lstStyle/>
                    <a:p>
                      <a:pPr algn="r"/>
                      <a:r>
                        <a:rPr lang="en-GB" sz="1500" b="1" dirty="0">
                          <a:latin typeface="Century Gothic" panose="020B0502020202020204" pitchFamily="34" charset="0"/>
                        </a:rPr>
                        <a:t>2L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544305809"/>
                  </a:ext>
                </a:extLst>
              </a:tr>
            </a:tbl>
          </a:graphicData>
        </a:graphic>
      </p:graphicFrame>
      <p:graphicFrame>
        <p:nvGraphicFramePr>
          <p:cNvPr id="18" name="Table 17">
            <a:extLst>
              <a:ext uri="{FF2B5EF4-FFF2-40B4-BE49-F238E27FC236}">
                <a16:creationId xmlns:a16="http://schemas.microsoft.com/office/drawing/2014/main" id="{D6E2F9C5-2A2C-4512-A6C7-7E1C52D57B97}"/>
              </a:ext>
            </a:extLst>
          </p:cNvPr>
          <p:cNvGraphicFramePr>
            <a:graphicFrameLocks noGrp="1"/>
          </p:cNvGraphicFramePr>
          <p:nvPr>
            <p:extLst>
              <p:ext uri="{D42A27DB-BD31-4B8C-83A1-F6EECF244321}">
                <p14:modId xmlns:p14="http://schemas.microsoft.com/office/powerpoint/2010/main" val="979882635"/>
              </p:ext>
            </p:extLst>
          </p:nvPr>
        </p:nvGraphicFramePr>
        <p:xfrm>
          <a:off x="3849195" y="2270298"/>
          <a:ext cx="1164312" cy="2542909"/>
        </p:xfrm>
        <a:graphic>
          <a:graphicData uri="http://schemas.openxmlformats.org/drawingml/2006/table">
            <a:tbl>
              <a:tblPr firstRow="1" bandRow="1">
                <a:tableStyleId>{2D5ABB26-0587-4C30-8999-92F81FD0307C}</a:tableStyleId>
              </a:tblPr>
              <a:tblGrid>
                <a:gridCol w="555793">
                  <a:extLst>
                    <a:ext uri="{9D8B030D-6E8A-4147-A177-3AD203B41FA5}">
                      <a16:colId xmlns:a16="http://schemas.microsoft.com/office/drawing/2014/main" val="3348667451"/>
                    </a:ext>
                  </a:extLst>
                </a:gridCol>
                <a:gridCol w="295372">
                  <a:extLst>
                    <a:ext uri="{9D8B030D-6E8A-4147-A177-3AD203B41FA5}">
                      <a16:colId xmlns:a16="http://schemas.microsoft.com/office/drawing/2014/main" val="31861885"/>
                    </a:ext>
                  </a:extLst>
                </a:gridCol>
                <a:gridCol w="313147">
                  <a:extLst>
                    <a:ext uri="{9D8B030D-6E8A-4147-A177-3AD203B41FA5}">
                      <a16:colId xmlns:a16="http://schemas.microsoft.com/office/drawing/2014/main" val="135476471"/>
                    </a:ext>
                  </a:extLst>
                </a:gridCol>
              </a:tblGrid>
              <a:tr h="706363">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6593728"/>
                  </a:ext>
                </a:extLst>
              </a:tr>
              <a:tr h="188364">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762512838"/>
                  </a:ext>
                </a:extLst>
              </a:tr>
              <a:tr h="188364">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0332706"/>
                  </a:ext>
                </a:extLst>
              </a:tr>
              <a:tr h="188364">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951974402"/>
                  </a:ext>
                </a:extLst>
              </a:tr>
              <a:tr h="188364">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0619465"/>
                  </a:ext>
                </a:extLst>
              </a:tr>
              <a:tr h="188364">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880828214"/>
                  </a:ext>
                </a:extLst>
              </a:tr>
              <a:tr h="188364">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3873897"/>
                  </a:ext>
                </a:extLst>
              </a:tr>
              <a:tr h="188364">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059844985"/>
                  </a:ext>
                </a:extLst>
              </a:tr>
              <a:tr h="188364">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5608451"/>
                  </a:ext>
                </a:extLst>
              </a:tr>
              <a:tr h="188364">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992372799"/>
                  </a:ext>
                </a:extLst>
              </a:tr>
              <a:tr h="141270">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no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908492826"/>
                  </a:ext>
                </a:extLst>
              </a:tr>
            </a:tbl>
          </a:graphicData>
        </a:graphic>
      </p:graphicFrame>
      <p:graphicFrame>
        <p:nvGraphicFramePr>
          <p:cNvPr id="20" name="Table 19">
            <a:extLst>
              <a:ext uri="{FF2B5EF4-FFF2-40B4-BE49-F238E27FC236}">
                <a16:creationId xmlns:a16="http://schemas.microsoft.com/office/drawing/2014/main" id="{78F1F437-C375-4676-9A3A-AB1703E141D4}"/>
              </a:ext>
            </a:extLst>
          </p:cNvPr>
          <p:cNvGraphicFramePr>
            <a:graphicFrameLocks noGrp="1"/>
          </p:cNvGraphicFramePr>
          <p:nvPr>
            <p:extLst>
              <p:ext uri="{D42A27DB-BD31-4B8C-83A1-F6EECF244321}">
                <p14:modId xmlns:p14="http://schemas.microsoft.com/office/powerpoint/2010/main" val="3967889955"/>
              </p:ext>
            </p:extLst>
          </p:nvPr>
        </p:nvGraphicFramePr>
        <p:xfrm>
          <a:off x="3847514" y="2145613"/>
          <a:ext cx="498863" cy="2532081"/>
        </p:xfrm>
        <a:graphic>
          <a:graphicData uri="http://schemas.openxmlformats.org/drawingml/2006/table">
            <a:tbl>
              <a:tblPr firstRow="1" bandRow="1">
                <a:tableStyleId>{2D5ABB26-0587-4C30-8999-92F81FD0307C}</a:tableStyleId>
              </a:tblPr>
              <a:tblGrid>
                <a:gridCol w="498863">
                  <a:extLst>
                    <a:ext uri="{9D8B030D-6E8A-4147-A177-3AD203B41FA5}">
                      <a16:colId xmlns:a16="http://schemas.microsoft.com/office/drawing/2014/main" val="135476471"/>
                    </a:ext>
                  </a:extLst>
                </a:gridCol>
              </a:tblGrid>
              <a:tr h="656466">
                <a:tc>
                  <a:txBody>
                    <a:bodyPr/>
                    <a:lstStyle/>
                    <a:p>
                      <a:pPr algn="r"/>
                      <a:r>
                        <a:rPr lang="en-GB" sz="1500" b="1" dirty="0">
                          <a:latin typeface="Century Gothic" panose="020B0502020202020204" pitchFamily="34" charset="0"/>
                        </a:rPr>
                        <a:t>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600332706"/>
                  </a:ext>
                </a:extLst>
              </a:tr>
              <a:tr h="375123">
                <a:tc>
                  <a:txBody>
                    <a:bodyPr/>
                    <a:lstStyle/>
                    <a:p>
                      <a:pPr algn="r"/>
                      <a:r>
                        <a:rPr lang="en-GB" sz="1500" b="1" dirty="0">
                          <a:latin typeface="Century Gothic" panose="020B0502020202020204" pitchFamily="34" charset="0"/>
                        </a:rPr>
                        <a:t>10L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775608451"/>
                  </a:ext>
                </a:extLst>
              </a:tr>
              <a:tr h="375123">
                <a:tc>
                  <a:txBody>
                    <a:bodyPr/>
                    <a:lstStyle/>
                    <a:p>
                      <a:pPr algn="r"/>
                      <a:r>
                        <a:rPr lang="en-GB" sz="1500" b="1" dirty="0">
                          <a:latin typeface="Century Gothic" panose="020B0502020202020204" pitchFamily="34" charset="0"/>
                        </a:rPr>
                        <a:t>8L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992372799"/>
                  </a:ext>
                </a:extLst>
              </a:tr>
              <a:tr h="375123">
                <a:tc>
                  <a:txBody>
                    <a:bodyPr/>
                    <a:lstStyle/>
                    <a:p>
                      <a:pPr algn="r"/>
                      <a:r>
                        <a:rPr lang="en-GB" sz="1500" b="1" dirty="0">
                          <a:latin typeface="Century Gothic" panose="020B0502020202020204" pitchFamily="34" charset="0"/>
                        </a:rPr>
                        <a:t>6L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49856410"/>
                  </a:ext>
                </a:extLst>
              </a:tr>
              <a:tr h="375123">
                <a:tc>
                  <a:txBody>
                    <a:bodyPr/>
                    <a:lstStyle/>
                    <a:p>
                      <a:pPr algn="r"/>
                      <a:r>
                        <a:rPr lang="en-GB" sz="1500" b="1" dirty="0">
                          <a:latin typeface="Century Gothic" panose="020B0502020202020204" pitchFamily="34" charset="0"/>
                        </a:rPr>
                        <a:t>4L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923708211"/>
                  </a:ext>
                </a:extLst>
              </a:tr>
              <a:tr h="375123">
                <a:tc>
                  <a:txBody>
                    <a:bodyPr/>
                    <a:lstStyle/>
                    <a:p>
                      <a:pPr algn="r"/>
                      <a:r>
                        <a:rPr lang="en-GB" sz="1500" b="1" dirty="0">
                          <a:latin typeface="Century Gothic" panose="020B0502020202020204" pitchFamily="34" charset="0"/>
                        </a:rPr>
                        <a:t>2L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544305809"/>
                  </a:ext>
                </a:extLst>
              </a:tr>
            </a:tbl>
          </a:graphicData>
        </a:graphic>
      </p:graphicFrame>
      <p:sp>
        <p:nvSpPr>
          <p:cNvPr id="21" name="Rectangle: Rounded Corners 20">
            <a:extLst>
              <a:ext uri="{FF2B5EF4-FFF2-40B4-BE49-F238E27FC236}">
                <a16:creationId xmlns:a16="http://schemas.microsoft.com/office/drawing/2014/main" id="{94534CB0-32DD-4514-A02A-49A2E0BD6E48}"/>
              </a:ext>
            </a:extLst>
          </p:cNvPr>
          <p:cNvSpPr/>
          <p:nvPr/>
        </p:nvSpPr>
        <p:spPr>
          <a:xfrm>
            <a:off x="6672064" y="5171215"/>
            <a:ext cx="1079979" cy="800408"/>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4L</a:t>
            </a:r>
          </a:p>
        </p:txBody>
      </p:sp>
      <p:sp>
        <p:nvSpPr>
          <p:cNvPr id="22" name="Rectangle: Rounded Corners 21">
            <a:extLst>
              <a:ext uri="{FF2B5EF4-FFF2-40B4-BE49-F238E27FC236}">
                <a16:creationId xmlns:a16="http://schemas.microsoft.com/office/drawing/2014/main" id="{41C1086C-DE41-4EDF-B92C-E6848D10C5F0}"/>
              </a:ext>
            </a:extLst>
          </p:cNvPr>
          <p:cNvSpPr/>
          <p:nvPr/>
        </p:nvSpPr>
        <p:spPr>
          <a:xfrm>
            <a:off x="3924891" y="5171215"/>
            <a:ext cx="1079979" cy="800408"/>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10L</a:t>
            </a:r>
          </a:p>
        </p:txBody>
      </p:sp>
      <p:sp>
        <p:nvSpPr>
          <p:cNvPr id="23" name="Rectangle: Rounded Corners 22">
            <a:extLst>
              <a:ext uri="{FF2B5EF4-FFF2-40B4-BE49-F238E27FC236}">
                <a16:creationId xmlns:a16="http://schemas.microsoft.com/office/drawing/2014/main" id="{7D266FE6-9B1D-431F-B152-B262187DDBE7}"/>
              </a:ext>
            </a:extLst>
          </p:cNvPr>
          <p:cNvSpPr/>
          <p:nvPr/>
        </p:nvSpPr>
        <p:spPr>
          <a:xfrm>
            <a:off x="1177717" y="5171215"/>
            <a:ext cx="1079979" cy="800408"/>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9L</a:t>
            </a:r>
          </a:p>
        </p:txBody>
      </p:sp>
      <p:graphicFrame>
        <p:nvGraphicFramePr>
          <p:cNvPr id="24" name="Table 23">
            <a:extLst>
              <a:ext uri="{FF2B5EF4-FFF2-40B4-BE49-F238E27FC236}">
                <a16:creationId xmlns:a16="http://schemas.microsoft.com/office/drawing/2014/main" id="{686D23A5-0221-4976-9A48-AD8AB911453B}"/>
              </a:ext>
            </a:extLst>
          </p:cNvPr>
          <p:cNvGraphicFramePr>
            <a:graphicFrameLocks noGrp="1"/>
          </p:cNvGraphicFramePr>
          <p:nvPr>
            <p:extLst>
              <p:ext uri="{D42A27DB-BD31-4B8C-83A1-F6EECF244321}">
                <p14:modId xmlns:p14="http://schemas.microsoft.com/office/powerpoint/2010/main" val="4187172471"/>
              </p:ext>
            </p:extLst>
          </p:nvPr>
        </p:nvGraphicFramePr>
        <p:xfrm>
          <a:off x="6207427" y="2790344"/>
          <a:ext cx="1954548" cy="2021876"/>
        </p:xfrm>
        <a:graphic>
          <a:graphicData uri="http://schemas.openxmlformats.org/drawingml/2006/table">
            <a:tbl>
              <a:tblPr firstRow="1" bandRow="1">
                <a:tableStyleId>{2D5ABB26-0587-4C30-8999-92F81FD0307C}</a:tableStyleId>
              </a:tblPr>
              <a:tblGrid>
                <a:gridCol w="1026262">
                  <a:extLst>
                    <a:ext uri="{9D8B030D-6E8A-4147-A177-3AD203B41FA5}">
                      <a16:colId xmlns:a16="http://schemas.microsoft.com/office/drawing/2014/main" val="3348667451"/>
                    </a:ext>
                  </a:extLst>
                </a:gridCol>
                <a:gridCol w="450585">
                  <a:extLst>
                    <a:ext uri="{9D8B030D-6E8A-4147-A177-3AD203B41FA5}">
                      <a16:colId xmlns:a16="http://schemas.microsoft.com/office/drawing/2014/main" val="31861885"/>
                    </a:ext>
                  </a:extLst>
                </a:gridCol>
                <a:gridCol w="477701">
                  <a:extLst>
                    <a:ext uri="{9D8B030D-6E8A-4147-A177-3AD203B41FA5}">
                      <a16:colId xmlns:a16="http://schemas.microsoft.com/office/drawing/2014/main" val="135476471"/>
                    </a:ext>
                  </a:extLst>
                </a:gridCol>
              </a:tblGrid>
              <a:tr h="296896">
                <a:tc>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6593728"/>
                  </a:ext>
                </a:extLst>
              </a:tr>
              <a:tr h="86249">
                <a:tc>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759591349"/>
                  </a:ext>
                </a:extLst>
              </a:tr>
              <a:tr h="86249">
                <a:tc>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3829160"/>
                  </a:ext>
                </a:extLst>
              </a:tr>
              <a:tr h="86249">
                <a:tc>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855564607"/>
                  </a:ext>
                </a:extLst>
              </a:tr>
              <a:tr h="86249">
                <a:tc>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33271357"/>
                  </a:ext>
                </a:extLst>
              </a:tr>
              <a:tr h="86249">
                <a:tc>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639795684"/>
                  </a:ext>
                </a:extLst>
              </a:tr>
              <a:tr h="86249">
                <a:tc>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0208046"/>
                  </a:ext>
                </a:extLst>
              </a:tr>
              <a:tr h="86249">
                <a:tc>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580856357"/>
                  </a:ext>
                </a:extLst>
              </a:tr>
              <a:tr h="86249">
                <a:tc>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8933746"/>
                  </a:ext>
                </a:extLst>
              </a:tr>
              <a:tr h="86249">
                <a:tc>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10264015"/>
                  </a:ext>
                </a:extLst>
              </a:tr>
              <a:tr h="86249">
                <a:tc>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1395870"/>
                  </a:ext>
                </a:extLst>
              </a:tr>
              <a:tr h="86249">
                <a:tc>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762512838"/>
                  </a:ext>
                </a:extLst>
              </a:tr>
              <a:tr h="86249">
                <a:tc>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0332706"/>
                  </a:ext>
                </a:extLst>
              </a:tr>
              <a:tr h="86249">
                <a:tc>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951974402"/>
                  </a:ext>
                </a:extLst>
              </a:tr>
              <a:tr h="86249">
                <a:tc>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0619465"/>
                  </a:ext>
                </a:extLst>
              </a:tr>
              <a:tr h="86249">
                <a:tc>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880828214"/>
                  </a:ext>
                </a:extLst>
              </a:tr>
              <a:tr h="86249">
                <a:tc>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3873897"/>
                  </a:ext>
                </a:extLst>
              </a:tr>
              <a:tr h="86249">
                <a:tc>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059844985"/>
                  </a:ext>
                </a:extLst>
              </a:tr>
              <a:tr h="86249">
                <a:tc>
                  <a:txBody>
                    <a:bodyPr/>
                    <a:lstStyle/>
                    <a:p>
                      <a:endParaRPr lang="en-GB" sz="1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5608451"/>
                  </a:ext>
                </a:extLst>
              </a:tr>
              <a:tr h="86249">
                <a:tc>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992372799"/>
                  </a:ext>
                </a:extLst>
              </a:tr>
              <a:tr h="86249">
                <a:tc>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no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049856410"/>
                  </a:ext>
                </a:extLst>
              </a:tr>
            </a:tbl>
          </a:graphicData>
        </a:graphic>
      </p:graphicFrame>
      <p:graphicFrame>
        <p:nvGraphicFramePr>
          <p:cNvPr id="25" name="Table 24">
            <a:extLst>
              <a:ext uri="{FF2B5EF4-FFF2-40B4-BE49-F238E27FC236}">
                <a16:creationId xmlns:a16="http://schemas.microsoft.com/office/drawing/2014/main" id="{FECD1904-D877-4232-BDB2-0E06F5A8596D}"/>
              </a:ext>
            </a:extLst>
          </p:cNvPr>
          <p:cNvGraphicFramePr>
            <a:graphicFrameLocks noGrp="1"/>
          </p:cNvGraphicFramePr>
          <p:nvPr>
            <p:extLst>
              <p:ext uri="{D42A27DB-BD31-4B8C-83A1-F6EECF244321}">
                <p14:modId xmlns:p14="http://schemas.microsoft.com/office/powerpoint/2010/main" val="3186272566"/>
              </p:ext>
            </p:extLst>
          </p:nvPr>
        </p:nvGraphicFramePr>
        <p:xfrm>
          <a:off x="6704595" y="2505023"/>
          <a:ext cx="498863" cy="2304000"/>
        </p:xfrm>
        <a:graphic>
          <a:graphicData uri="http://schemas.openxmlformats.org/drawingml/2006/table">
            <a:tbl>
              <a:tblPr firstRow="1" bandRow="1">
                <a:tableStyleId>{2D5ABB26-0587-4C30-8999-92F81FD0307C}</a:tableStyleId>
              </a:tblPr>
              <a:tblGrid>
                <a:gridCol w="498863">
                  <a:extLst>
                    <a:ext uri="{9D8B030D-6E8A-4147-A177-3AD203B41FA5}">
                      <a16:colId xmlns:a16="http://schemas.microsoft.com/office/drawing/2014/main" val="135476471"/>
                    </a:ext>
                  </a:extLst>
                </a:gridCol>
              </a:tblGrid>
              <a:tr h="597330">
                <a:tc>
                  <a:txBody>
                    <a:bodyPr/>
                    <a:lstStyle/>
                    <a:p>
                      <a:pPr algn="r"/>
                      <a:r>
                        <a:rPr lang="en-GB" sz="1500" b="1" dirty="0">
                          <a:latin typeface="Century Gothic" panose="020B0502020202020204" pitchFamily="34" charset="0"/>
                        </a:rPr>
                        <a:t>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600332706"/>
                  </a:ext>
                </a:extLst>
              </a:tr>
              <a:tr h="341334">
                <a:tc>
                  <a:txBody>
                    <a:bodyPr/>
                    <a:lstStyle/>
                    <a:p>
                      <a:pPr algn="r"/>
                      <a:r>
                        <a:rPr lang="en-GB" sz="1500" b="1" dirty="0">
                          <a:latin typeface="Century Gothic" panose="020B0502020202020204" pitchFamily="34" charset="0"/>
                        </a:rPr>
                        <a:t>9L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775608451"/>
                  </a:ext>
                </a:extLst>
              </a:tr>
              <a:tr h="341334">
                <a:tc>
                  <a:txBody>
                    <a:bodyPr/>
                    <a:lstStyle/>
                    <a:p>
                      <a:pPr algn="r"/>
                      <a:r>
                        <a:rPr lang="en-GB" sz="1500" b="1" dirty="0">
                          <a:latin typeface="Century Gothic" panose="020B0502020202020204" pitchFamily="34" charset="0"/>
                        </a:rPr>
                        <a:t>7L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992372799"/>
                  </a:ext>
                </a:extLst>
              </a:tr>
              <a:tr h="341334">
                <a:tc>
                  <a:txBody>
                    <a:bodyPr/>
                    <a:lstStyle/>
                    <a:p>
                      <a:pPr algn="r"/>
                      <a:r>
                        <a:rPr lang="en-GB" sz="1500" b="1" dirty="0">
                          <a:latin typeface="Century Gothic" panose="020B0502020202020204" pitchFamily="34" charset="0"/>
                        </a:rPr>
                        <a:t>5L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49856410"/>
                  </a:ext>
                </a:extLst>
              </a:tr>
              <a:tr h="341334">
                <a:tc>
                  <a:txBody>
                    <a:bodyPr/>
                    <a:lstStyle/>
                    <a:p>
                      <a:pPr algn="r"/>
                      <a:r>
                        <a:rPr lang="en-GB" sz="1500" b="1" dirty="0">
                          <a:latin typeface="Century Gothic" panose="020B0502020202020204" pitchFamily="34" charset="0"/>
                        </a:rPr>
                        <a:t>3L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923708211"/>
                  </a:ext>
                </a:extLst>
              </a:tr>
              <a:tr h="341334">
                <a:tc>
                  <a:txBody>
                    <a:bodyPr/>
                    <a:lstStyle/>
                    <a:p>
                      <a:pPr algn="r"/>
                      <a:r>
                        <a:rPr lang="en-GB" sz="1500" b="1" dirty="0">
                          <a:latin typeface="Century Gothic" panose="020B0502020202020204" pitchFamily="34" charset="0"/>
                        </a:rPr>
                        <a:t>1L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544305809"/>
                  </a:ext>
                </a:extLst>
              </a:tr>
            </a:tbl>
          </a:graphicData>
        </a:graphic>
      </p:graphicFrame>
    </p:spTree>
    <p:extLst>
      <p:ext uri="{BB962C8B-B14F-4D97-AF65-F5344CB8AC3E}">
        <p14:creationId xmlns:p14="http://schemas.microsoft.com/office/powerpoint/2010/main" val="3563597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Varied Fluency 4</a:t>
            </a:r>
          </a:p>
          <a:p>
            <a:pPr lvl="0" algn="ctr"/>
            <a:endParaRPr lang="en-GB" sz="2000" b="1" u="sng" dirty="0">
              <a:solidFill>
                <a:srgbClr val="E7E6E6">
                  <a:lumMod val="50000"/>
                </a:srgb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Colour the containers up to the correct level. </a:t>
            </a:r>
          </a:p>
        </p:txBody>
      </p:sp>
      <p:grpSp>
        <p:nvGrpSpPr>
          <p:cNvPr id="7" name="Group 6">
            <a:extLst>
              <a:ext uri="{FF2B5EF4-FFF2-40B4-BE49-F238E27FC236}">
                <a16:creationId xmlns:a16="http://schemas.microsoft.com/office/drawing/2014/main" id="{F1550675-0405-44A6-B164-A8BD393A8D0B}"/>
              </a:ext>
            </a:extLst>
          </p:cNvPr>
          <p:cNvGrpSpPr/>
          <p:nvPr/>
        </p:nvGrpSpPr>
        <p:grpSpPr>
          <a:xfrm>
            <a:off x="71151" y="6454317"/>
            <a:ext cx="1188000" cy="388198"/>
            <a:chOff x="79697" y="6454317"/>
            <a:chExt cx="1188000" cy="388198"/>
          </a:xfrm>
        </p:grpSpPr>
        <p:sp>
          <p:nvSpPr>
            <p:cNvPr id="9" name="TextBox 8">
              <a:extLst>
                <a:ext uri="{FF2B5EF4-FFF2-40B4-BE49-F238E27FC236}">
                  <a16:creationId xmlns:a16="http://schemas.microsoft.com/office/drawing/2014/main" id="{54EACCF1-E413-4980-9AF7-0BC550B33278}"/>
                </a:ext>
              </a:extLst>
            </p:cNvPr>
            <p:cNvSpPr txBox="1"/>
            <p:nvPr/>
          </p:nvSpPr>
          <p:spPr>
            <a:xfrm>
              <a:off x="79697" y="6688627"/>
              <a:ext cx="1188000" cy="153888"/>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400" b="1" dirty="0">
                  <a:latin typeface="Century Gothic" panose="020B0502020202020204" pitchFamily="34" charset="0"/>
                  <a:cs typeface="Arial" panose="020B0604020202020204" pitchFamily="34" charset="0"/>
                </a:rPr>
                <a:t>© Classroom Secrets Limited 2018</a:t>
              </a:r>
            </a:p>
          </p:txBody>
        </p:sp>
        <p:pic>
          <p:nvPicPr>
            <p:cNvPr id="10" name="Picture 9" descr="A close up of a sign&#10;&#10;Description generated with high confidence">
              <a:extLst>
                <a:ext uri="{FF2B5EF4-FFF2-40B4-BE49-F238E27FC236}">
                  <a16:creationId xmlns:a16="http://schemas.microsoft.com/office/drawing/2014/main" id="{0A26F8A3-ED00-4E7E-8704-280F83C8CD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graphicFrame>
        <p:nvGraphicFramePr>
          <p:cNvPr id="12" name="Table 11">
            <a:extLst>
              <a:ext uri="{FF2B5EF4-FFF2-40B4-BE49-F238E27FC236}">
                <a16:creationId xmlns:a16="http://schemas.microsoft.com/office/drawing/2014/main" id="{5DD9DAD7-A426-4E9C-AE59-F0E6B7E9536D}"/>
              </a:ext>
            </a:extLst>
          </p:cNvPr>
          <p:cNvGraphicFramePr>
            <a:graphicFrameLocks noGrp="1"/>
          </p:cNvGraphicFramePr>
          <p:nvPr>
            <p:extLst>
              <p:ext uri="{D42A27DB-BD31-4B8C-83A1-F6EECF244321}">
                <p14:modId xmlns:p14="http://schemas.microsoft.com/office/powerpoint/2010/main" val="1733930107"/>
              </p:ext>
            </p:extLst>
          </p:nvPr>
        </p:nvGraphicFramePr>
        <p:xfrm>
          <a:off x="780139" y="2270298"/>
          <a:ext cx="1875136" cy="2542909"/>
        </p:xfrm>
        <a:graphic>
          <a:graphicData uri="http://schemas.openxmlformats.org/drawingml/2006/table">
            <a:tbl>
              <a:tblPr firstRow="1" bandRow="1">
                <a:tableStyleId>{2D5ABB26-0587-4C30-8999-92F81FD0307C}</a:tableStyleId>
              </a:tblPr>
              <a:tblGrid>
                <a:gridCol w="895110">
                  <a:extLst>
                    <a:ext uri="{9D8B030D-6E8A-4147-A177-3AD203B41FA5}">
                      <a16:colId xmlns:a16="http://schemas.microsoft.com/office/drawing/2014/main" val="3348667451"/>
                    </a:ext>
                  </a:extLst>
                </a:gridCol>
                <a:gridCol w="475699">
                  <a:extLst>
                    <a:ext uri="{9D8B030D-6E8A-4147-A177-3AD203B41FA5}">
                      <a16:colId xmlns:a16="http://schemas.microsoft.com/office/drawing/2014/main" val="31861885"/>
                    </a:ext>
                  </a:extLst>
                </a:gridCol>
                <a:gridCol w="504327">
                  <a:extLst>
                    <a:ext uri="{9D8B030D-6E8A-4147-A177-3AD203B41FA5}">
                      <a16:colId xmlns:a16="http://schemas.microsoft.com/office/drawing/2014/main" val="135476471"/>
                    </a:ext>
                  </a:extLst>
                </a:gridCol>
              </a:tblGrid>
              <a:tr h="706363">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6593728"/>
                  </a:ext>
                </a:extLst>
              </a:tr>
              <a:tr h="188364">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2512838"/>
                  </a:ext>
                </a:extLst>
              </a:tr>
              <a:tr h="188364">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600332706"/>
                  </a:ext>
                </a:extLst>
              </a:tr>
              <a:tr h="188364">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951974402"/>
                  </a:ext>
                </a:extLst>
              </a:tr>
              <a:tr h="188364">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360619465"/>
                  </a:ext>
                </a:extLst>
              </a:tr>
              <a:tr h="188364">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880828214"/>
                  </a:ext>
                </a:extLst>
              </a:tr>
              <a:tr h="188364">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723873897"/>
                  </a:ext>
                </a:extLst>
              </a:tr>
              <a:tr h="188364">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059844985"/>
                  </a:ext>
                </a:extLst>
              </a:tr>
              <a:tr h="188364">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775608451"/>
                  </a:ext>
                </a:extLst>
              </a:tr>
              <a:tr h="188364">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992372799"/>
                  </a:ext>
                </a:extLst>
              </a:tr>
              <a:tr h="141270">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FF0000"/>
                    </a:solidFill>
                  </a:tcPr>
                </a:tc>
                <a:extLst>
                  <a:ext uri="{0D108BD9-81ED-4DB2-BD59-A6C34878D82A}">
                    <a16:rowId xmlns:a16="http://schemas.microsoft.com/office/drawing/2014/main" val="3908492826"/>
                  </a:ext>
                </a:extLst>
              </a:tr>
            </a:tbl>
          </a:graphicData>
        </a:graphic>
      </p:graphicFrame>
      <p:graphicFrame>
        <p:nvGraphicFramePr>
          <p:cNvPr id="13" name="Table 12">
            <a:extLst>
              <a:ext uri="{FF2B5EF4-FFF2-40B4-BE49-F238E27FC236}">
                <a16:creationId xmlns:a16="http://schemas.microsoft.com/office/drawing/2014/main" id="{858D9716-5950-42FB-94D7-50843254C54B}"/>
              </a:ext>
            </a:extLst>
          </p:cNvPr>
          <p:cNvGraphicFramePr>
            <a:graphicFrameLocks noGrp="1"/>
          </p:cNvGraphicFramePr>
          <p:nvPr/>
        </p:nvGraphicFramePr>
        <p:xfrm>
          <a:off x="836425" y="2107179"/>
          <a:ext cx="803424" cy="2532081"/>
        </p:xfrm>
        <a:graphic>
          <a:graphicData uri="http://schemas.openxmlformats.org/drawingml/2006/table">
            <a:tbl>
              <a:tblPr firstRow="1" bandRow="1">
                <a:tableStyleId>{2D5ABB26-0587-4C30-8999-92F81FD0307C}</a:tableStyleId>
              </a:tblPr>
              <a:tblGrid>
                <a:gridCol w="803424">
                  <a:extLst>
                    <a:ext uri="{9D8B030D-6E8A-4147-A177-3AD203B41FA5}">
                      <a16:colId xmlns:a16="http://schemas.microsoft.com/office/drawing/2014/main" val="135476471"/>
                    </a:ext>
                  </a:extLst>
                </a:gridCol>
              </a:tblGrid>
              <a:tr h="656466">
                <a:tc>
                  <a:txBody>
                    <a:bodyPr/>
                    <a:lstStyle/>
                    <a:p>
                      <a:pPr algn="r"/>
                      <a:r>
                        <a:rPr lang="en-GB" sz="1500" b="1">
                          <a:latin typeface="Century Gothic" panose="020B0502020202020204" pitchFamily="34" charset="0"/>
                        </a:rPr>
                        <a:t>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600332706"/>
                  </a:ext>
                </a:extLst>
              </a:tr>
              <a:tr h="375123">
                <a:tc>
                  <a:txBody>
                    <a:bodyPr/>
                    <a:lstStyle/>
                    <a:p>
                      <a:pPr algn="r"/>
                      <a:r>
                        <a:rPr lang="en-GB" sz="1500" b="1" dirty="0">
                          <a:latin typeface="Century Gothic" panose="020B0502020202020204" pitchFamily="34" charset="0"/>
                        </a:rPr>
                        <a:t>10L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775608451"/>
                  </a:ext>
                </a:extLst>
              </a:tr>
              <a:tr h="375123">
                <a:tc>
                  <a:txBody>
                    <a:bodyPr/>
                    <a:lstStyle/>
                    <a:p>
                      <a:pPr algn="r"/>
                      <a:r>
                        <a:rPr lang="en-GB" sz="1500" b="1" dirty="0">
                          <a:latin typeface="Century Gothic" panose="020B0502020202020204" pitchFamily="34" charset="0"/>
                        </a:rPr>
                        <a:t>8L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992372799"/>
                  </a:ext>
                </a:extLst>
              </a:tr>
              <a:tr h="375123">
                <a:tc>
                  <a:txBody>
                    <a:bodyPr/>
                    <a:lstStyle/>
                    <a:p>
                      <a:pPr algn="r"/>
                      <a:r>
                        <a:rPr lang="en-GB" sz="1500" b="1" dirty="0">
                          <a:latin typeface="Century Gothic" panose="020B0502020202020204" pitchFamily="34" charset="0"/>
                        </a:rPr>
                        <a:t>6L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49856410"/>
                  </a:ext>
                </a:extLst>
              </a:tr>
              <a:tr h="375123">
                <a:tc>
                  <a:txBody>
                    <a:bodyPr/>
                    <a:lstStyle/>
                    <a:p>
                      <a:pPr algn="r"/>
                      <a:r>
                        <a:rPr lang="en-GB" sz="1500" b="1" dirty="0">
                          <a:latin typeface="Century Gothic" panose="020B0502020202020204" pitchFamily="34" charset="0"/>
                        </a:rPr>
                        <a:t>4L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923708211"/>
                  </a:ext>
                </a:extLst>
              </a:tr>
              <a:tr h="375123">
                <a:tc>
                  <a:txBody>
                    <a:bodyPr/>
                    <a:lstStyle/>
                    <a:p>
                      <a:pPr algn="r"/>
                      <a:r>
                        <a:rPr lang="en-GB" sz="1500" b="1" dirty="0">
                          <a:latin typeface="Century Gothic" panose="020B0502020202020204" pitchFamily="34" charset="0"/>
                        </a:rPr>
                        <a:t>2L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544305809"/>
                  </a:ext>
                </a:extLst>
              </a:tr>
            </a:tbl>
          </a:graphicData>
        </a:graphic>
      </p:graphicFrame>
      <p:graphicFrame>
        <p:nvGraphicFramePr>
          <p:cNvPr id="18" name="Table 17">
            <a:extLst>
              <a:ext uri="{FF2B5EF4-FFF2-40B4-BE49-F238E27FC236}">
                <a16:creationId xmlns:a16="http://schemas.microsoft.com/office/drawing/2014/main" id="{D6E2F9C5-2A2C-4512-A6C7-7E1C52D57B97}"/>
              </a:ext>
            </a:extLst>
          </p:cNvPr>
          <p:cNvGraphicFramePr>
            <a:graphicFrameLocks noGrp="1"/>
          </p:cNvGraphicFramePr>
          <p:nvPr>
            <p:extLst>
              <p:ext uri="{D42A27DB-BD31-4B8C-83A1-F6EECF244321}">
                <p14:modId xmlns:p14="http://schemas.microsoft.com/office/powerpoint/2010/main" val="3580907734"/>
              </p:ext>
            </p:extLst>
          </p:nvPr>
        </p:nvGraphicFramePr>
        <p:xfrm>
          <a:off x="3849195" y="2270298"/>
          <a:ext cx="1164312" cy="2542909"/>
        </p:xfrm>
        <a:graphic>
          <a:graphicData uri="http://schemas.openxmlformats.org/drawingml/2006/table">
            <a:tbl>
              <a:tblPr firstRow="1" bandRow="1">
                <a:tableStyleId>{2D5ABB26-0587-4C30-8999-92F81FD0307C}</a:tableStyleId>
              </a:tblPr>
              <a:tblGrid>
                <a:gridCol w="555793">
                  <a:extLst>
                    <a:ext uri="{9D8B030D-6E8A-4147-A177-3AD203B41FA5}">
                      <a16:colId xmlns:a16="http://schemas.microsoft.com/office/drawing/2014/main" val="3348667451"/>
                    </a:ext>
                  </a:extLst>
                </a:gridCol>
                <a:gridCol w="295372">
                  <a:extLst>
                    <a:ext uri="{9D8B030D-6E8A-4147-A177-3AD203B41FA5}">
                      <a16:colId xmlns:a16="http://schemas.microsoft.com/office/drawing/2014/main" val="31861885"/>
                    </a:ext>
                  </a:extLst>
                </a:gridCol>
                <a:gridCol w="313147">
                  <a:extLst>
                    <a:ext uri="{9D8B030D-6E8A-4147-A177-3AD203B41FA5}">
                      <a16:colId xmlns:a16="http://schemas.microsoft.com/office/drawing/2014/main" val="135476471"/>
                    </a:ext>
                  </a:extLst>
                </a:gridCol>
              </a:tblGrid>
              <a:tr h="706363">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6593728"/>
                  </a:ext>
                </a:extLst>
              </a:tr>
              <a:tr h="188364">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0000"/>
                    </a:solidFill>
                  </a:tcPr>
                </a:tc>
                <a:extLst>
                  <a:ext uri="{0D108BD9-81ED-4DB2-BD59-A6C34878D82A}">
                    <a16:rowId xmlns:a16="http://schemas.microsoft.com/office/drawing/2014/main" val="762512838"/>
                  </a:ext>
                </a:extLst>
              </a:tr>
              <a:tr h="188364">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600332706"/>
                  </a:ext>
                </a:extLst>
              </a:tr>
              <a:tr h="188364">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0000"/>
                    </a:solidFill>
                  </a:tcPr>
                </a:tc>
                <a:extLst>
                  <a:ext uri="{0D108BD9-81ED-4DB2-BD59-A6C34878D82A}">
                    <a16:rowId xmlns:a16="http://schemas.microsoft.com/office/drawing/2014/main" val="951974402"/>
                  </a:ext>
                </a:extLst>
              </a:tr>
              <a:tr h="188364">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360619465"/>
                  </a:ext>
                </a:extLst>
              </a:tr>
              <a:tr h="188364">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0000"/>
                    </a:solidFill>
                  </a:tcPr>
                </a:tc>
                <a:extLst>
                  <a:ext uri="{0D108BD9-81ED-4DB2-BD59-A6C34878D82A}">
                    <a16:rowId xmlns:a16="http://schemas.microsoft.com/office/drawing/2014/main" val="880828214"/>
                  </a:ext>
                </a:extLst>
              </a:tr>
              <a:tr h="188364">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723873897"/>
                  </a:ext>
                </a:extLst>
              </a:tr>
              <a:tr h="188364">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0000"/>
                    </a:solidFill>
                  </a:tcPr>
                </a:tc>
                <a:extLst>
                  <a:ext uri="{0D108BD9-81ED-4DB2-BD59-A6C34878D82A}">
                    <a16:rowId xmlns:a16="http://schemas.microsoft.com/office/drawing/2014/main" val="2059844985"/>
                  </a:ext>
                </a:extLst>
              </a:tr>
              <a:tr h="188364">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775608451"/>
                  </a:ext>
                </a:extLst>
              </a:tr>
              <a:tr h="188364">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0000"/>
                    </a:solidFill>
                  </a:tcPr>
                </a:tc>
                <a:extLst>
                  <a:ext uri="{0D108BD9-81ED-4DB2-BD59-A6C34878D82A}">
                    <a16:rowId xmlns:a16="http://schemas.microsoft.com/office/drawing/2014/main" val="992372799"/>
                  </a:ext>
                </a:extLst>
              </a:tr>
              <a:tr h="141270">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FF0000"/>
                    </a:solidFill>
                  </a:tcPr>
                </a:tc>
                <a:extLst>
                  <a:ext uri="{0D108BD9-81ED-4DB2-BD59-A6C34878D82A}">
                    <a16:rowId xmlns:a16="http://schemas.microsoft.com/office/drawing/2014/main" val="3908492826"/>
                  </a:ext>
                </a:extLst>
              </a:tr>
            </a:tbl>
          </a:graphicData>
        </a:graphic>
      </p:graphicFrame>
      <p:graphicFrame>
        <p:nvGraphicFramePr>
          <p:cNvPr id="20" name="Table 19">
            <a:extLst>
              <a:ext uri="{FF2B5EF4-FFF2-40B4-BE49-F238E27FC236}">
                <a16:creationId xmlns:a16="http://schemas.microsoft.com/office/drawing/2014/main" id="{78F1F437-C375-4676-9A3A-AB1703E141D4}"/>
              </a:ext>
            </a:extLst>
          </p:cNvPr>
          <p:cNvGraphicFramePr>
            <a:graphicFrameLocks noGrp="1"/>
          </p:cNvGraphicFramePr>
          <p:nvPr/>
        </p:nvGraphicFramePr>
        <p:xfrm>
          <a:off x="3847514" y="2145613"/>
          <a:ext cx="498863" cy="2532081"/>
        </p:xfrm>
        <a:graphic>
          <a:graphicData uri="http://schemas.openxmlformats.org/drawingml/2006/table">
            <a:tbl>
              <a:tblPr firstRow="1" bandRow="1">
                <a:tableStyleId>{2D5ABB26-0587-4C30-8999-92F81FD0307C}</a:tableStyleId>
              </a:tblPr>
              <a:tblGrid>
                <a:gridCol w="498863">
                  <a:extLst>
                    <a:ext uri="{9D8B030D-6E8A-4147-A177-3AD203B41FA5}">
                      <a16:colId xmlns:a16="http://schemas.microsoft.com/office/drawing/2014/main" val="135476471"/>
                    </a:ext>
                  </a:extLst>
                </a:gridCol>
              </a:tblGrid>
              <a:tr h="656466">
                <a:tc>
                  <a:txBody>
                    <a:bodyPr/>
                    <a:lstStyle/>
                    <a:p>
                      <a:pPr algn="r"/>
                      <a:r>
                        <a:rPr lang="en-GB" sz="1500" b="1" dirty="0">
                          <a:latin typeface="Century Gothic" panose="020B0502020202020204" pitchFamily="34" charset="0"/>
                        </a:rPr>
                        <a:t>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600332706"/>
                  </a:ext>
                </a:extLst>
              </a:tr>
              <a:tr h="375123">
                <a:tc>
                  <a:txBody>
                    <a:bodyPr/>
                    <a:lstStyle/>
                    <a:p>
                      <a:pPr algn="r"/>
                      <a:r>
                        <a:rPr lang="en-GB" sz="1500" b="1" dirty="0">
                          <a:latin typeface="Century Gothic" panose="020B0502020202020204" pitchFamily="34" charset="0"/>
                        </a:rPr>
                        <a:t>10L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775608451"/>
                  </a:ext>
                </a:extLst>
              </a:tr>
              <a:tr h="375123">
                <a:tc>
                  <a:txBody>
                    <a:bodyPr/>
                    <a:lstStyle/>
                    <a:p>
                      <a:pPr algn="r"/>
                      <a:r>
                        <a:rPr lang="en-GB" sz="1500" b="1" dirty="0">
                          <a:latin typeface="Century Gothic" panose="020B0502020202020204" pitchFamily="34" charset="0"/>
                        </a:rPr>
                        <a:t>8L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992372799"/>
                  </a:ext>
                </a:extLst>
              </a:tr>
              <a:tr h="375123">
                <a:tc>
                  <a:txBody>
                    <a:bodyPr/>
                    <a:lstStyle/>
                    <a:p>
                      <a:pPr algn="r"/>
                      <a:r>
                        <a:rPr lang="en-GB" sz="1500" b="1" dirty="0">
                          <a:latin typeface="Century Gothic" panose="020B0502020202020204" pitchFamily="34" charset="0"/>
                        </a:rPr>
                        <a:t>6L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49856410"/>
                  </a:ext>
                </a:extLst>
              </a:tr>
              <a:tr h="375123">
                <a:tc>
                  <a:txBody>
                    <a:bodyPr/>
                    <a:lstStyle/>
                    <a:p>
                      <a:pPr algn="r"/>
                      <a:r>
                        <a:rPr lang="en-GB" sz="1500" b="1" dirty="0">
                          <a:latin typeface="Century Gothic" panose="020B0502020202020204" pitchFamily="34" charset="0"/>
                        </a:rPr>
                        <a:t>4L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923708211"/>
                  </a:ext>
                </a:extLst>
              </a:tr>
              <a:tr h="375123">
                <a:tc>
                  <a:txBody>
                    <a:bodyPr/>
                    <a:lstStyle/>
                    <a:p>
                      <a:pPr algn="r"/>
                      <a:r>
                        <a:rPr lang="en-GB" sz="1500" b="1" dirty="0">
                          <a:latin typeface="Century Gothic" panose="020B0502020202020204" pitchFamily="34" charset="0"/>
                        </a:rPr>
                        <a:t>2L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544305809"/>
                  </a:ext>
                </a:extLst>
              </a:tr>
            </a:tbl>
          </a:graphicData>
        </a:graphic>
      </p:graphicFrame>
      <p:sp>
        <p:nvSpPr>
          <p:cNvPr id="21" name="Rectangle: Rounded Corners 20">
            <a:extLst>
              <a:ext uri="{FF2B5EF4-FFF2-40B4-BE49-F238E27FC236}">
                <a16:creationId xmlns:a16="http://schemas.microsoft.com/office/drawing/2014/main" id="{94534CB0-32DD-4514-A02A-49A2E0BD6E48}"/>
              </a:ext>
            </a:extLst>
          </p:cNvPr>
          <p:cNvSpPr/>
          <p:nvPr/>
        </p:nvSpPr>
        <p:spPr>
          <a:xfrm>
            <a:off x="6672064" y="5171215"/>
            <a:ext cx="1079979" cy="800408"/>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4L</a:t>
            </a:r>
          </a:p>
        </p:txBody>
      </p:sp>
      <p:sp>
        <p:nvSpPr>
          <p:cNvPr id="22" name="Rectangle: Rounded Corners 21">
            <a:extLst>
              <a:ext uri="{FF2B5EF4-FFF2-40B4-BE49-F238E27FC236}">
                <a16:creationId xmlns:a16="http://schemas.microsoft.com/office/drawing/2014/main" id="{41C1086C-DE41-4EDF-B92C-E6848D10C5F0}"/>
              </a:ext>
            </a:extLst>
          </p:cNvPr>
          <p:cNvSpPr/>
          <p:nvPr/>
        </p:nvSpPr>
        <p:spPr>
          <a:xfrm>
            <a:off x="3924891" y="5171215"/>
            <a:ext cx="1079979" cy="800408"/>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10L</a:t>
            </a:r>
          </a:p>
        </p:txBody>
      </p:sp>
      <p:sp>
        <p:nvSpPr>
          <p:cNvPr id="23" name="Rectangle: Rounded Corners 22">
            <a:extLst>
              <a:ext uri="{FF2B5EF4-FFF2-40B4-BE49-F238E27FC236}">
                <a16:creationId xmlns:a16="http://schemas.microsoft.com/office/drawing/2014/main" id="{7D266FE6-9B1D-431F-B152-B262187DDBE7}"/>
              </a:ext>
            </a:extLst>
          </p:cNvPr>
          <p:cNvSpPr/>
          <p:nvPr/>
        </p:nvSpPr>
        <p:spPr>
          <a:xfrm>
            <a:off x="1177717" y="5171215"/>
            <a:ext cx="1079979" cy="800408"/>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9L</a:t>
            </a:r>
          </a:p>
        </p:txBody>
      </p:sp>
      <p:graphicFrame>
        <p:nvGraphicFramePr>
          <p:cNvPr id="16" name="Table 15">
            <a:extLst>
              <a:ext uri="{FF2B5EF4-FFF2-40B4-BE49-F238E27FC236}">
                <a16:creationId xmlns:a16="http://schemas.microsoft.com/office/drawing/2014/main" id="{EE7D303A-FF98-468B-B6FD-CD0708BFC282}"/>
              </a:ext>
            </a:extLst>
          </p:cNvPr>
          <p:cNvGraphicFramePr>
            <a:graphicFrameLocks noGrp="1"/>
          </p:cNvGraphicFramePr>
          <p:nvPr>
            <p:extLst>
              <p:ext uri="{D42A27DB-BD31-4B8C-83A1-F6EECF244321}">
                <p14:modId xmlns:p14="http://schemas.microsoft.com/office/powerpoint/2010/main" val="2126799321"/>
              </p:ext>
            </p:extLst>
          </p:nvPr>
        </p:nvGraphicFramePr>
        <p:xfrm>
          <a:off x="6207427" y="2790344"/>
          <a:ext cx="1954548" cy="2021876"/>
        </p:xfrm>
        <a:graphic>
          <a:graphicData uri="http://schemas.openxmlformats.org/drawingml/2006/table">
            <a:tbl>
              <a:tblPr firstRow="1" bandRow="1">
                <a:tableStyleId>{2D5ABB26-0587-4C30-8999-92F81FD0307C}</a:tableStyleId>
              </a:tblPr>
              <a:tblGrid>
                <a:gridCol w="1026262">
                  <a:extLst>
                    <a:ext uri="{9D8B030D-6E8A-4147-A177-3AD203B41FA5}">
                      <a16:colId xmlns:a16="http://schemas.microsoft.com/office/drawing/2014/main" val="3348667451"/>
                    </a:ext>
                  </a:extLst>
                </a:gridCol>
                <a:gridCol w="450585">
                  <a:extLst>
                    <a:ext uri="{9D8B030D-6E8A-4147-A177-3AD203B41FA5}">
                      <a16:colId xmlns:a16="http://schemas.microsoft.com/office/drawing/2014/main" val="31861885"/>
                    </a:ext>
                  </a:extLst>
                </a:gridCol>
                <a:gridCol w="477701">
                  <a:extLst>
                    <a:ext uri="{9D8B030D-6E8A-4147-A177-3AD203B41FA5}">
                      <a16:colId xmlns:a16="http://schemas.microsoft.com/office/drawing/2014/main" val="135476471"/>
                    </a:ext>
                  </a:extLst>
                </a:gridCol>
              </a:tblGrid>
              <a:tr h="296896">
                <a:tc>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6593728"/>
                  </a:ext>
                </a:extLst>
              </a:tr>
              <a:tr h="86249">
                <a:tc>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759591349"/>
                  </a:ext>
                </a:extLst>
              </a:tr>
              <a:tr h="86249">
                <a:tc>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3829160"/>
                  </a:ext>
                </a:extLst>
              </a:tr>
              <a:tr h="86249">
                <a:tc>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855564607"/>
                  </a:ext>
                </a:extLst>
              </a:tr>
              <a:tr h="86249">
                <a:tc>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33271357"/>
                  </a:ext>
                </a:extLst>
              </a:tr>
              <a:tr h="86249">
                <a:tc>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639795684"/>
                  </a:ext>
                </a:extLst>
              </a:tr>
              <a:tr h="86249">
                <a:tc>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0208046"/>
                  </a:ext>
                </a:extLst>
              </a:tr>
              <a:tr h="86249">
                <a:tc>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580856357"/>
                  </a:ext>
                </a:extLst>
              </a:tr>
              <a:tr h="86249">
                <a:tc>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8933746"/>
                  </a:ext>
                </a:extLst>
              </a:tr>
              <a:tr h="86249">
                <a:tc>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10264015"/>
                  </a:ext>
                </a:extLst>
              </a:tr>
              <a:tr h="86249">
                <a:tc>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1395870"/>
                  </a:ext>
                </a:extLst>
              </a:tr>
              <a:tr h="86249">
                <a:tc>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762512838"/>
                  </a:ext>
                </a:extLst>
              </a:tr>
              <a:tr h="86249">
                <a:tc>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0332706"/>
                  </a:ext>
                </a:extLst>
              </a:tr>
              <a:tr h="86249">
                <a:tc>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0000"/>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0000"/>
                    </a:solidFill>
                  </a:tcPr>
                </a:tc>
                <a:extLst>
                  <a:ext uri="{0D108BD9-81ED-4DB2-BD59-A6C34878D82A}">
                    <a16:rowId xmlns:a16="http://schemas.microsoft.com/office/drawing/2014/main" val="951974402"/>
                  </a:ext>
                </a:extLst>
              </a:tr>
              <a:tr h="86249">
                <a:tc>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360619465"/>
                  </a:ext>
                </a:extLst>
              </a:tr>
              <a:tr h="86249">
                <a:tc>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0000"/>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0000"/>
                    </a:solidFill>
                  </a:tcPr>
                </a:tc>
                <a:extLst>
                  <a:ext uri="{0D108BD9-81ED-4DB2-BD59-A6C34878D82A}">
                    <a16:rowId xmlns:a16="http://schemas.microsoft.com/office/drawing/2014/main" val="880828214"/>
                  </a:ext>
                </a:extLst>
              </a:tr>
              <a:tr h="86249">
                <a:tc>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723873897"/>
                  </a:ext>
                </a:extLst>
              </a:tr>
              <a:tr h="86249">
                <a:tc>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0000"/>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0000"/>
                    </a:solidFill>
                  </a:tcPr>
                </a:tc>
                <a:extLst>
                  <a:ext uri="{0D108BD9-81ED-4DB2-BD59-A6C34878D82A}">
                    <a16:rowId xmlns:a16="http://schemas.microsoft.com/office/drawing/2014/main" val="2059844985"/>
                  </a:ext>
                </a:extLst>
              </a:tr>
              <a:tr h="86249">
                <a:tc>
                  <a:txBody>
                    <a:bodyPr/>
                    <a:lstStyle/>
                    <a:p>
                      <a:endParaRPr lang="en-GB" sz="1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775608451"/>
                  </a:ext>
                </a:extLst>
              </a:tr>
              <a:tr h="86249">
                <a:tc>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0000"/>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0000"/>
                    </a:solidFill>
                  </a:tcPr>
                </a:tc>
                <a:extLst>
                  <a:ext uri="{0D108BD9-81ED-4DB2-BD59-A6C34878D82A}">
                    <a16:rowId xmlns:a16="http://schemas.microsoft.com/office/drawing/2014/main" val="992372799"/>
                  </a:ext>
                </a:extLst>
              </a:tr>
              <a:tr h="86249">
                <a:tc>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FF0000"/>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FF0000"/>
                    </a:solidFill>
                  </a:tcPr>
                </a:tc>
                <a:extLst>
                  <a:ext uri="{0D108BD9-81ED-4DB2-BD59-A6C34878D82A}">
                    <a16:rowId xmlns:a16="http://schemas.microsoft.com/office/drawing/2014/main" val="4049856410"/>
                  </a:ext>
                </a:extLst>
              </a:tr>
            </a:tbl>
          </a:graphicData>
        </a:graphic>
      </p:graphicFrame>
      <p:graphicFrame>
        <p:nvGraphicFramePr>
          <p:cNvPr id="17" name="Table 16">
            <a:extLst>
              <a:ext uri="{FF2B5EF4-FFF2-40B4-BE49-F238E27FC236}">
                <a16:creationId xmlns:a16="http://schemas.microsoft.com/office/drawing/2014/main" id="{9C4BB0AF-F56F-4DC3-9E90-65FBD4484504}"/>
              </a:ext>
            </a:extLst>
          </p:cNvPr>
          <p:cNvGraphicFramePr>
            <a:graphicFrameLocks noGrp="1"/>
          </p:cNvGraphicFramePr>
          <p:nvPr>
            <p:extLst>
              <p:ext uri="{D42A27DB-BD31-4B8C-83A1-F6EECF244321}">
                <p14:modId xmlns:p14="http://schemas.microsoft.com/office/powerpoint/2010/main" val="260128136"/>
              </p:ext>
            </p:extLst>
          </p:nvPr>
        </p:nvGraphicFramePr>
        <p:xfrm>
          <a:off x="6704595" y="2505023"/>
          <a:ext cx="498863" cy="2304000"/>
        </p:xfrm>
        <a:graphic>
          <a:graphicData uri="http://schemas.openxmlformats.org/drawingml/2006/table">
            <a:tbl>
              <a:tblPr firstRow="1" bandRow="1">
                <a:tableStyleId>{2D5ABB26-0587-4C30-8999-92F81FD0307C}</a:tableStyleId>
              </a:tblPr>
              <a:tblGrid>
                <a:gridCol w="498863">
                  <a:extLst>
                    <a:ext uri="{9D8B030D-6E8A-4147-A177-3AD203B41FA5}">
                      <a16:colId xmlns:a16="http://schemas.microsoft.com/office/drawing/2014/main" val="135476471"/>
                    </a:ext>
                  </a:extLst>
                </a:gridCol>
              </a:tblGrid>
              <a:tr h="597330">
                <a:tc>
                  <a:txBody>
                    <a:bodyPr/>
                    <a:lstStyle/>
                    <a:p>
                      <a:pPr algn="r"/>
                      <a:r>
                        <a:rPr lang="en-GB" sz="1500" b="1" dirty="0">
                          <a:latin typeface="Century Gothic" panose="020B0502020202020204" pitchFamily="34" charset="0"/>
                        </a:rPr>
                        <a:t>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600332706"/>
                  </a:ext>
                </a:extLst>
              </a:tr>
              <a:tr h="341334">
                <a:tc>
                  <a:txBody>
                    <a:bodyPr/>
                    <a:lstStyle/>
                    <a:p>
                      <a:pPr algn="r"/>
                      <a:r>
                        <a:rPr lang="en-GB" sz="1500" b="1" dirty="0">
                          <a:latin typeface="Century Gothic" panose="020B0502020202020204" pitchFamily="34" charset="0"/>
                        </a:rPr>
                        <a:t>9L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775608451"/>
                  </a:ext>
                </a:extLst>
              </a:tr>
              <a:tr h="341334">
                <a:tc>
                  <a:txBody>
                    <a:bodyPr/>
                    <a:lstStyle/>
                    <a:p>
                      <a:pPr algn="r"/>
                      <a:r>
                        <a:rPr lang="en-GB" sz="1500" b="1" dirty="0">
                          <a:latin typeface="Century Gothic" panose="020B0502020202020204" pitchFamily="34" charset="0"/>
                        </a:rPr>
                        <a:t>7L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992372799"/>
                  </a:ext>
                </a:extLst>
              </a:tr>
              <a:tr h="341334">
                <a:tc>
                  <a:txBody>
                    <a:bodyPr/>
                    <a:lstStyle/>
                    <a:p>
                      <a:pPr algn="r"/>
                      <a:r>
                        <a:rPr lang="en-GB" sz="1500" b="1" dirty="0">
                          <a:latin typeface="Century Gothic" panose="020B0502020202020204" pitchFamily="34" charset="0"/>
                        </a:rPr>
                        <a:t>5L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49856410"/>
                  </a:ext>
                </a:extLst>
              </a:tr>
              <a:tr h="341334">
                <a:tc>
                  <a:txBody>
                    <a:bodyPr/>
                    <a:lstStyle/>
                    <a:p>
                      <a:pPr algn="r"/>
                      <a:r>
                        <a:rPr lang="en-GB" sz="1500" b="1" dirty="0">
                          <a:latin typeface="Century Gothic" panose="020B0502020202020204" pitchFamily="34" charset="0"/>
                        </a:rPr>
                        <a:t>3L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923708211"/>
                  </a:ext>
                </a:extLst>
              </a:tr>
              <a:tr h="341334">
                <a:tc>
                  <a:txBody>
                    <a:bodyPr/>
                    <a:lstStyle/>
                    <a:p>
                      <a:pPr algn="r"/>
                      <a:r>
                        <a:rPr lang="en-GB" sz="1500" b="1" dirty="0">
                          <a:latin typeface="Century Gothic" panose="020B0502020202020204" pitchFamily="34" charset="0"/>
                        </a:rPr>
                        <a:t>1L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544305809"/>
                  </a:ext>
                </a:extLst>
              </a:tr>
            </a:tbl>
          </a:graphicData>
        </a:graphic>
      </p:graphicFrame>
    </p:spTree>
    <p:extLst>
      <p:ext uri="{BB962C8B-B14F-4D97-AF65-F5344CB8AC3E}">
        <p14:creationId xmlns:p14="http://schemas.microsoft.com/office/powerpoint/2010/main" val="601718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0" name="Group 19">
            <a:extLst>
              <a:ext uri="{FF2B5EF4-FFF2-40B4-BE49-F238E27FC236}">
                <a16:creationId xmlns:a16="http://schemas.microsoft.com/office/drawing/2014/main" id="{46CC6711-3586-46BF-BAEA-CB0CDAC74052}"/>
              </a:ext>
            </a:extLst>
          </p:cNvPr>
          <p:cNvGrpSpPr/>
          <p:nvPr/>
        </p:nvGrpSpPr>
        <p:grpSpPr>
          <a:xfrm>
            <a:off x="71151" y="6454317"/>
            <a:ext cx="1188000" cy="388198"/>
            <a:chOff x="79697" y="6454317"/>
            <a:chExt cx="1188000" cy="388198"/>
          </a:xfrm>
        </p:grpSpPr>
        <p:sp>
          <p:nvSpPr>
            <p:cNvPr id="21" name="TextBox 8">
              <a:extLst>
                <a:ext uri="{FF2B5EF4-FFF2-40B4-BE49-F238E27FC236}">
                  <a16:creationId xmlns:a16="http://schemas.microsoft.com/office/drawing/2014/main" id="{8024A618-DABB-461F-BB38-FA6103F84D8A}"/>
                </a:ext>
              </a:extLst>
            </p:cNvPr>
            <p:cNvSpPr txBox="1"/>
            <p:nvPr/>
          </p:nvSpPr>
          <p:spPr>
            <a:xfrm>
              <a:off x="79697" y="6688627"/>
              <a:ext cx="1188000" cy="153888"/>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400" b="1" dirty="0">
                  <a:latin typeface="Century Gothic" panose="020B0502020202020204" pitchFamily="34" charset="0"/>
                  <a:cs typeface="Arial" panose="020B0604020202020204" pitchFamily="34" charset="0"/>
                </a:rPr>
                <a:t>© Classroom Secrets Limited 2018</a:t>
              </a:r>
            </a:p>
          </p:txBody>
        </p:sp>
        <p:pic>
          <p:nvPicPr>
            <p:cNvPr id="22" name="Picture 21" descr="A close up of a sign&#10;&#10;Description generated with high confidence">
              <a:extLst>
                <a:ext uri="{FF2B5EF4-FFF2-40B4-BE49-F238E27FC236}">
                  <a16:creationId xmlns:a16="http://schemas.microsoft.com/office/drawing/2014/main" id="{ED27D3A1-110D-4960-A5D7-9F2F96290C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7" name="Picture 16">
            <a:extLst>
              <a:ext uri="{FF2B5EF4-FFF2-40B4-BE49-F238E27FC236}">
                <a16:creationId xmlns:a16="http://schemas.microsoft.com/office/drawing/2014/main" id="{756FD3FA-09FF-43FD-BAE3-9C1577B2B32A}"/>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8" name="Rectangle 17">
            <a:extLst>
              <a:ext uri="{FF2B5EF4-FFF2-40B4-BE49-F238E27FC236}">
                <a16:creationId xmlns:a16="http://schemas.microsoft.com/office/drawing/2014/main" id="{2B35333F-A730-485F-BFF0-28D5B6AF121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Reasoning 1</a:t>
            </a:r>
          </a:p>
          <a:p>
            <a:pPr lvl="0" algn="ctr"/>
            <a:endParaRPr lang="en-GB" sz="2000" b="1" u="sng" dirty="0">
              <a:solidFill>
                <a:srgbClr val="E7E6E6">
                  <a:lumMod val="50000"/>
                </a:srgb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Kate and Freya are discussing capacity.</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Who is correct? Explain your answer.</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p:txBody>
      </p:sp>
      <p:sp>
        <p:nvSpPr>
          <p:cNvPr id="23" name="Speech Bubble: Rectangle with Corners Rounded 22">
            <a:extLst>
              <a:ext uri="{FF2B5EF4-FFF2-40B4-BE49-F238E27FC236}">
                <a16:creationId xmlns:a16="http://schemas.microsoft.com/office/drawing/2014/main" id="{B8D96D7A-46DC-4BFA-BB52-6CF796D1289F}"/>
              </a:ext>
            </a:extLst>
          </p:cNvPr>
          <p:cNvSpPr/>
          <p:nvPr/>
        </p:nvSpPr>
        <p:spPr>
          <a:xfrm>
            <a:off x="2903752" y="1511203"/>
            <a:ext cx="2717616" cy="1433316"/>
          </a:xfrm>
          <a:prstGeom prst="wedgeRoundRectCallout">
            <a:avLst>
              <a:gd name="adj1" fmla="val -62896"/>
              <a:gd name="adj2" fmla="val 35368"/>
              <a:gd name="adj3" fmla="val 16667"/>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rPr>
              <a:t>The volume of liquid in this container is 7L.</a:t>
            </a:r>
          </a:p>
        </p:txBody>
      </p:sp>
      <p:sp>
        <p:nvSpPr>
          <p:cNvPr id="24" name="Speech Bubble: Rectangle with Corners Rounded 23">
            <a:extLst>
              <a:ext uri="{FF2B5EF4-FFF2-40B4-BE49-F238E27FC236}">
                <a16:creationId xmlns:a16="http://schemas.microsoft.com/office/drawing/2014/main" id="{7D576344-060A-4C85-BFDA-A678EEBBEE74}"/>
              </a:ext>
            </a:extLst>
          </p:cNvPr>
          <p:cNvSpPr/>
          <p:nvPr/>
        </p:nvSpPr>
        <p:spPr>
          <a:xfrm>
            <a:off x="2918897" y="3221011"/>
            <a:ext cx="2717616" cy="1433316"/>
          </a:xfrm>
          <a:prstGeom prst="wedgeRoundRectCallout">
            <a:avLst>
              <a:gd name="adj1" fmla="val -62896"/>
              <a:gd name="adj2" fmla="val 35368"/>
              <a:gd name="adj3" fmla="val 16667"/>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rPr>
              <a:t>The volume of liquid in this container is 6L.</a:t>
            </a:r>
          </a:p>
        </p:txBody>
      </p:sp>
      <p:sp>
        <p:nvSpPr>
          <p:cNvPr id="25" name="TextBox 24">
            <a:extLst>
              <a:ext uri="{FF2B5EF4-FFF2-40B4-BE49-F238E27FC236}">
                <a16:creationId xmlns:a16="http://schemas.microsoft.com/office/drawing/2014/main" id="{5CF11820-DAD2-4918-9311-E27794B4B0D8}"/>
              </a:ext>
            </a:extLst>
          </p:cNvPr>
          <p:cNvSpPr txBox="1"/>
          <p:nvPr/>
        </p:nvSpPr>
        <p:spPr>
          <a:xfrm>
            <a:off x="1154180" y="2941830"/>
            <a:ext cx="696024" cy="369332"/>
          </a:xfrm>
          <a:prstGeom prst="rect">
            <a:avLst/>
          </a:prstGeom>
          <a:noFill/>
        </p:spPr>
        <p:txBody>
          <a:bodyPr wrap="none" rtlCol="0">
            <a:spAutoFit/>
          </a:bodyPr>
          <a:lstStyle/>
          <a:p>
            <a:r>
              <a:rPr lang="en-GB" b="1" dirty="0">
                <a:latin typeface="Century Gothic" panose="020B0502020202020204" pitchFamily="34" charset="0"/>
              </a:rPr>
              <a:t>Kate</a:t>
            </a:r>
          </a:p>
        </p:txBody>
      </p:sp>
      <p:sp>
        <p:nvSpPr>
          <p:cNvPr id="26" name="TextBox 25">
            <a:extLst>
              <a:ext uri="{FF2B5EF4-FFF2-40B4-BE49-F238E27FC236}">
                <a16:creationId xmlns:a16="http://schemas.microsoft.com/office/drawing/2014/main" id="{D594E37B-BC4D-414C-94E8-CCD643A71790}"/>
              </a:ext>
            </a:extLst>
          </p:cNvPr>
          <p:cNvSpPr txBox="1"/>
          <p:nvPr/>
        </p:nvSpPr>
        <p:spPr>
          <a:xfrm>
            <a:off x="1110030" y="4502024"/>
            <a:ext cx="803425" cy="369332"/>
          </a:xfrm>
          <a:prstGeom prst="rect">
            <a:avLst/>
          </a:prstGeom>
          <a:noFill/>
        </p:spPr>
        <p:txBody>
          <a:bodyPr wrap="none" rtlCol="0">
            <a:spAutoFit/>
          </a:bodyPr>
          <a:lstStyle/>
          <a:p>
            <a:r>
              <a:rPr lang="en-GB" b="1" dirty="0">
                <a:latin typeface="Century Gothic" panose="020B0502020202020204" pitchFamily="34" charset="0"/>
              </a:rPr>
              <a:t>Freya</a:t>
            </a:r>
          </a:p>
        </p:txBody>
      </p:sp>
    </p:spTree>
    <p:extLst>
      <p:ext uri="{BB962C8B-B14F-4D97-AF65-F5344CB8AC3E}">
        <p14:creationId xmlns:p14="http://schemas.microsoft.com/office/powerpoint/2010/main" val="3566476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0" name="Group 19">
            <a:extLst>
              <a:ext uri="{FF2B5EF4-FFF2-40B4-BE49-F238E27FC236}">
                <a16:creationId xmlns:a16="http://schemas.microsoft.com/office/drawing/2014/main" id="{46CC6711-3586-46BF-BAEA-CB0CDAC74052}"/>
              </a:ext>
            </a:extLst>
          </p:cNvPr>
          <p:cNvGrpSpPr/>
          <p:nvPr/>
        </p:nvGrpSpPr>
        <p:grpSpPr>
          <a:xfrm>
            <a:off x="71151" y="6454317"/>
            <a:ext cx="1188000" cy="388198"/>
            <a:chOff x="79697" y="6454317"/>
            <a:chExt cx="1188000" cy="388198"/>
          </a:xfrm>
        </p:grpSpPr>
        <p:sp>
          <p:nvSpPr>
            <p:cNvPr id="21" name="TextBox 8">
              <a:extLst>
                <a:ext uri="{FF2B5EF4-FFF2-40B4-BE49-F238E27FC236}">
                  <a16:creationId xmlns:a16="http://schemas.microsoft.com/office/drawing/2014/main" id="{8024A618-DABB-461F-BB38-FA6103F84D8A}"/>
                </a:ext>
              </a:extLst>
            </p:cNvPr>
            <p:cNvSpPr txBox="1"/>
            <p:nvPr/>
          </p:nvSpPr>
          <p:spPr>
            <a:xfrm>
              <a:off x="79697" y="6688627"/>
              <a:ext cx="1188000" cy="153888"/>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400" b="1" dirty="0">
                  <a:latin typeface="Century Gothic" panose="020B0502020202020204" pitchFamily="34" charset="0"/>
                  <a:cs typeface="Arial" panose="020B0604020202020204" pitchFamily="34" charset="0"/>
                </a:rPr>
                <a:t>© Classroom Secrets Limited 2018</a:t>
              </a:r>
            </a:p>
          </p:txBody>
        </p:sp>
        <p:pic>
          <p:nvPicPr>
            <p:cNvPr id="22" name="Picture 21" descr="A close up of a sign&#10;&#10;Description generated with high confidence">
              <a:extLst>
                <a:ext uri="{FF2B5EF4-FFF2-40B4-BE49-F238E27FC236}">
                  <a16:creationId xmlns:a16="http://schemas.microsoft.com/office/drawing/2014/main" id="{ED27D3A1-110D-4960-A5D7-9F2F96290C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7" name="Picture 16">
            <a:extLst>
              <a:ext uri="{FF2B5EF4-FFF2-40B4-BE49-F238E27FC236}">
                <a16:creationId xmlns:a16="http://schemas.microsoft.com/office/drawing/2014/main" id="{756FD3FA-09FF-43FD-BAE3-9C1577B2B32A}"/>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8" name="Rectangle 17">
            <a:extLst>
              <a:ext uri="{FF2B5EF4-FFF2-40B4-BE49-F238E27FC236}">
                <a16:creationId xmlns:a16="http://schemas.microsoft.com/office/drawing/2014/main" id="{2B35333F-A730-485F-BFF0-28D5B6AF121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Reasoning 1</a:t>
            </a:r>
          </a:p>
          <a:p>
            <a:pPr lvl="0" algn="ctr"/>
            <a:endParaRPr lang="en-GB" sz="2000" b="1" u="sng" dirty="0">
              <a:solidFill>
                <a:srgbClr val="E7E6E6">
                  <a:lumMod val="50000"/>
                </a:srgb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Kate and Freya are discussing capacity.</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Who is correct? Explain your answer.</a:t>
            </a:r>
          </a:p>
          <a:p>
            <a:pPr lvl="0"/>
            <a:r>
              <a:rPr lang="en-GB" sz="2000" b="1" dirty="0">
                <a:solidFill>
                  <a:schemeClr val="tx1"/>
                </a:solidFill>
                <a:latin typeface="Century Gothic" panose="020B0502020202020204" pitchFamily="34" charset="0"/>
              </a:rPr>
              <a:t>Freya is correct because…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p:txBody>
      </p:sp>
      <p:sp>
        <p:nvSpPr>
          <p:cNvPr id="23" name="Speech Bubble: Rectangle with Corners Rounded 22">
            <a:extLst>
              <a:ext uri="{FF2B5EF4-FFF2-40B4-BE49-F238E27FC236}">
                <a16:creationId xmlns:a16="http://schemas.microsoft.com/office/drawing/2014/main" id="{B8D96D7A-46DC-4BFA-BB52-6CF796D1289F}"/>
              </a:ext>
            </a:extLst>
          </p:cNvPr>
          <p:cNvSpPr/>
          <p:nvPr/>
        </p:nvSpPr>
        <p:spPr>
          <a:xfrm>
            <a:off x="2903752" y="1511203"/>
            <a:ext cx="2717616" cy="1433316"/>
          </a:xfrm>
          <a:prstGeom prst="wedgeRoundRectCallout">
            <a:avLst>
              <a:gd name="adj1" fmla="val -62896"/>
              <a:gd name="adj2" fmla="val 35368"/>
              <a:gd name="adj3" fmla="val 16667"/>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rPr>
              <a:t>The volume of liquid in this container is 7L.</a:t>
            </a:r>
          </a:p>
        </p:txBody>
      </p:sp>
      <p:sp>
        <p:nvSpPr>
          <p:cNvPr id="24" name="Speech Bubble: Rectangle with Corners Rounded 23">
            <a:extLst>
              <a:ext uri="{FF2B5EF4-FFF2-40B4-BE49-F238E27FC236}">
                <a16:creationId xmlns:a16="http://schemas.microsoft.com/office/drawing/2014/main" id="{7D576344-060A-4C85-BFDA-A678EEBBEE74}"/>
              </a:ext>
            </a:extLst>
          </p:cNvPr>
          <p:cNvSpPr/>
          <p:nvPr/>
        </p:nvSpPr>
        <p:spPr>
          <a:xfrm>
            <a:off x="2918897" y="3221011"/>
            <a:ext cx="2717616" cy="1433316"/>
          </a:xfrm>
          <a:prstGeom prst="wedgeRoundRectCallout">
            <a:avLst>
              <a:gd name="adj1" fmla="val -62896"/>
              <a:gd name="adj2" fmla="val 35368"/>
              <a:gd name="adj3" fmla="val 16667"/>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rPr>
              <a:t>The volume of liquid in this container is 6L.</a:t>
            </a:r>
          </a:p>
        </p:txBody>
      </p:sp>
      <p:sp>
        <p:nvSpPr>
          <p:cNvPr id="25" name="TextBox 24">
            <a:extLst>
              <a:ext uri="{FF2B5EF4-FFF2-40B4-BE49-F238E27FC236}">
                <a16:creationId xmlns:a16="http://schemas.microsoft.com/office/drawing/2014/main" id="{5CF11820-DAD2-4918-9311-E27794B4B0D8}"/>
              </a:ext>
            </a:extLst>
          </p:cNvPr>
          <p:cNvSpPr txBox="1"/>
          <p:nvPr/>
        </p:nvSpPr>
        <p:spPr>
          <a:xfrm>
            <a:off x="1154180" y="2941830"/>
            <a:ext cx="696024" cy="369332"/>
          </a:xfrm>
          <a:prstGeom prst="rect">
            <a:avLst/>
          </a:prstGeom>
          <a:noFill/>
        </p:spPr>
        <p:txBody>
          <a:bodyPr wrap="none" rtlCol="0">
            <a:spAutoFit/>
          </a:bodyPr>
          <a:lstStyle/>
          <a:p>
            <a:r>
              <a:rPr lang="en-GB" b="1" dirty="0">
                <a:latin typeface="Century Gothic" panose="020B0502020202020204" pitchFamily="34" charset="0"/>
              </a:rPr>
              <a:t>Kate</a:t>
            </a:r>
          </a:p>
        </p:txBody>
      </p:sp>
      <p:sp>
        <p:nvSpPr>
          <p:cNvPr id="26" name="TextBox 25">
            <a:extLst>
              <a:ext uri="{FF2B5EF4-FFF2-40B4-BE49-F238E27FC236}">
                <a16:creationId xmlns:a16="http://schemas.microsoft.com/office/drawing/2014/main" id="{D594E37B-BC4D-414C-94E8-CCD643A71790}"/>
              </a:ext>
            </a:extLst>
          </p:cNvPr>
          <p:cNvSpPr txBox="1"/>
          <p:nvPr/>
        </p:nvSpPr>
        <p:spPr>
          <a:xfrm>
            <a:off x="1110030" y="4502024"/>
            <a:ext cx="803425" cy="369332"/>
          </a:xfrm>
          <a:prstGeom prst="rect">
            <a:avLst/>
          </a:prstGeom>
          <a:noFill/>
        </p:spPr>
        <p:txBody>
          <a:bodyPr wrap="none" rtlCol="0">
            <a:spAutoFit/>
          </a:bodyPr>
          <a:lstStyle/>
          <a:p>
            <a:r>
              <a:rPr lang="en-GB" b="1" dirty="0">
                <a:latin typeface="Century Gothic" panose="020B0502020202020204" pitchFamily="34" charset="0"/>
              </a:rPr>
              <a:t>Freya</a:t>
            </a:r>
          </a:p>
        </p:txBody>
      </p:sp>
    </p:spTree>
    <p:extLst>
      <p:ext uri="{BB962C8B-B14F-4D97-AF65-F5344CB8AC3E}">
        <p14:creationId xmlns:p14="http://schemas.microsoft.com/office/powerpoint/2010/main" val="634721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0" name="Group 19">
            <a:extLst>
              <a:ext uri="{FF2B5EF4-FFF2-40B4-BE49-F238E27FC236}">
                <a16:creationId xmlns:a16="http://schemas.microsoft.com/office/drawing/2014/main" id="{46CC6711-3586-46BF-BAEA-CB0CDAC74052}"/>
              </a:ext>
            </a:extLst>
          </p:cNvPr>
          <p:cNvGrpSpPr/>
          <p:nvPr/>
        </p:nvGrpSpPr>
        <p:grpSpPr>
          <a:xfrm>
            <a:off x="71151" y="6454317"/>
            <a:ext cx="1188000" cy="388198"/>
            <a:chOff x="79697" y="6454317"/>
            <a:chExt cx="1188000" cy="388198"/>
          </a:xfrm>
        </p:grpSpPr>
        <p:sp>
          <p:nvSpPr>
            <p:cNvPr id="21" name="TextBox 8">
              <a:extLst>
                <a:ext uri="{FF2B5EF4-FFF2-40B4-BE49-F238E27FC236}">
                  <a16:creationId xmlns:a16="http://schemas.microsoft.com/office/drawing/2014/main" id="{8024A618-DABB-461F-BB38-FA6103F84D8A}"/>
                </a:ext>
              </a:extLst>
            </p:cNvPr>
            <p:cNvSpPr txBox="1"/>
            <p:nvPr/>
          </p:nvSpPr>
          <p:spPr>
            <a:xfrm>
              <a:off x="79697" y="6688627"/>
              <a:ext cx="1188000" cy="153888"/>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400" b="1" dirty="0">
                  <a:latin typeface="Century Gothic" panose="020B0502020202020204" pitchFamily="34" charset="0"/>
                  <a:cs typeface="Arial" panose="020B0604020202020204" pitchFamily="34" charset="0"/>
                </a:rPr>
                <a:t>© Classroom Secrets Limited 2018</a:t>
              </a:r>
            </a:p>
          </p:txBody>
        </p:sp>
        <p:pic>
          <p:nvPicPr>
            <p:cNvPr id="22" name="Picture 21" descr="A close up of a sign&#10;&#10;Description generated with high confidence">
              <a:extLst>
                <a:ext uri="{FF2B5EF4-FFF2-40B4-BE49-F238E27FC236}">
                  <a16:creationId xmlns:a16="http://schemas.microsoft.com/office/drawing/2014/main" id="{ED27D3A1-110D-4960-A5D7-9F2F96290C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7" name="Picture 16">
            <a:extLst>
              <a:ext uri="{FF2B5EF4-FFF2-40B4-BE49-F238E27FC236}">
                <a16:creationId xmlns:a16="http://schemas.microsoft.com/office/drawing/2014/main" id="{756FD3FA-09FF-43FD-BAE3-9C1577B2B32A}"/>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8" name="Rectangle 17">
            <a:extLst>
              <a:ext uri="{FF2B5EF4-FFF2-40B4-BE49-F238E27FC236}">
                <a16:creationId xmlns:a16="http://schemas.microsoft.com/office/drawing/2014/main" id="{2B35333F-A730-485F-BFF0-28D5B6AF121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Reasoning 1</a:t>
            </a:r>
          </a:p>
          <a:p>
            <a:pPr lvl="0" algn="ctr"/>
            <a:endParaRPr lang="en-GB" sz="2000" b="1" u="sng" dirty="0">
              <a:solidFill>
                <a:srgbClr val="E7E6E6">
                  <a:lumMod val="50000"/>
                </a:srgb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Kate and Freya are discussing capacity.</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Who is correct? Explain your answer.</a:t>
            </a:r>
          </a:p>
          <a:p>
            <a:pPr lvl="0"/>
            <a:r>
              <a:rPr lang="en-GB" sz="2000" b="1" dirty="0">
                <a:solidFill>
                  <a:srgbClr val="FF0000"/>
                </a:solidFill>
                <a:latin typeface="Century Gothic" panose="020B0502020202020204" pitchFamily="34" charset="0"/>
              </a:rPr>
              <a:t>Freya is correct because the liquid reaches the increment between 5L and 7L on the container so the volume of liquid is 6 litres.</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p:txBody>
      </p:sp>
      <p:sp>
        <p:nvSpPr>
          <p:cNvPr id="23" name="Speech Bubble: Rectangle with Corners Rounded 22">
            <a:extLst>
              <a:ext uri="{FF2B5EF4-FFF2-40B4-BE49-F238E27FC236}">
                <a16:creationId xmlns:a16="http://schemas.microsoft.com/office/drawing/2014/main" id="{B8D96D7A-46DC-4BFA-BB52-6CF796D1289F}"/>
              </a:ext>
            </a:extLst>
          </p:cNvPr>
          <p:cNvSpPr/>
          <p:nvPr/>
        </p:nvSpPr>
        <p:spPr>
          <a:xfrm>
            <a:off x="2903752" y="1511203"/>
            <a:ext cx="2717616" cy="1433316"/>
          </a:xfrm>
          <a:prstGeom prst="wedgeRoundRectCallout">
            <a:avLst>
              <a:gd name="adj1" fmla="val -62896"/>
              <a:gd name="adj2" fmla="val 35368"/>
              <a:gd name="adj3" fmla="val 16667"/>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rPr>
              <a:t>The volume of liquid in this container is 7L.</a:t>
            </a:r>
          </a:p>
        </p:txBody>
      </p:sp>
      <p:sp>
        <p:nvSpPr>
          <p:cNvPr id="24" name="Speech Bubble: Rectangle with Corners Rounded 23">
            <a:extLst>
              <a:ext uri="{FF2B5EF4-FFF2-40B4-BE49-F238E27FC236}">
                <a16:creationId xmlns:a16="http://schemas.microsoft.com/office/drawing/2014/main" id="{7D576344-060A-4C85-BFDA-A678EEBBEE74}"/>
              </a:ext>
            </a:extLst>
          </p:cNvPr>
          <p:cNvSpPr/>
          <p:nvPr/>
        </p:nvSpPr>
        <p:spPr>
          <a:xfrm>
            <a:off x="2918897" y="3221011"/>
            <a:ext cx="2717616" cy="1433316"/>
          </a:xfrm>
          <a:prstGeom prst="wedgeRoundRectCallout">
            <a:avLst>
              <a:gd name="adj1" fmla="val -62896"/>
              <a:gd name="adj2" fmla="val 35368"/>
              <a:gd name="adj3" fmla="val 16667"/>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rPr>
              <a:t>The volume of liquid in this container is 6L.</a:t>
            </a:r>
          </a:p>
        </p:txBody>
      </p:sp>
      <p:sp>
        <p:nvSpPr>
          <p:cNvPr id="25" name="TextBox 24">
            <a:extLst>
              <a:ext uri="{FF2B5EF4-FFF2-40B4-BE49-F238E27FC236}">
                <a16:creationId xmlns:a16="http://schemas.microsoft.com/office/drawing/2014/main" id="{5CF11820-DAD2-4918-9311-E27794B4B0D8}"/>
              </a:ext>
            </a:extLst>
          </p:cNvPr>
          <p:cNvSpPr txBox="1"/>
          <p:nvPr/>
        </p:nvSpPr>
        <p:spPr>
          <a:xfrm>
            <a:off x="1154180" y="2941830"/>
            <a:ext cx="696024" cy="369332"/>
          </a:xfrm>
          <a:prstGeom prst="rect">
            <a:avLst/>
          </a:prstGeom>
          <a:noFill/>
        </p:spPr>
        <p:txBody>
          <a:bodyPr wrap="none" rtlCol="0">
            <a:spAutoFit/>
          </a:bodyPr>
          <a:lstStyle/>
          <a:p>
            <a:r>
              <a:rPr lang="en-GB" b="1" dirty="0">
                <a:latin typeface="Century Gothic" panose="020B0502020202020204" pitchFamily="34" charset="0"/>
              </a:rPr>
              <a:t>Kate</a:t>
            </a:r>
          </a:p>
        </p:txBody>
      </p:sp>
      <p:sp>
        <p:nvSpPr>
          <p:cNvPr id="26" name="TextBox 25">
            <a:extLst>
              <a:ext uri="{FF2B5EF4-FFF2-40B4-BE49-F238E27FC236}">
                <a16:creationId xmlns:a16="http://schemas.microsoft.com/office/drawing/2014/main" id="{D594E37B-BC4D-414C-94E8-CCD643A71790}"/>
              </a:ext>
            </a:extLst>
          </p:cNvPr>
          <p:cNvSpPr txBox="1"/>
          <p:nvPr/>
        </p:nvSpPr>
        <p:spPr>
          <a:xfrm>
            <a:off x="1110030" y="4502024"/>
            <a:ext cx="803425" cy="369332"/>
          </a:xfrm>
          <a:prstGeom prst="rect">
            <a:avLst/>
          </a:prstGeom>
          <a:noFill/>
        </p:spPr>
        <p:txBody>
          <a:bodyPr wrap="none" rtlCol="0">
            <a:spAutoFit/>
          </a:bodyPr>
          <a:lstStyle/>
          <a:p>
            <a:r>
              <a:rPr lang="en-GB" b="1" dirty="0">
                <a:latin typeface="Century Gothic" panose="020B0502020202020204" pitchFamily="34" charset="0"/>
              </a:rPr>
              <a:t>Freya</a:t>
            </a:r>
          </a:p>
        </p:txBody>
      </p:sp>
    </p:spTree>
    <p:extLst>
      <p:ext uri="{BB962C8B-B14F-4D97-AF65-F5344CB8AC3E}">
        <p14:creationId xmlns:p14="http://schemas.microsoft.com/office/powerpoint/2010/main" val="3369596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32" name="Group 31">
            <a:extLst>
              <a:ext uri="{FF2B5EF4-FFF2-40B4-BE49-F238E27FC236}">
                <a16:creationId xmlns:a16="http://schemas.microsoft.com/office/drawing/2014/main" id="{9041C976-6ADA-4187-BA42-0088D5BB4909}"/>
              </a:ext>
            </a:extLst>
          </p:cNvPr>
          <p:cNvGrpSpPr/>
          <p:nvPr/>
        </p:nvGrpSpPr>
        <p:grpSpPr>
          <a:xfrm>
            <a:off x="71151" y="6454317"/>
            <a:ext cx="1188000" cy="388198"/>
            <a:chOff x="79697" y="6454317"/>
            <a:chExt cx="1188000" cy="388198"/>
          </a:xfrm>
        </p:grpSpPr>
        <p:sp>
          <p:nvSpPr>
            <p:cNvPr id="33" name="TextBox 8">
              <a:extLst>
                <a:ext uri="{FF2B5EF4-FFF2-40B4-BE49-F238E27FC236}">
                  <a16:creationId xmlns:a16="http://schemas.microsoft.com/office/drawing/2014/main" id="{B78508B8-F401-41C3-B32C-2EE9E932A6E6}"/>
                </a:ext>
              </a:extLst>
            </p:cNvPr>
            <p:cNvSpPr txBox="1"/>
            <p:nvPr/>
          </p:nvSpPr>
          <p:spPr>
            <a:xfrm>
              <a:off x="79697" y="6688627"/>
              <a:ext cx="1188000" cy="153888"/>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400" b="1" dirty="0">
                  <a:latin typeface="Century Gothic" panose="020B0502020202020204" pitchFamily="34" charset="0"/>
                  <a:cs typeface="Arial" panose="020B0604020202020204" pitchFamily="34" charset="0"/>
                </a:rPr>
                <a:t>© Classroom Secrets Limited 2018</a:t>
              </a:r>
            </a:p>
          </p:txBody>
        </p:sp>
        <p:pic>
          <p:nvPicPr>
            <p:cNvPr id="34" name="Picture 33" descr="A close up of a sign&#10;&#10;Description generated with high confidence">
              <a:extLst>
                <a:ext uri="{FF2B5EF4-FFF2-40B4-BE49-F238E27FC236}">
                  <a16:creationId xmlns:a16="http://schemas.microsoft.com/office/drawing/2014/main" id="{13565BE7-F483-4630-BA05-68F93979CD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36" name="Picture 35">
            <a:extLst>
              <a:ext uri="{FF2B5EF4-FFF2-40B4-BE49-F238E27FC236}">
                <a16:creationId xmlns:a16="http://schemas.microsoft.com/office/drawing/2014/main" id="{32816E31-28AB-4464-9167-4379B2CC011B}"/>
              </a:ext>
            </a:extLst>
          </p:cNvPr>
          <p:cNvPicPr>
            <a:picLocks noChangeAspect="1"/>
          </p:cNvPicPr>
          <p:nvPr/>
        </p:nvPicPr>
        <p:blipFill>
          <a:blip r:embed="rId4"/>
          <a:stretch>
            <a:fillRect/>
          </a:stretch>
        </p:blipFill>
        <p:spPr>
          <a:xfrm>
            <a:off x="115438" y="143658"/>
            <a:ext cx="8913124" cy="6322100"/>
          </a:xfrm>
          <a:prstGeom prst="rect">
            <a:avLst/>
          </a:prstGeom>
        </p:spPr>
      </p:pic>
      <p:grpSp>
        <p:nvGrpSpPr>
          <p:cNvPr id="38" name="Group 37">
            <a:extLst>
              <a:ext uri="{FF2B5EF4-FFF2-40B4-BE49-F238E27FC236}">
                <a16:creationId xmlns:a16="http://schemas.microsoft.com/office/drawing/2014/main" id="{22DE104E-396F-4974-9CFC-71E8F0D46267}"/>
              </a:ext>
            </a:extLst>
          </p:cNvPr>
          <p:cNvGrpSpPr>
            <a:grpSpLocks noChangeAspect="1"/>
          </p:cNvGrpSpPr>
          <p:nvPr/>
        </p:nvGrpSpPr>
        <p:grpSpPr>
          <a:xfrm>
            <a:off x="3679902" y="1965733"/>
            <a:ext cx="3972155" cy="3823189"/>
            <a:chOff x="3555892" y="1736403"/>
            <a:chExt cx="4397470" cy="4232554"/>
          </a:xfrm>
        </p:grpSpPr>
        <p:grpSp>
          <p:nvGrpSpPr>
            <p:cNvPr id="40" name="Group 39">
              <a:extLst>
                <a:ext uri="{FF2B5EF4-FFF2-40B4-BE49-F238E27FC236}">
                  <a16:creationId xmlns:a16="http://schemas.microsoft.com/office/drawing/2014/main" id="{8EE156A6-F175-4E40-BDEE-BA77DD1FD095}"/>
                </a:ext>
              </a:extLst>
            </p:cNvPr>
            <p:cNvGrpSpPr/>
            <p:nvPr/>
          </p:nvGrpSpPr>
          <p:grpSpPr>
            <a:xfrm>
              <a:off x="4340832" y="3133972"/>
              <a:ext cx="3612530" cy="2834985"/>
              <a:chOff x="4340832" y="3133972"/>
              <a:chExt cx="3612530" cy="2834985"/>
            </a:xfrm>
          </p:grpSpPr>
          <p:sp>
            <p:nvSpPr>
              <p:cNvPr id="48" name="TextBox 47">
                <a:extLst>
                  <a:ext uri="{FF2B5EF4-FFF2-40B4-BE49-F238E27FC236}">
                    <a16:creationId xmlns:a16="http://schemas.microsoft.com/office/drawing/2014/main" id="{FF626954-D220-4AC6-A89B-1C12E9C2BB97}"/>
                  </a:ext>
                </a:extLst>
              </p:cNvPr>
              <p:cNvSpPr txBox="1"/>
              <p:nvPr/>
            </p:nvSpPr>
            <p:spPr>
              <a:xfrm>
                <a:off x="5239875" y="3133972"/>
                <a:ext cx="634255" cy="594614"/>
              </a:xfrm>
              <a:prstGeom prst="rect">
                <a:avLst/>
              </a:prstGeom>
              <a:noFill/>
            </p:spPr>
            <p:txBody>
              <a:bodyPr wrap="none" rtlCol="0">
                <a:spAutoFit/>
              </a:bodyPr>
              <a:lstStyle/>
              <a:p>
                <a:r>
                  <a:rPr lang="en-GB" sz="2400" b="1" dirty="0">
                    <a:latin typeface="Century Gothic" panose="020B0502020202020204" pitchFamily="34" charset="0"/>
                  </a:rPr>
                  <a:t>3L</a:t>
                </a:r>
                <a:endParaRPr lang="en-GB" sz="1400" b="1" dirty="0">
                  <a:latin typeface="Century Gothic" panose="020B0502020202020204" pitchFamily="34" charset="0"/>
                </a:endParaRPr>
              </a:p>
            </p:txBody>
          </p:sp>
          <p:sp>
            <p:nvSpPr>
              <p:cNvPr id="49" name="TextBox 48">
                <a:extLst>
                  <a:ext uri="{FF2B5EF4-FFF2-40B4-BE49-F238E27FC236}">
                    <a16:creationId xmlns:a16="http://schemas.microsoft.com/office/drawing/2014/main" id="{70F0691C-5B53-4CDF-A8C0-FC25FF7FCE62}"/>
                  </a:ext>
                </a:extLst>
              </p:cNvPr>
              <p:cNvSpPr txBox="1"/>
              <p:nvPr/>
            </p:nvSpPr>
            <p:spPr>
              <a:xfrm>
                <a:off x="6914438" y="3397728"/>
                <a:ext cx="634255" cy="594614"/>
              </a:xfrm>
              <a:prstGeom prst="rect">
                <a:avLst/>
              </a:prstGeom>
              <a:noFill/>
            </p:spPr>
            <p:txBody>
              <a:bodyPr wrap="none" rtlCol="0">
                <a:spAutoFit/>
              </a:bodyPr>
              <a:lstStyle/>
              <a:p>
                <a:r>
                  <a:rPr lang="en-GB" sz="2400" b="1" dirty="0">
                    <a:latin typeface="Century Gothic" panose="020B0502020202020204" pitchFamily="34" charset="0"/>
                  </a:rPr>
                  <a:t>5L</a:t>
                </a:r>
                <a:endParaRPr lang="en-GB" sz="1400" b="1" dirty="0">
                  <a:latin typeface="Century Gothic" panose="020B0502020202020204" pitchFamily="34" charset="0"/>
                </a:endParaRPr>
              </a:p>
            </p:txBody>
          </p:sp>
          <p:sp>
            <p:nvSpPr>
              <p:cNvPr id="50" name="TextBox 49">
                <a:extLst>
                  <a:ext uri="{FF2B5EF4-FFF2-40B4-BE49-F238E27FC236}">
                    <a16:creationId xmlns:a16="http://schemas.microsoft.com/office/drawing/2014/main" id="{B55B8A27-D33F-40D9-8C6D-1477B27D4671}"/>
                  </a:ext>
                </a:extLst>
              </p:cNvPr>
              <p:cNvSpPr txBox="1"/>
              <p:nvPr/>
            </p:nvSpPr>
            <p:spPr>
              <a:xfrm>
                <a:off x="5959285" y="5345639"/>
                <a:ext cx="634255" cy="594614"/>
              </a:xfrm>
              <a:prstGeom prst="rect">
                <a:avLst/>
              </a:prstGeom>
              <a:noFill/>
            </p:spPr>
            <p:txBody>
              <a:bodyPr wrap="none" rtlCol="0">
                <a:spAutoFit/>
              </a:bodyPr>
              <a:lstStyle/>
              <a:p>
                <a:r>
                  <a:rPr lang="en-GB" sz="2400" b="1" dirty="0">
                    <a:latin typeface="Century Gothic" panose="020B0502020202020204" pitchFamily="34" charset="0"/>
                  </a:rPr>
                  <a:t>1L</a:t>
                </a:r>
                <a:endParaRPr lang="en-GB" sz="1400" b="1" dirty="0">
                  <a:latin typeface="Century Gothic" panose="020B0502020202020204" pitchFamily="34" charset="0"/>
                </a:endParaRPr>
              </a:p>
            </p:txBody>
          </p:sp>
          <p:sp>
            <p:nvSpPr>
              <p:cNvPr id="51" name="TextBox 50">
                <a:extLst>
                  <a:ext uri="{FF2B5EF4-FFF2-40B4-BE49-F238E27FC236}">
                    <a16:creationId xmlns:a16="http://schemas.microsoft.com/office/drawing/2014/main" id="{3C20878E-C2D4-41D4-8D6F-763030D92400}"/>
                  </a:ext>
                </a:extLst>
              </p:cNvPr>
              <p:cNvSpPr txBox="1"/>
              <p:nvPr/>
            </p:nvSpPr>
            <p:spPr>
              <a:xfrm>
                <a:off x="7319107" y="5374343"/>
                <a:ext cx="634255" cy="594614"/>
              </a:xfrm>
              <a:prstGeom prst="rect">
                <a:avLst/>
              </a:prstGeom>
              <a:noFill/>
            </p:spPr>
            <p:txBody>
              <a:bodyPr wrap="none" rtlCol="0">
                <a:spAutoFit/>
              </a:bodyPr>
              <a:lstStyle/>
              <a:p>
                <a:r>
                  <a:rPr lang="en-GB" sz="2400" b="1" dirty="0">
                    <a:latin typeface="Century Gothic" panose="020B0502020202020204" pitchFamily="34" charset="0"/>
                  </a:rPr>
                  <a:t>2L</a:t>
                </a:r>
                <a:endParaRPr lang="en-GB" sz="1400" b="1" dirty="0">
                  <a:latin typeface="Century Gothic" panose="020B0502020202020204" pitchFamily="34" charset="0"/>
                </a:endParaRPr>
              </a:p>
            </p:txBody>
          </p:sp>
          <p:sp>
            <p:nvSpPr>
              <p:cNvPr id="52" name="TextBox 51">
                <a:extLst>
                  <a:ext uri="{FF2B5EF4-FFF2-40B4-BE49-F238E27FC236}">
                    <a16:creationId xmlns:a16="http://schemas.microsoft.com/office/drawing/2014/main" id="{50547F92-0346-4230-B1E8-987DB4286C96}"/>
                  </a:ext>
                </a:extLst>
              </p:cNvPr>
              <p:cNvSpPr txBox="1"/>
              <p:nvPr/>
            </p:nvSpPr>
            <p:spPr>
              <a:xfrm>
                <a:off x="4340832" y="5237784"/>
                <a:ext cx="634255" cy="594614"/>
              </a:xfrm>
              <a:prstGeom prst="rect">
                <a:avLst/>
              </a:prstGeom>
              <a:noFill/>
            </p:spPr>
            <p:txBody>
              <a:bodyPr wrap="none" rtlCol="0">
                <a:spAutoFit/>
              </a:bodyPr>
              <a:lstStyle/>
              <a:p>
                <a:r>
                  <a:rPr lang="en-GB" sz="2400" b="1" dirty="0">
                    <a:latin typeface="Century Gothic" panose="020B0502020202020204" pitchFamily="34" charset="0"/>
                  </a:rPr>
                  <a:t>4L</a:t>
                </a:r>
                <a:endParaRPr lang="en-GB" sz="1400" b="1" dirty="0">
                  <a:latin typeface="Century Gothic" panose="020B0502020202020204" pitchFamily="34" charset="0"/>
                </a:endParaRPr>
              </a:p>
            </p:txBody>
          </p:sp>
        </p:grpSp>
        <p:sp>
          <p:nvSpPr>
            <p:cNvPr id="42" name="TextBox 41">
              <a:extLst>
                <a:ext uri="{FF2B5EF4-FFF2-40B4-BE49-F238E27FC236}">
                  <a16:creationId xmlns:a16="http://schemas.microsoft.com/office/drawing/2014/main" id="{302DC852-A0A1-430E-A263-1FD4C553B6EE}"/>
                </a:ext>
              </a:extLst>
            </p:cNvPr>
            <p:cNvSpPr txBox="1"/>
            <p:nvPr/>
          </p:nvSpPr>
          <p:spPr>
            <a:xfrm>
              <a:off x="4523574" y="1736403"/>
              <a:ext cx="458762" cy="475691"/>
            </a:xfrm>
            <a:prstGeom prst="rect">
              <a:avLst/>
            </a:prstGeom>
            <a:noFill/>
          </p:spPr>
          <p:txBody>
            <a:bodyPr wrap="none" rtlCol="0">
              <a:spAutoFit/>
            </a:bodyPr>
            <a:lstStyle/>
            <a:p>
              <a:r>
                <a:rPr lang="en-GB" b="1" dirty="0">
                  <a:latin typeface="Century Gothic" panose="020B0502020202020204" pitchFamily="34" charset="0"/>
                </a:rPr>
                <a:t>A</a:t>
              </a:r>
            </a:p>
          </p:txBody>
        </p:sp>
        <p:sp>
          <p:nvSpPr>
            <p:cNvPr id="44" name="TextBox 43">
              <a:extLst>
                <a:ext uri="{FF2B5EF4-FFF2-40B4-BE49-F238E27FC236}">
                  <a16:creationId xmlns:a16="http://schemas.microsoft.com/office/drawing/2014/main" id="{23618D89-6CC3-4472-B495-0E8929946359}"/>
                </a:ext>
              </a:extLst>
            </p:cNvPr>
            <p:cNvSpPr txBox="1"/>
            <p:nvPr/>
          </p:nvSpPr>
          <p:spPr>
            <a:xfrm>
              <a:off x="6047956" y="1736403"/>
              <a:ext cx="411274" cy="475691"/>
            </a:xfrm>
            <a:prstGeom prst="rect">
              <a:avLst/>
            </a:prstGeom>
            <a:noFill/>
          </p:spPr>
          <p:txBody>
            <a:bodyPr wrap="none" rtlCol="0">
              <a:spAutoFit/>
            </a:bodyPr>
            <a:lstStyle/>
            <a:p>
              <a:r>
                <a:rPr lang="en-GB" b="1" dirty="0">
                  <a:latin typeface="Century Gothic" panose="020B0502020202020204" pitchFamily="34" charset="0"/>
                </a:rPr>
                <a:t>B</a:t>
              </a:r>
            </a:p>
          </p:txBody>
        </p:sp>
        <p:sp>
          <p:nvSpPr>
            <p:cNvPr id="45" name="TextBox 44">
              <a:extLst>
                <a:ext uri="{FF2B5EF4-FFF2-40B4-BE49-F238E27FC236}">
                  <a16:creationId xmlns:a16="http://schemas.microsoft.com/office/drawing/2014/main" id="{D0B2DC89-F585-41EB-BD84-F5F0F777125A}"/>
                </a:ext>
              </a:extLst>
            </p:cNvPr>
            <p:cNvSpPr txBox="1"/>
            <p:nvPr/>
          </p:nvSpPr>
          <p:spPr>
            <a:xfrm>
              <a:off x="3555892" y="4267541"/>
              <a:ext cx="469084" cy="475691"/>
            </a:xfrm>
            <a:prstGeom prst="rect">
              <a:avLst/>
            </a:prstGeom>
            <a:noFill/>
          </p:spPr>
          <p:txBody>
            <a:bodyPr wrap="none" rtlCol="0">
              <a:spAutoFit/>
            </a:bodyPr>
            <a:lstStyle/>
            <a:p>
              <a:r>
                <a:rPr lang="en-GB" b="1" dirty="0">
                  <a:latin typeface="Century Gothic" panose="020B0502020202020204" pitchFamily="34" charset="0"/>
                </a:rPr>
                <a:t>C</a:t>
              </a:r>
            </a:p>
          </p:txBody>
        </p:sp>
        <p:sp>
          <p:nvSpPr>
            <p:cNvPr id="46" name="TextBox 45">
              <a:extLst>
                <a:ext uri="{FF2B5EF4-FFF2-40B4-BE49-F238E27FC236}">
                  <a16:creationId xmlns:a16="http://schemas.microsoft.com/office/drawing/2014/main" id="{22EDB5F0-65A0-407C-9209-45DBC3494430}"/>
                </a:ext>
              </a:extLst>
            </p:cNvPr>
            <p:cNvSpPr txBox="1"/>
            <p:nvPr/>
          </p:nvSpPr>
          <p:spPr>
            <a:xfrm>
              <a:off x="5646079" y="4467489"/>
              <a:ext cx="446374" cy="475691"/>
            </a:xfrm>
            <a:prstGeom prst="rect">
              <a:avLst/>
            </a:prstGeom>
            <a:noFill/>
          </p:spPr>
          <p:txBody>
            <a:bodyPr wrap="none" rtlCol="0">
              <a:spAutoFit/>
            </a:bodyPr>
            <a:lstStyle/>
            <a:p>
              <a:r>
                <a:rPr lang="en-GB" b="1" dirty="0">
                  <a:latin typeface="Century Gothic" panose="020B0502020202020204" pitchFamily="34" charset="0"/>
                </a:rPr>
                <a:t>D</a:t>
              </a:r>
            </a:p>
          </p:txBody>
        </p:sp>
        <p:sp>
          <p:nvSpPr>
            <p:cNvPr id="47" name="TextBox 46">
              <a:extLst>
                <a:ext uri="{FF2B5EF4-FFF2-40B4-BE49-F238E27FC236}">
                  <a16:creationId xmlns:a16="http://schemas.microsoft.com/office/drawing/2014/main" id="{C2E58AB7-DCCA-4CC9-9024-21E1E71F6EEE}"/>
                </a:ext>
              </a:extLst>
            </p:cNvPr>
            <p:cNvSpPr txBox="1"/>
            <p:nvPr/>
          </p:nvSpPr>
          <p:spPr>
            <a:xfrm>
              <a:off x="6714704" y="4267541"/>
              <a:ext cx="392694" cy="475691"/>
            </a:xfrm>
            <a:prstGeom prst="rect">
              <a:avLst/>
            </a:prstGeom>
            <a:noFill/>
          </p:spPr>
          <p:txBody>
            <a:bodyPr wrap="none" rtlCol="0">
              <a:spAutoFit/>
            </a:bodyPr>
            <a:lstStyle/>
            <a:p>
              <a:r>
                <a:rPr lang="en-GB" b="1" dirty="0">
                  <a:latin typeface="Century Gothic" panose="020B0502020202020204" pitchFamily="34" charset="0"/>
                </a:rPr>
                <a:t>E</a:t>
              </a:r>
            </a:p>
          </p:txBody>
        </p:sp>
      </p:grpSp>
      <p:sp>
        <p:nvSpPr>
          <p:cNvPr id="53" name="Rectangle 52">
            <a:extLst>
              <a:ext uri="{FF2B5EF4-FFF2-40B4-BE49-F238E27FC236}">
                <a16:creationId xmlns:a16="http://schemas.microsoft.com/office/drawing/2014/main" id="{14AE28AB-CEE1-49FF-BB01-94F92F15C16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Problem Solving 1</a:t>
            </a:r>
          </a:p>
          <a:p>
            <a:pPr lvl="0" algn="ctr"/>
            <a:endParaRPr lang="en-GB" sz="2000" b="1" u="sng" dirty="0">
              <a:solidFill>
                <a:srgbClr val="E7E6E6">
                  <a:lumMod val="50000"/>
                </a:srgb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Which combination of jars could be filled using the amount of liquid shown in the container below?</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725065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32" name="Group 31">
            <a:extLst>
              <a:ext uri="{FF2B5EF4-FFF2-40B4-BE49-F238E27FC236}">
                <a16:creationId xmlns:a16="http://schemas.microsoft.com/office/drawing/2014/main" id="{9041C976-6ADA-4187-BA42-0088D5BB4909}"/>
              </a:ext>
            </a:extLst>
          </p:cNvPr>
          <p:cNvGrpSpPr/>
          <p:nvPr/>
        </p:nvGrpSpPr>
        <p:grpSpPr>
          <a:xfrm>
            <a:off x="71151" y="6454317"/>
            <a:ext cx="1188000" cy="388198"/>
            <a:chOff x="79697" y="6454317"/>
            <a:chExt cx="1188000" cy="388198"/>
          </a:xfrm>
        </p:grpSpPr>
        <p:sp>
          <p:nvSpPr>
            <p:cNvPr id="33" name="TextBox 8">
              <a:extLst>
                <a:ext uri="{FF2B5EF4-FFF2-40B4-BE49-F238E27FC236}">
                  <a16:creationId xmlns:a16="http://schemas.microsoft.com/office/drawing/2014/main" id="{B78508B8-F401-41C3-B32C-2EE9E932A6E6}"/>
                </a:ext>
              </a:extLst>
            </p:cNvPr>
            <p:cNvSpPr txBox="1"/>
            <p:nvPr/>
          </p:nvSpPr>
          <p:spPr>
            <a:xfrm>
              <a:off x="79697" y="6688627"/>
              <a:ext cx="1188000" cy="153888"/>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400" b="1" dirty="0">
                  <a:latin typeface="Century Gothic" panose="020B0502020202020204" pitchFamily="34" charset="0"/>
                  <a:cs typeface="Arial" panose="020B0604020202020204" pitchFamily="34" charset="0"/>
                </a:rPr>
                <a:t>© Classroom Secrets Limited 2018</a:t>
              </a:r>
            </a:p>
          </p:txBody>
        </p:sp>
        <p:pic>
          <p:nvPicPr>
            <p:cNvPr id="34" name="Picture 33" descr="A close up of a sign&#10;&#10;Description generated with high confidence">
              <a:extLst>
                <a:ext uri="{FF2B5EF4-FFF2-40B4-BE49-F238E27FC236}">
                  <a16:creationId xmlns:a16="http://schemas.microsoft.com/office/drawing/2014/main" id="{13565BE7-F483-4630-BA05-68F93979CD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36" name="Picture 35">
            <a:extLst>
              <a:ext uri="{FF2B5EF4-FFF2-40B4-BE49-F238E27FC236}">
                <a16:creationId xmlns:a16="http://schemas.microsoft.com/office/drawing/2014/main" id="{32816E31-28AB-4464-9167-4379B2CC011B}"/>
              </a:ext>
            </a:extLst>
          </p:cNvPr>
          <p:cNvPicPr>
            <a:picLocks noChangeAspect="1"/>
          </p:cNvPicPr>
          <p:nvPr/>
        </p:nvPicPr>
        <p:blipFill>
          <a:blip r:embed="rId4"/>
          <a:stretch>
            <a:fillRect/>
          </a:stretch>
        </p:blipFill>
        <p:spPr>
          <a:xfrm>
            <a:off x="115438" y="143658"/>
            <a:ext cx="8913124" cy="6322100"/>
          </a:xfrm>
          <a:prstGeom prst="rect">
            <a:avLst/>
          </a:prstGeom>
        </p:spPr>
      </p:pic>
      <p:sp>
        <p:nvSpPr>
          <p:cNvPr id="53" name="Rectangle 52">
            <a:extLst>
              <a:ext uri="{FF2B5EF4-FFF2-40B4-BE49-F238E27FC236}">
                <a16:creationId xmlns:a16="http://schemas.microsoft.com/office/drawing/2014/main" id="{14AE28AB-CEE1-49FF-BB01-94F92F15C16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Problem Solving 1</a:t>
            </a:r>
          </a:p>
          <a:p>
            <a:pPr lvl="0" algn="ctr"/>
            <a:endParaRPr lang="en-GB" sz="2000" b="1" u="sng" dirty="0">
              <a:solidFill>
                <a:srgbClr val="E7E6E6">
                  <a:lumMod val="50000"/>
                </a:srgb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Which combination of jars could be filled using the amount of liquid shown in the container below?</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           A, B and C</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p:txBody>
      </p:sp>
      <p:grpSp>
        <p:nvGrpSpPr>
          <p:cNvPr id="21" name="Group 20">
            <a:extLst>
              <a:ext uri="{FF2B5EF4-FFF2-40B4-BE49-F238E27FC236}">
                <a16:creationId xmlns:a16="http://schemas.microsoft.com/office/drawing/2014/main" id="{E56E44DB-DC05-4260-A1EA-FA7B5F4BEB8B}"/>
              </a:ext>
            </a:extLst>
          </p:cNvPr>
          <p:cNvGrpSpPr>
            <a:grpSpLocks noChangeAspect="1"/>
          </p:cNvGrpSpPr>
          <p:nvPr/>
        </p:nvGrpSpPr>
        <p:grpSpPr>
          <a:xfrm>
            <a:off x="3679902" y="1965733"/>
            <a:ext cx="3891687" cy="3747750"/>
            <a:chOff x="3555892" y="1736403"/>
            <a:chExt cx="4308386" cy="4149037"/>
          </a:xfrm>
        </p:grpSpPr>
        <p:grpSp>
          <p:nvGrpSpPr>
            <p:cNvPr id="22" name="Group 21">
              <a:extLst>
                <a:ext uri="{FF2B5EF4-FFF2-40B4-BE49-F238E27FC236}">
                  <a16:creationId xmlns:a16="http://schemas.microsoft.com/office/drawing/2014/main" id="{A8DEF444-CB81-46E2-8152-BCA353FBE5D5}"/>
                </a:ext>
              </a:extLst>
            </p:cNvPr>
            <p:cNvGrpSpPr/>
            <p:nvPr/>
          </p:nvGrpSpPr>
          <p:grpSpPr>
            <a:xfrm>
              <a:off x="4340832" y="3133972"/>
              <a:ext cx="3523446" cy="2751468"/>
              <a:chOff x="4340832" y="3133972"/>
              <a:chExt cx="3523446" cy="2751468"/>
            </a:xfrm>
          </p:grpSpPr>
          <p:sp>
            <p:nvSpPr>
              <p:cNvPr id="28" name="TextBox 27">
                <a:extLst>
                  <a:ext uri="{FF2B5EF4-FFF2-40B4-BE49-F238E27FC236}">
                    <a16:creationId xmlns:a16="http://schemas.microsoft.com/office/drawing/2014/main" id="{1FF4CE67-9CD1-4637-9580-309D50993C38}"/>
                  </a:ext>
                </a:extLst>
              </p:cNvPr>
              <p:cNvSpPr txBox="1"/>
              <p:nvPr/>
            </p:nvSpPr>
            <p:spPr>
              <a:xfrm>
                <a:off x="5239875" y="3133972"/>
                <a:ext cx="545171" cy="511097"/>
              </a:xfrm>
              <a:prstGeom prst="rect">
                <a:avLst/>
              </a:prstGeom>
              <a:noFill/>
            </p:spPr>
            <p:txBody>
              <a:bodyPr wrap="none" rtlCol="0">
                <a:spAutoFit/>
              </a:bodyPr>
              <a:lstStyle/>
              <a:p>
                <a:r>
                  <a:rPr lang="en-GB" sz="2400" b="1" dirty="0">
                    <a:solidFill>
                      <a:srgbClr val="FF0000"/>
                    </a:solidFill>
                    <a:latin typeface="Century Gothic" panose="020B0502020202020204" pitchFamily="34" charset="0"/>
                  </a:rPr>
                  <a:t>3L</a:t>
                </a:r>
                <a:endParaRPr lang="en-GB" sz="1400" b="1" dirty="0">
                  <a:solidFill>
                    <a:srgbClr val="FF0000"/>
                  </a:solidFill>
                  <a:latin typeface="Century Gothic" panose="020B0502020202020204" pitchFamily="34" charset="0"/>
                </a:endParaRPr>
              </a:p>
            </p:txBody>
          </p:sp>
          <p:sp>
            <p:nvSpPr>
              <p:cNvPr id="29" name="TextBox 28">
                <a:extLst>
                  <a:ext uri="{FF2B5EF4-FFF2-40B4-BE49-F238E27FC236}">
                    <a16:creationId xmlns:a16="http://schemas.microsoft.com/office/drawing/2014/main" id="{28330953-BEF0-4127-B6FE-920F0066BF30}"/>
                  </a:ext>
                </a:extLst>
              </p:cNvPr>
              <p:cNvSpPr txBox="1"/>
              <p:nvPr/>
            </p:nvSpPr>
            <p:spPr>
              <a:xfrm>
                <a:off x="6914438" y="3397728"/>
                <a:ext cx="545171" cy="511097"/>
              </a:xfrm>
              <a:prstGeom prst="rect">
                <a:avLst/>
              </a:prstGeom>
              <a:noFill/>
            </p:spPr>
            <p:txBody>
              <a:bodyPr wrap="none" rtlCol="0">
                <a:spAutoFit/>
              </a:bodyPr>
              <a:lstStyle/>
              <a:p>
                <a:r>
                  <a:rPr lang="en-GB" sz="2400" b="1" dirty="0">
                    <a:solidFill>
                      <a:srgbClr val="FF0000"/>
                    </a:solidFill>
                    <a:latin typeface="Century Gothic" panose="020B0502020202020204" pitchFamily="34" charset="0"/>
                  </a:rPr>
                  <a:t>5L</a:t>
                </a:r>
                <a:endParaRPr lang="en-GB" sz="1400" b="1" dirty="0">
                  <a:solidFill>
                    <a:srgbClr val="FF0000"/>
                  </a:solidFill>
                  <a:latin typeface="Century Gothic" panose="020B0502020202020204" pitchFamily="34" charset="0"/>
                </a:endParaRPr>
              </a:p>
            </p:txBody>
          </p:sp>
          <p:sp>
            <p:nvSpPr>
              <p:cNvPr id="30" name="TextBox 29">
                <a:extLst>
                  <a:ext uri="{FF2B5EF4-FFF2-40B4-BE49-F238E27FC236}">
                    <a16:creationId xmlns:a16="http://schemas.microsoft.com/office/drawing/2014/main" id="{E2441C4F-0CE6-4860-B392-FA4343DAC36B}"/>
                  </a:ext>
                </a:extLst>
              </p:cNvPr>
              <p:cNvSpPr txBox="1"/>
              <p:nvPr/>
            </p:nvSpPr>
            <p:spPr>
              <a:xfrm>
                <a:off x="5959285" y="5345639"/>
                <a:ext cx="545171" cy="511097"/>
              </a:xfrm>
              <a:prstGeom prst="rect">
                <a:avLst/>
              </a:prstGeom>
              <a:noFill/>
            </p:spPr>
            <p:txBody>
              <a:bodyPr wrap="none" rtlCol="0">
                <a:spAutoFit/>
              </a:bodyPr>
              <a:lstStyle/>
              <a:p>
                <a:r>
                  <a:rPr lang="en-GB" sz="2400" b="1" dirty="0">
                    <a:solidFill>
                      <a:schemeClr val="bg1">
                        <a:lumMod val="50000"/>
                      </a:schemeClr>
                    </a:solidFill>
                    <a:latin typeface="Century Gothic" panose="020B0502020202020204" pitchFamily="34" charset="0"/>
                  </a:rPr>
                  <a:t>1L</a:t>
                </a:r>
                <a:endParaRPr lang="en-GB" sz="1400" b="1" dirty="0">
                  <a:solidFill>
                    <a:schemeClr val="bg1">
                      <a:lumMod val="50000"/>
                    </a:schemeClr>
                  </a:solidFill>
                  <a:latin typeface="Century Gothic" panose="020B0502020202020204" pitchFamily="34" charset="0"/>
                </a:endParaRPr>
              </a:p>
            </p:txBody>
          </p:sp>
          <p:sp>
            <p:nvSpPr>
              <p:cNvPr id="31" name="TextBox 30">
                <a:extLst>
                  <a:ext uri="{FF2B5EF4-FFF2-40B4-BE49-F238E27FC236}">
                    <a16:creationId xmlns:a16="http://schemas.microsoft.com/office/drawing/2014/main" id="{750B528B-1B68-4A0B-A921-8C1A7620D8BD}"/>
                  </a:ext>
                </a:extLst>
              </p:cNvPr>
              <p:cNvSpPr txBox="1"/>
              <p:nvPr/>
            </p:nvSpPr>
            <p:spPr>
              <a:xfrm>
                <a:off x="7319107" y="5374343"/>
                <a:ext cx="545171" cy="511097"/>
              </a:xfrm>
              <a:prstGeom prst="rect">
                <a:avLst/>
              </a:prstGeom>
              <a:noFill/>
            </p:spPr>
            <p:txBody>
              <a:bodyPr wrap="none" rtlCol="0">
                <a:spAutoFit/>
              </a:bodyPr>
              <a:lstStyle/>
              <a:p>
                <a:r>
                  <a:rPr lang="en-GB" sz="2400" b="1" dirty="0">
                    <a:solidFill>
                      <a:schemeClr val="bg1">
                        <a:lumMod val="50000"/>
                      </a:schemeClr>
                    </a:solidFill>
                    <a:latin typeface="Century Gothic" panose="020B0502020202020204" pitchFamily="34" charset="0"/>
                  </a:rPr>
                  <a:t>2L</a:t>
                </a:r>
                <a:endParaRPr lang="en-GB" sz="1400" b="1" dirty="0">
                  <a:solidFill>
                    <a:schemeClr val="bg1">
                      <a:lumMod val="50000"/>
                    </a:schemeClr>
                  </a:solidFill>
                  <a:latin typeface="Century Gothic" panose="020B0502020202020204" pitchFamily="34" charset="0"/>
                </a:endParaRPr>
              </a:p>
            </p:txBody>
          </p:sp>
          <p:sp>
            <p:nvSpPr>
              <p:cNvPr id="35" name="TextBox 34">
                <a:extLst>
                  <a:ext uri="{FF2B5EF4-FFF2-40B4-BE49-F238E27FC236}">
                    <a16:creationId xmlns:a16="http://schemas.microsoft.com/office/drawing/2014/main" id="{3C8C82B2-668D-419F-89BF-716D34A136AF}"/>
                  </a:ext>
                </a:extLst>
              </p:cNvPr>
              <p:cNvSpPr txBox="1"/>
              <p:nvPr/>
            </p:nvSpPr>
            <p:spPr>
              <a:xfrm>
                <a:off x="4340832" y="5237784"/>
                <a:ext cx="545171" cy="511097"/>
              </a:xfrm>
              <a:prstGeom prst="rect">
                <a:avLst/>
              </a:prstGeom>
              <a:noFill/>
            </p:spPr>
            <p:txBody>
              <a:bodyPr wrap="none" rtlCol="0">
                <a:spAutoFit/>
              </a:bodyPr>
              <a:lstStyle/>
              <a:p>
                <a:r>
                  <a:rPr lang="en-GB" sz="2400" b="1" dirty="0">
                    <a:solidFill>
                      <a:srgbClr val="FF0000"/>
                    </a:solidFill>
                    <a:latin typeface="Century Gothic" panose="020B0502020202020204" pitchFamily="34" charset="0"/>
                  </a:rPr>
                  <a:t>4L</a:t>
                </a:r>
                <a:endParaRPr lang="en-GB" sz="1400" b="1" dirty="0">
                  <a:solidFill>
                    <a:srgbClr val="FF0000"/>
                  </a:solidFill>
                  <a:latin typeface="Century Gothic" panose="020B0502020202020204" pitchFamily="34" charset="0"/>
                </a:endParaRPr>
              </a:p>
            </p:txBody>
          </p:sp>
        </p:grpSp>
        <p:sp>
          <p:nvSpPr>
            <p:cNvPr id="23" name="TextBox 22">
              <a:extLst>
                <a:ext uri="{FF2B5EF4-FFF2-40B4-BE49-F238E27FC236}">
                  <a16:creationId xmlns:a16="http://schemas.microsoft.com/office/drawing/2014/main" id="{BDBAB99C-E5BA-46AF-B88C-FE690038CE8D}"/>
                </a:ext>
              </a:extLst>
            </p:cNvPr>
            <p:cNvSpPr txBox="1"/>
            <p:nvPr/>
          </p:nvSpPr>
          <p:spPr>
            <a:xfrm>
              <a:off x="4523574" y="1736403"/>
              <a:ext cx="394327" cy="408878"/>
            </a:xfrm>
            <a:prstGeom prst="rect">
              <a:avLst/>
            </a:prstGeom>
            <a:noFill/>
          </p:spPr>
          <p:txBody>
            <a:bodyPr wrap="none" rtlCol="0">
              <a:spAutoFit/>
            </a:bodyPr>
            <a:lstStyle/>
            <a:p>
              <a:r>
                <a:rPr lang="en-GB" b="1" dirty="0">
                  <a:solidFill>
                    <a:srgbClr val="FF0000"/>
                  </a:solidFill>
                  <a:latin typeface="Century Gothic" panose="020B0502020202020204" pitchFamily="34" charset="0"/>
                </a:rPr>
                <a:t>A</a:t>
              </a:r>
            </a:p>
          </p:txBody>
        </p:sp>
        <p:sp>
          <p:nvSpPr>
            <p:cNvPr id="24" name="TextBox 23">
              <a:extLst>
                <a:ext uri="{FF2B5EF4-FFF2-40B4-BE49-F238E27FC236}">
                  <a16:creationId xmlns:a16="http://schemas.microsoft.com/office/drawing/2014/main" id="{2BEAD06A-9FD1-4054-A62A-9ED7D8F68912}"/>
                </a:ext>
              </a:extLst>
            </p:cNvPr>
            <p:cNvSpPr txBox="1"/>
            <p:nvPr/>
          </p:nvSpPr>
          <p:spPr>
            <a:xfrm>
              <a:off x="6047956" y="1736403"/>
              <a:ext cx="353509" cy="408878"/>
            </a:xfrm>
            <a:prstGeom prst="rect">
              <a:avLst/>
            </a:prstGeom>
            <a:noFill/>
          </p:spPr>
          <p:txBody>
            <a:bodyPr wrap="none" rtlCol="0">
              <a:spAutoFit/>
            </a:bodyPr>
            <a:lstStyle/>
            <a:p>
              <a:r>
                <a:rPr lang="en-GB" b="1" dirty="0">
                  <a:solidFill>
                    <a:srgbClr val="FF0000"/>
                  </a:solidFill>
                  <a:latin typeface="Century Gothic" panose="020B0502020202020204" pitchFamily="34" charset="0"/>
                </a:rPr>
                <a:t>B</a:t>
              </a:r>
            </a:p>
          </p:txBody>
        </p:sp>
        <p:sp>
          <p:nvSpPr>
            <p:cNvPr id="25" name="TextBox 24">
              <a:extLst>
                <a:ext uri="{FF2B5EF4-FFF2-40B4-BE49-F238E27FC236}">
                  <a16:creationId xmlns:a16="http://schemas.microsoft.com/office/drawing/2014/main" id="{8CE83E62-C2DD-4B94-90FB-3BFA8601EB3A}"/>
                </a:ext>
              </a:extLst>
            </p:cNvPr>
            <p:cNvSpPr txBox="1"/>
            <p:nvPr/>
          </p:nvSpPr>
          <p:spPr>
            <a:xfrm>
              <a:off x="3555892" y="4267541"/>
              <a:ext cx="403199" cy="408878"/>
            </a:xfrm>
            <a:prstGeom prst="rect">
              <a:avLst/>
            </a:prstGeom>
            <a:noFill/>
          </p:spPr>
          <p:txBody>
            <a:bodyPr wrap="none" rtlCol="0">
              <a:spAutoFit/>
            </a:bodyPr>
            <a:lstStyle/>
            <a:p>
              <a:r>
                <a:rPr lang="en-GB" b="1" dirty="0">
                  <a:solidFill>
                    <a:srgbClr val="FF0000"/>
                  </a:solidFill>
                  <a:latin typeface="Century Gothic" panose="020B0502020202020204" pitchFamily="34" charset="0"/>
                </a:rPr>
                <a:t>C</a:t>
              </a:r>
            </a:p>
          </p:txBody>
        </p:sp>
        <p:sp>
          <p:nvSpPr>
            <p:cNvPr id="26" name="TextBox 25">
              <a:extLst>
                <a:ext uri="{FF2B5EF4-FFF2-40B4-BE49-F238E27FC236}">
                  <a16:creationId xmlns:a16="http://schemas.microsoft.com/office/drawing/2014/main" id="{49EB98A6-7456-4473-9E72-4D1C2C4683CE}"/>
                </a:ext>
              </a:extLst>
            </p:cNvPr>
            <p:cNvSpPr txBox="1"/>
            <p:nvPr/>
          </p:nvSpPr>
          <p:spPr>
            <a:xfrm>
              <a:off x="5646079" y="4467490"/>
              <a:ext cx="383679" cy="408878"/>
            </a:xfrm>
            <a:prstGeom prst="rect">
              <a:avLst/>
            </a:prstGeom>
            <a:noFill/>
          </p:spPr>
          <p:txBody>
            <a:bodyPr wrap="none" rtlCol="0">
              <a:spAutoFit/>
            </a:bodyPr>
            <a:lstStyle/>
            <a:p>
              <a:r>
                <a:rPr lang="en-GB" b="1" dirty="0">
                  <a:solidFill>
                    <a:schemeClr val="bg1">
                      <a:lumMod val="50000"/>
                    </a:schemeClr>
                  </a:solidFill>
                  <a:latin typeface="Century Gothic" panose="020B0502020202020204" pitchFamily="34" charset="0"/>
                </a:rPr>
                <a:t>D</a:t>
              </a:r>
            </a:p>
          </p:txBody>
        </p:sp>
        <p:sp>
          <p:nvSpPr>
            <p:cNvPr id="27" name="TextBox 26">
              <a:extLst>
                <a:ext uri="{FF2B5EF4-FFF2-40B4-BE49-F238E27FC236}">
                  <a16:creationId xmlns:a16="http://schemas.microsoft.com/office/drawing/2014/main" id="{A104C467-76F1-4D02-A89D-067F93095AAB}"/>
                </a:ext>
              </a:extLst>
            </p:cNvPr>
            <p:cNvSpPr txBox="1"/>
            <p:nvPr/>
          </p:nvSpPr>
          <p:spPr>
            <a:xfrm>
              <a:off x="6714704" y="4267541"/>
              <a:ext cx="337538" cy="408878"/>
            </a:xfrm>
            <a:prstGeom prst="rect">
              <a:avLst/>
            </a:prstGeom>
            <a:noFill/>
          </p:spPr>
          <p:txBody>
            <a:bodyPr wrap="none" rtlCol="0">
              <a:spAutoFit/>
            </a:bodyPr>
            <a:lstStyle/>
            <a:p>
              <a:r>
                <a:rPr lang="en-GB" b="1" dirty="0">
                  <a:solidFill>
                    <a:schemeClr val="bg1">
                      <a:lumMod val="50000"/>
                    </a:schemeClr>
                  </a:solidFill>
                  <a:latin typeface="Century Gothic" panose="020B0502020202020204" pitchFamily="34" charset="0"/>
                </a:rPr>
                <a:t>E</a:t>
              </a:r>
            </a:p>
          </p:txBody>
        </p:sp>
      </p:grpSp>
    </p:spTree>
    <p:extLst>
      <p:ext uri="{BB962C8B-B14F-4D97-AF65-F5344CB8AC3E}">
        <p14:creationId xmlns:p14="http://schemas.microsoft.com/office/powerpoint/2010/main" val="1214567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3" name="Group 12">
            <a:extLst>
              <a:ext uri="{FF2B5EF4-FFF2-40B4-BE49-F238E27FC236}">
                <a16:creationId xmlns:a16="http://schemas.microsoft.com/office/drawing/2014/main" id="{DE723903-4C42-4EFC-A859-4B5A2C0794A3}"/>
              </a:ext>
            </a:extLst>
          </p:cNvPr>
          <p:cNvGrpSpPr/>
          <p:nvPr/>
        </p:nvGrpSpPr>
        <p:grpSpPr>
          <a:xfrm>
            <a:off x="71151" y="6454317"/>
            <a:ext cx="1188000" cy="388198"/>
            <a:chOff x="79697" y="6454317"/>
            <a:chExt cx="1188000" cy="388198"/>
          </a:xfrm>
        </p:grpSpPr>
        <p:sp>
          <p:nvSpPr>
            <p:cNvPr id="14" name="TextBox 8">
              <a:extLst>
                <a:ext uri="{FF2B5EF4-FFF2-40B4-BE49-F238E27FC236}">
                  <a16:creationId xmlns:a16="http://schemas.microsoft.com/office/drawing/2014/main" id="{223FE84C-C45D-4FD7-8DBB-F0920DDDA1FC}"/>
                </a:ext>
              </a:extLst>
            </p:cNvPr>
            <p:cNvSpPr txBox="1"/>
            <p:nvPr/>
          </p:nvSpPr>
          <p:spPr>
            <a:xfrm>
              <a:off x="79697" y="6688627"/>
              <a:ext cx="1188000" cy="153888"/>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400" b="1" dirty="0">
                  <a:latin typeface="Century Gothic" panose="020B0502020202020204" pitchFamily="34" charset="0"/>
                  <a:cs typeface="Arial" panose="020B0604020202020204" pitchFamily="34" charset="0"/>
                </a:rPr>
                <a:t>© Classroom Secrets Limited 2018</a:t>
              </a:r>
            </a:p>
          </p:txBody>
        </p:sp>
        <p:pic>
          <p:nvPicPr>
            <p:cNvPr id="15" name="Picture 14" descr="A close up of a sign&#10;&#10;Description generated with high confidence">
              <a:extLst>
                <a:ext uri="{FF2B5EF4-FFF2-40B4-BE49-F238E27FC236}">
                  <a16:creationId xmlns:a16="http://schemas.microsoft.com/office/drawing/2014/main" id="{B5C4C7DB-3C7B-42E8-B174-F26459D01F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6" name="Picture 15">
            <a:extLst>
              <a:ext uri="{FF2B5EF4-FFF2-40B4-BE49-F238E27FC236}">
                <a16:creationId xmlns:a16="http://schemas.microsoft.com/office/drawing/2014/main" id="{0845D120-C453-44DD-A914-2D7137610E08}"/>
              </a:ext>
            </a:extLst>
          </p:cNvPr>
          <p:cNvPicPr>
            <a:picLocks noChangeAspect="1"/>
          </p:cNvPicPr>
          <p:nvPr/>
        </p:nvPicPr>
        <p:blipFill>
          <a:blip r:embed="rId5"/>
          <a:stretch>
            <a:fillRect/>
          </a:stretch>
        </p:blipFill>
        <p:spPr>
          <a:xfrm>
            <a:off x="115438" y="143658"/>
            <a:ext cx="8913124" cy="6322100"/>
          </a:xfrm>
          <a:prstGeom prst="rect">
            <a:avLst/>
          </a:prstGeom>
        </p:spPr>
      </p:pic>
      <p:sp>
        <p:nvSpPr>
          <p:cNvPr id="17" name="Rectangle 16">
            <a:extLst>
              <a:ext uri="{FF2B5EF4-FFF2-40B4-BE49-F238E27FC236}">
                <a16:creationId xmlns:a16="http://schemas.microsoft.com/office/drawing/2014/main" id="{A791927A-E72D-41D9-B83F-5C1E343B2D7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Reasoning 2</a:t>
            </a:r>
          </a:p>
          <a:p>
            <a:pPr lvl="0" algn="ctr"/>
            <a:endParaRPr lang="en-GB" sz="2000" b="1" u="sng" dirty="0">
              <a:solidFill>
                <a:srgbClr val="E7E6E6">
                  <a:lumMod val="50000"/>
                </a:srgb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Tim wants to fill his paddling pool.</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Does he have enough water? Explain your answer. </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p:txBody>
      </p:sp>
      <p:sp>
        <p:nvSpPr>
          <p:cNvPr id="18" name="Speech Bubble: Rectangle with Corners Rounded 17">
            <a:extLst>
              <a:ext uri="{FF2B5EF4-FFF2-40B4-BE49-F238E27FC236}">
                <a16:creationId xmlns:a16="http://schemas.microsoft.com/office/drawing/2014/main" id="{C38AD822-D247-4A12-80E7-2D70EAC79D57}"/>
              </a:ext>
            </a:extLst>
          </p:cNvPr>
          <p:cNvSpPr/>
          <p:nvPr/>
        </p:nvSpPr>
        <p:spPr>
          <a:xfrm>
            <a:off x="2701733" y="1457301"/>
            <a:ext cx="2717616" cy="1433316"/>
          </a:xfrm>
          <a:prstGeom prst="wedgeRoundRectCallout">
            <a:avLst>
              <a:gd name="adj1" fmla="val -62896"/>
              <a:gd name="adj2" fmla="val 35368"/>
              <a:gd name="adj3" fmla="val 16667"/>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rPr>
              <a:t>I need 18 litres of water to fill my paddling pool. </a:t>
            </a:r>
          </a:p>
        </p:txBody>
      </p:sp>
    </p:spTree>
    <p:extLst>
      <p:ext uri="{BB962C8B-B14F-4D97-AF65-F5344CB8AC3E}">
        <p14:creationId xmlns:p14="http://schemas.microsoft.com/office/powerpoint/2010/main" val="1607318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388198"/>
            <a:chOff x="79697" y="6454317"/>
            <a:chExt cx="1188000" cy="388198"/>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53888"/>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400" b="1" dirty="0">
                  <a:latin typeface="Century Gothic" panose="020B0502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2 – Summer Block 4 – Mass, Capacity and Temperature – Litres</a:t>
            </a:r>
          </a:p>
          <a:p>
            <a:pPr lvl="0" algn="ctr"/>
            <a:endParaRPr lang="en-GB" sz="16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fontAlgn="base">
              <a:lnSpc>
                <a:spcPct val="100000"/>
              </a:lnSpc>
              <a:spcAft>
                <a:spcPts val="0"/>
              </a:spcAft>
              <a:buClrTx/>
              <a:buSzTx/>
              <a:tabLst/>
              <a:defRPr/>
            </a:pPr>
            <a:r>
              <a:rPr lang="en-GB" sz="1200" b="1" dirty="0">
                <a:solidFill>
                  <a:prstClr val="black"/>
                </a:solidFill>
                <a:latin typeface="Century Gothic" panose="020B0502020202020204" pitchFamily="34" charset="0"/>
              </a:rPr>
              <a:t>Mathematics Year 2: (2M1) </a:t>
            </a:r>
            <a:r>
              <a:rPr lang="en-GB" sz="1200" b="1" dirty="0">
                <a:solidFill>
                  <a:prstClr val="black"/>
                </a:solidFill>
                <a:latin typeface="Century Gothic" panose="020B0502020202020204" pitchFamily="34" charset="0"/>
                <a:hlinkClick r:id="rId4"/>
              </a:rPr>
              <a:t>Compare and order lengths, mass, volume/capacity and record the results using &gt;, &lt; and =</a:t>
            </a:r>
            <a:endParaRPr lang="en-GB" sz="1200" b="1" dirty="0">
              <a:solidFill>
                <a:prstClr val="black"/>
              </a:solidFill>
              <a:latin typeface="Century Gothic" panose="020B0502020202020204" pitchFamily="34" charset="0"/>
            </a:endParaRPr>
          </a:p>
          <a:p>
            <a:pPr fontAlgn="base">
              <a:lnSpc>
                <a:spcPct val="100000"/>
              </a:lnSpc>
              <a:spcAft>
                <a:spcPts val="0"/>
              </a:spcAft>
              <a:buClrTx/>
              <a:buSzTx/>
              <a:tabLst/>
              <a:defRPr/>
            </a:pPr>
            <a:r>
              <a:rPr lang="en-GB" sz="1200" b="1" dirty="0">
                <a:solidFill>
                  <a:prstClr val="black"/>
                </a:solidFill>
                <a:latin typeface="Century Gothic" panose="020B0502020202020204" pitchFamily="34" charset="0"/>
              </a:rPr>
              <a:t>Mathematics Year 2: (2M2) </a:t>
            </a:r>
            <a:r>
              <a:rPr lang="en-GB" sz="1200" b="1" dirty="0">
                <a:solidFill>
                  <a:prstClr val="black"/>
                </a:solidFill>
                <a:latin typeface="Century Gothic" panose="020B0502020202020204" pitchFamily="34" charset="0"/>
                <a:hlinkClick r:id="rId5"/>
              </a:rPr>
              <a:t>Choose and use appropriate standard units to estimate and measure length/height in any direction (m/cm); mass (kg/g); temperature (°C); capacity (litres/ml) to the nearest appropriate unit, using rulers, scales, thermometers and measuring vessels</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defRPr/>
            </a:pPr>
            <a:r>
              <a:rPr lang="en-US" sz="1600" b="1" dirty="0">
                <a:solidFill>
                  <a:prstClr val="black"/>
                </a:solidFill>
                <a:latin typeface="Century Gothic" panose="020B0502020202020204" pitchFamily="34" charset="0"/>
              </a:rPr>
              <a:t>More </a:t>
            </a:r>
            <a:r>
              <a:rPr lang="en-US" sz="1600" b="1" dirty="0">
                <a:solidFill>
                  <a:prstClr val="black"/>
                </a:solidFill>
                <a:latin typeface="Century Gothic" panose="020B0502020202020204" pitchFamily="34" charset="0"/>
                <a:hlinkClick r:id="rId6"/>
              </a:rPr>
              <a:t>Year 2 Mass Capacity and Temperature</a:t>
            </a:r>
            <a:r>
              <a:rPr lang="en-US" sz="1600" b="1" dirty="0">
                <a:solidFill>
                  <a:prstClr val="black"/>
                </a:solidFill>
                <a:latin typeface="Century Gothic" panose="020B0502020202020204" pitchFamily="34" charset="0"/>
              </a:rPr>
              <a:t> resources.</a:t>
            </a:r>
          </a:p>
          <a:p>
            <a:pPr>
              <a:defRPr/>
            </a:pPr>
            <a:endParaRPr lang="en-GB" sz="16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7"/>
              </a:rPr>
              <a:t>review</a:t>
            </a:r>
            <a:r>
              <a:rPr lang="en-GB" sz="1600" b="1" dirty="0">
                <a:solidFill>
                  <a:prstClr val="black"/>
                </a:solidFill>
                <a:latin typeface="Century Gothic" panose="020B0502020202020204" pitchFamily="34" charset="0"/>
              </a:rPr>
              <a:t> it on our website.</a:t>
            </a:r>
          </a:p>
        </p:txBody>
      </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3" name="Group 12">
            <a:extLst>
              <a:ext uri="{FF2B5EF4-FFF2-40B4-BE49-F238E27FC236}">
                <a16:creationId xmlns:a16="http://schemas.microsoft.com/office/drawing/2014/main" id="{DE723903-4C42-4EFC-A859-4B5A2C0794A3}"/>
              </a:ext>
            </a:extLst>
          </p:cNvPr>
          <p:cNvGrpSpPr/>
          <p:nvPr/>
        </p:nvGrpSpPr>
        <p:grpSpPr>
          <a:xfrm>
            <a:off x="71151" y="6454317"/>
            <a:ext cx="1188000" cy="388198"/>
            <a:chOff x="79697" y="6454317"/>
            <a:chExt cx="1188000" cy="388198"/>
          </a:xfrm>
        </p:grpSpPr>
        <p:sp>
          <p:nvSpPr>
            <p:cNvPr id="14" name="TextBox 8">
              <a:extLst>
                <a:ext uri="{FF2B5EF4-FFF2-40B4-BE49-F238E27FC236}">
                  <a16:creationId xmlns:a16="http://schemas.microsoft.com/office/drawing/2014/main" id="{223FE84C-C45D-4FD7-8DBB-F0920DDDA1FC}"/>
                </a:ext>
              </a:extLst>
            </p:cNvPr>
            <p:cNvSpPr txBox="1"/>
            <p:nvPr/>
          </p:nvSpPr>
          <p:spPr>
            <a:xfrm>
              <a:off x="79697" y="6688627"/>
              <a:ext cx="1188000" cy="153888"/>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400" b="1" dirty="0">
                  <a:latin typeface="Century Gothic" panose="020B0502020202020204" pitchFamily="34" charset="0"/>
                  <a:cs typeface="Arial" panose="020B0604020202020204" pitchFamily="34" charset="0"/>
                </a:rPr>
                <a:t>© Classroom Secrets Limited 2018</a:t>
              </a:r>
            </a:p>
          </p:txBody>
        </p:sp>
        <p:pic>
          <p:nvPicPr>
            <p:cNvPr id="15" name="Picture 14" descr="A close up of a sign&#10;&#10;Description generated with high confidence">
              <a:extLst>
                <a:ext uri="{FF2B5EF4-FFF2-40B4-BE49-F238E27FC236}">
                  <a16:creationId xmlns:a16="http://schemas.microsoft.com/office/drawing/2014/main" id="{B5C4C7DB-3C7B-42E8-B174-F26459D01F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6" name="Picture 15">
            <a:extLst>
              <a:ext uri="{FF2B5EF4-FFF2-40B4-BE49-F238E27FC236}">
                <a16:creationId xmlns:a16="http://schemas.microsoft.com/office/drawing/2014/main" id="{0845D120-C453-44DD-A914-2D7137610E08}"/>
              </a:ext>
            </a:extLst>
          </p:cNvPr>
          <p:cNvPicPr>
            <a:picLocks noChangeAspect="1"/>
          </p:cNvPicPr>
          <p:nvPr/>
        </p:nvPicPr>
        <p:blipFill>
          <a:blip r:embed="rId5"/>
          <a:stretch>
            <a:fillRect/>
          </a:stretch>
        </p:blipFill>
        <p:spPr>
          <a:xfrm>
            <a:off x="115438" y="143658"/>
            <a:ext cx="8913124" cy="6322100"/>
          </a:xfrm>
          <a:prstGeom prst="rect">
            <a:avLst/>
          </a:prstGeom>
        </p:spPr>
      </p:pic>
      <p:sp>
        <p:nvSpPr>
          <p:cNvPr id="17" name="Rectangle 16">
            <a:extLst>
              <a:ext uri="{FF2B5EF4-FFF2-40B4-BE49-F238E27FC236}">
                <a16:creationId xmlns:a16="http://schemas.microsoft.com/office/drawing/2014/main" id="{A791927A-E72D-41D9-B83F-5C1E343B2D7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Reasoning 2</a:t>
            </a:r>
          </a:p>
          <a:p>
            <a:pPr lvl="0" algn="ctr"/>
            <a:endParaRPr lang="en-GB" sz="2000" b="1" u="sng" dirty="0">
              <a:solidFill>
                <a:srgbClr val="E7E6E6">
                  <a:lumMod val="50000"/>
                </a:srgb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Tim wants to fill his paddling pool.</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Does he have enough water? Explain your answer.</a:t>
            </a:r>
          </a:p>
          <a:p>
            <a:pPr lvl="0"/>
            <a:r>
              <a:rPr lang="en-GB" sz="2000" b="1" dirty="0">
                <a:solidFill>
                  <a:schemeClr val="tx1"/>
                </a:solidFill>
                <a:latin typeface="Century Gothic" panose="020B0502020202020204" pitchFamily="34" charset="0"/>
              </a:rPr>
              <a:t>Tim does not have enough water because… </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p:txBody>
      </p:sp>
      <p:sp>
        <p:nvSpPr>
          <p:cNvPr id="18" name="Speech Bubble: Rectangle with Corners Rounded 17">
            <a:extLst>
              <a:ext uri="{FF2B5EF4-FFF2-40B4-BE49-F238E27FC236}">
                <a16:creationId xmlns:a16="http://schemas.microsoft.com/office/drawing/2014/main" id="{C38AD822-D247-4A12-80E7-2D70EAC79D57}"/>
              </a:ext>
            </a:extLst>
          </p:cNvPr>
          <p:cNvSpPr/>
          <p:nvPr/>
        </p:nvSpPr>
        <p:spPr>
          <a:xfrm>
            <a:off x="2701733" y="1457301"/>
            <a:ext cx="2717616" cy="1433316"/>
          </a:xfrm>
          <a:prstGeom prst="wedgeRoundRectCallout">
            <a:avLst>
              <a:gd name="adj1" fmla="val -62896"/>
              <a:gd name="adj2" fmla="val 35368"/>
              <a:gd name="adj3" fmla="val 16667"/>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rPr>
              <a:t>I need 18 litres of water to fill my paddling pool. </a:t>
            </a:r>
          </a:p>
        </p:txBody>
      </p:sp>
    </p:spTree>
    <p:extLst>
      <p:ext uri="{BB962C8B-B14F-4D97-AF65-F5344CB8AC3E}">
        <p14:creationId xmlns:p14="http://schemas.microsoft.com/office/powerpoint/2010/main" val="964894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3" name="Group 12">
            <a:extLst>
              <a:ext uri="{FF2B5EF4-FFF2-40B4-BE49-F238E27FC236}">
                <a16:creationId xmlns:a16="http://schemas.microsoft.com/office/drawing/2014/main" id="{DE723903-4C42-4EFC-A859-4B5A2C0794A3}"/>
              </a:ext>
            </a:extLst>
          </p:cNvPr>
          <p:cNvGrpSpPr/>
          <p:nvPr/>
        </p:nvGrpSpPr>
        <p:grpSpPr>
          <a:xfrm>
            <a:off x="71151" y="6454317"/>
            <a:ext cx="1188000" cy="388198"/>
            <a:chOff x="79697" y="6454317"/>
            <a:chExt cx="1188000" cy="388198"/>
          </a:xfrm>
        </p:grpSpPr>
        <p:sp>
          <p:nvSpPr>
            <p:cNvPr id="14" name="TextBox 8">
              <a:extLst>
                <a:ext uri="{FF2B5EF4-FFF2-40B4-BE49-F238E27FC236}">
                  <a16:creationId xmlns:a16="http://schemas.microsoft.com/office/drawing/2014/main" id="{223FE84C-C45D-4FD7-8DBB-F0920DDDA1FC}"/>
                </a:ext>
              </a:extLst>
            </p:cNvPr>
            <p:cNvSpPr txBox="1"/>
            <p:nvPr/>
          </p:nvSpPr>
          <p:spPr>
            <a:xfrm>
              <a:off x="79697" y="6688627"/>
              <a:ext cx="1188000" cy="153888"/>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400" b="1" dirty="0">
                  <a:latin typeface="Century Gothic" panose="020B0502020202020204" pitchFamily="34" charset="0"/>
                  <a:cs typeface="Arial" panose="020B0604020202020204" pitchFamily="34" charset="0"/>
                </a:rPr>
                <a:t>© Classroom Secrets Limited 2018</a:t>
              </a:r>
            </a:p>
          </p:txBody>
        </p:sp>
        <p:pic>
          <p:nvPicPr>
            <p:cNvPr id="15" name="Picture 14" descr="A close up of a sign&#10;&#10;Description generated with high confidence">
              <a:extLst>
                <a:ext uri="{FF2B5EF4-FFF2-40B4-BE49-F238E27FC236}">
                  <a16:creationId xmlns:a16="http://schemas.microsoft.com/office/drawing/2014/main" id="{B5C4C7DB-3C7B-42E8-B174-F26459D01F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6" name="Picture 15">
            <a:extLst>
              <a:ext uri="{FF2B5EF4-FFF2-40B4-BE49-F238E27FC236}">
                <a16:creationId xmlns:a16="http://schemas.microsoft.com/office/drawing/2014/main" id="{0845D120-C453-44DD-A914-2D7137610E08}"/>
              </a:ext>
            </a:extLst>
          </p:cNvPr>
          <p:cNvPicPr>
            <a:picLocks noChangeAspect="1"/>
          </p:cNvPicPr>
          <p:nvPr/>
        </p:nvPicPr>
        <p:blipFill>
          <a:blip r:embed="rId5"/>
          <a:stretch>
            <a:fillRect/>
          </a:stretch>
        </p:blipFill>
        <p:spPr>
          <a:xfrm>
            <a:off x="115438" y="143658"/>
            <a:ext cx="8913124" cy="6322100"/>
          </a:xfrm>
          <a:prstGeom prst="rect">
            <a:avLst/>
          </a:prstGeom>
        </p:spPr>
      </p:pic>
      <p:sp>
        <p:nvSpPr>
          <p:cNvPr id="17" name="Rectangle 16">
            <a:extLst>
              <a:ext uri="{FF2B5EF4-FFF2-40B4-BE49-F238E27FC236}">
                <a16:creationId xmlns:a16="http://schemas.microsoft.com/office/drawing/2014/main" id="{A791927A-E72D-41D9-B83F-5C1E343B2D7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Reasoning 2</a:t>
            </a:r>
          </a:p>
          <a:p>
            <a:pPr lvl="0" algn="ctr"/>
            <a:endParaRPr lang="en-GB" sz="2000" b="1" u="sng" dirty="0">
              <a:solidFill>
                <a:srgbClr val="E7E6E6">
                  <a:lumMod val="50000"/>
                </a:srgb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Tim wants to fill his paddling pool.</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Does he have enough water? Explain your answer.</a:t>
            </a:r>
          </a:p>
          <a:p>
            <a:pPr lvl="0"/>
            <a:r>
              <a:rPr lang="en-GB" sz="2000" b="1" dirty="0">
                <a:solidFill>
                  <a:srgbClr val="FF0000"/>
                </a:solidFill>
                <a:latin typeface="Century Gothic" panose="020B0502020202020204" pitchFamily="34" charset="0"/>
              </a:rPr>
              <a:t>Tim does not have enough water because the liquid only reaches 16L on the container which is 2 litres less than what he needs. </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p:txBody>
      </p:sp>
      <p:sp>
        <p:nvSpPr>
          <p:cNvPr id="18" name="Speech Bubble: Rectangle with Corners Rounded 17">
            <a:extLst>
              <a:ext uri="{FF2B5EF4-FFF2-40B4-BE49-F238E27FC236}">
                <a16:creationId xmlns:a16="http://schemas.microsoft.com/office/drawing/2014/main" id="{C38AD822-D247-4A12-80E7-2D70EAC79D57}"/>
              </a:ext>
            </a:extLst>
          </p:cNvPr>
          <p:cNvSpPr/>
          <p:nvPr/>
        </p:nvSpPr>
        <p:spPr>
          <a:xfrm>
            <a:off x="2701733" y="1457301"/>
            <a:ext cx="2717616" cy="1433316"/>
          </a:xfrm>
          <a:prstGeom prst="wedgeRoundRectCallout">
            <a:avLst>
              <a:gd name="adj1" fmla="val -62896"/>
              <a:gd name="adj2" fmla="val 35368"/>
              <a:gd name="adj3" fmla="val 16667"/>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rPr>
              <a:t>I need 18 litres of water to fill my paddling pool. </a:t>
            </a:r>
          </a:p>
        </p:txBody>
      </p:sp>
    </p:spTree>
    <p:extLst>
      <p:ext uri="{BB962C8B-B14F-4D97-AF65-F5344CB8AC3E}">
        <p14:creationId xmlns:p14="http://schemas.microsoft.com/office/powerpoint/2010/main" val="1097486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2 – Summer Block 4 – Mass, Capacity and Temperature</a:t>
            </a:r>
            <a:br>
              <a:rPr lang="en-GB" sz="1600" b="1" dirty="0">
                <a:solidFill>
                  <a:schemeClr val="bg2">
                    <a:lumMod val="50000"/>
                  </a:schemeClr>
                </a:solidFill>
                <a:latin typeface="Century Gothic" panose="020B0502020202020204" pitchFamily="34" charset="0"/>
              </a:rPr>
            </a:br>
            <a:endParaRPr lang="en-GB" sz="16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6: Litres</a:t>
            </a:r>
          </a:p>
          <a:p>
            <a:pPr lvl="0" fontAlgn="base">
              <a:defRPr/>
            </a:pPr>
            <a:endParaRPr lang="en-GB" sz="1200" b="1" dirty="0">
              <a:solidFill>
                <a:prstClr val="black"/>
              </a:solidFill>
              <a:latin typeface="Century Gothic" panose="020B0502020202020204" pitchFamily="34" charset="0"/>
            </a:endParaRPr>
          </a:p>
        </p:txBody>
      </p:sp>
      <p:grpSp>
        <p:nvGrpSpPr>
          <p:cNvPr id="7" name="Group 6">
            <a:extLst>
              <a:ext uri="{FF2B5EF4-FFF2-40B4-BE49-F238E27FC236}">
                <a16:creationId xmlns:a16="http://schemas.microsoft.com/office/drawing/2014/main" id="{F1550675-0405-44A6-B164-A8BD393A8D0B}"/>
              </a:ext>
            </a:extLst>
          </p:cNvPr>
          <p:cNvGrpSpPr/>
          <p:nvPr/>
        </p:nvGrpSpPr>
        <p:grpSpPr>
          <a:xfrm>
            <a:off x="71151" y="6454317"/>
            <a:ext cx="1188000" cy="388198"/>
            <a:chOff x="79697" y="6454317"/>
            <a:chExt cx="1188000" cy="388198"/>
          </a:xfrm>
        </p:grpSpPr>
        <p:sp>
          <p:nvSpPr>
            <p:cNvPr id="9" name="TextBox 8">
              <a:extLst>
                <a:ext uri="{FF2B5EF4-FFF2-40B4-BE49-F238E27FC236}">
                  <a16:creationId xmlns:a16="http://schemas.microsoft.com/office/drawing/2014/main" id="{54EACCF1-E413-4980-9AF7-0BC550B33278}"/>
                </a:ext>
              </a:extLst>
            </p:cNvPr>
            <p:cNvSpPr txBox="1"/>
            <p:nvPr/>
          </p:nvSpPr>
          <p:spPr>
            <a:xfrm>
              <a:off x="79697" y="6688627"/>
              <a:ext cx="1188000" cy="153888"/>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400" b="1" dirty="0">
                  <a:latin typeface="Century Gothic" panose="020B0502020202020204" pitchFamily="34" charset="0"/>
                  <a:cs typeface="Arial" panose="020B0604020202020204" pitchFamily="34" charset="0"/>
                </a:rPr>
                <a:t>© Classroom Secrets Limited 2018</a:t>
              </a:r>
            </a:p>
          </p:txBody>
        </p:sp>
        <p:pic>
          <p:nvPicPr>
            <p:cNvPr id="10" name="Picture 9" descr="A close up of a sign&#10;&#10;Description generated with high confidence">
              <a:extLst>
                <a:ext uri="{FF2B5EF4-FFF2-40B4-BE49-F238E27FC236}">
                  <a16:creationId xmlns:a16="http://schemas.microsoft.com/office/drawing/2014/main" id="{0A26F8A3-ED00-4E7E-8704-280F83C8CD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385590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1" name="Group 10">
            <a:extLst>
              <a:ext uri="{FF2B5EF4-FFF2-40B4-BE49-F238E27FC236}">
                <a16:creationId xmlns:a16="http://schemas.microsoft.com/office/drawing/2014/main" id="{CB3845C6-300D-4BE0-850B-120F5B269236}"/>
              </a:ext>
            </a:extLst>
          </p:cNvPr>
          <p:cNvGrpSpPr/>
          <p:nvPr/>
        </p:nvGrpSpPr>
        <p:grpSpPr>
          <a:xfrm>
            <a:off x="71151" y="6454317"/>
            <a:ext cx="1188000" cy="388198"/>
            <a:chOff x="79697" y="6454317"/>
            <a:chExt cx="1188000" cy="388198"/>
          </a:xfrm>
        </p:grpSpPr>
        <p:sp>
          <p:nvSpPr>
            <p:cNvPr id="12" name="TextBox 8">
              <a:extLst>
                <a:ext uri="{FF2B5EF4-FFF2-40B4-BE49-F238E27FC236}">
                  <a16:creationId xmlns:a16="http://schemas.microsoft.com/office/drawing/2014/main" id="{91E5E366-677A-4E78-9A0C-9DDA973C3C76}"/>
                </a:ext>
              </a:extLst>
            </p:cNvPr>
            <p:cNvSpPr txBox="1"/>
            <p:nvPr/>
          </p:nvSpPr>
          <p:spPr>
            <a:xfrm>
              <a:off x="79697" y="6688627"/>
              <a:ext cx="1188000" cy="153888"/>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400" b="1" dirty="0">
                  <a:latin typeface="Century Gothic" panose="020B0502020202020204" pitchFamily="34" charset="0"/>
                  <a:cs typeface="Arial" panose="020B0604020202020204" pitchFamily="34" charset="0"/>
                </a:rPr>
                <a:t>© Classroom Secrets Limited 2018</a:t>
              </a:r>
            </a:p>
          </p:txBody>
        </p:sp>
        <p:pic>
          <p:nvPicPr>
            <p:cNvPr id="13" name="Picture 12" descr="A close up of a sign&#10;&#10;Description generated with high confidence">
              <a:extLst>
                <a:ext uri="{FF2B5EF4-FFF2-40B4-BE49-F238E27FC236}">
                  <a16:creationId xmlns:a16="http://schemas.microsoft.com/office/drawing/2014/main" id="{92288C57-933C-423C-A9F1-6197578EBE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4" name="Picture 13">
            <a:extLst>
              <a:ext uri="{FF2B5EF4-FFF2-40B4-BE49-F238E27FC236}">
                <a16:creationId xmlns:a16="http://schemas.microsoft.com/office/drawing/2014/main" id="{E74ED3B4-28DB-482E-B2FE-91E24AC15195}"/>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5" name="Rectangle 14">
            <a:extLst>
              <a:ext uri="{FF2B5EF4-FFF2-40B4-BE49-F238E27FC236}">
                <a16:creationId xmlns:a16="http://schemas.microsoft.com/office/drawing/2014/main" id="{2E0F9CDF-F314-4222-AA1B-E80A1D16442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Introduction</a:t>
            </a:r>
          </a:p>
          <a:p>
            <a:pPr lvl="0" algn="ctr"/>
            <a:endParaRPr lang="en-GB" sz="2000" b="1" u="sng" dirty="0">
              <a:solidFill>
                <a:srgbClr val="E7E6E6">
                  <a:lumMod val="50000"/>
                </a:srgb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How many millilitres of liquid are in this container?</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What is the greatest volume of liquid that could be measured in this container?</a:t>
            </a: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414504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1" name="Group 10">
            <a:extLst>
              <a:ext uri="{FF2B5EF4-FFF2-40B4-BE49-F238E27FC236}">
                <a16:creationId xmlns:a16="http://schemas.microsoft.com/office/drawing/2014/main" id="{CB3845C6-300D-4BE0-850B-120F5B269236}"/>
              </a:ext>
            </a:extLst>
          </p:cNvPr>
          <p:cNvGrpSpPr/>
          <p:nvPr/>
        </p:nvGrpSpPr>
        <p:grpSpPr>
          <a:xfrm>
            <a:off x="71151" y="6454317"/>
            <a:ext cx="1188000" cy="388198"/>
            <a:chOff x="79697" y="6454317"/>
            <a:chExt cx="1188000" cy="388198"/>
          </a:xfrm>
        </p:grpSpPr>
        <p:sp>
          <p:nvSpPr>
            <p:cNvPr id="12" name="TextBox 8">
              <a:extLst>
                <a:ext uri="{FF2B5EF4-FFF2-40B4-BE49-F238E27FC236}">
                  <a16:creationId xmlns:a16="http://schemas.microsoft.com/office/drawing/2014/main" id="{91E5E366-677A-4E78-9A0C-9DDA973C3C76}"/>
                </a:ext>
              </a:extLst>
            </p:cNvPr>
            <p:cNvSpPr txBox="1"/>
            <p:nvPr/>
          </p:nvSpPr>
          <p:spPr>
            <a:xfrm>
              <a:off x="79697" y="6688627"/>
              <a:ext cx="1188000" cy="153888"/>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400" b="1" dirty="0">
                  <a:latin typeface="Century Gothic" panose="020B0502020202020204" pitchFamily="34" charset="0"/>
                  <a:cs typeface="Arial" panose="020B0604020202020204" pitchFamily="34" charset="0"/>
                </a:rPr>
                <a:t>© Classroom Secrets Limited 2018</a:t>
              </a:r>
            </a:p>
          </p:txBody>
        </p:sp>
        <p:pic>
          <p:nvPicPr>
            <p:cNvPr id="13" name="Picture 12" descr="A close up of a sign&#10;&#10;Description generated with high confidence">
              <a:extLst>
                <a:ext uri="{FF2B5EF4-FFF2-40B4-BE49-F238E27FC236}">
                  <a16:creationId xmlns:a16="http://schemas.microsoft.com/office/drawing/2014/main" id="{92288C57-933C-423C-A9F1-6197578EBE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4" name="Picture 13">
            <a:extLst>
              <a:ext uri="{FF2B5EF4-FFF2-40B4-BE49-F238E27FC236}">
                <a16:creationId xmlns:a16="http://schemas.microsoft.com/office/drawing/2014/main" id="{E74ED3B4-28DB-482E-B2FE-91E24AC15195}"/>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5" name="Rectangle 14">
            <a:extLst>
              <a:ext uri="{FF2B5EF4-FFF2-40B4-BE49-F238E27FC236}">
                <a16:creationId xmlns:a16="http://schemas.microsoft.com/office/drawing/2014/main" id="{2E0F9CDF-F314-4222-AA1B-E80A1D16442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Introduction</a:t>
            </a:r>
          </a:p>
          <a:p>
            <a:pPr lvl="0" algn="ctr"/>
            <a:endParaRPr lang="en-GB" sz="2000" b="1" u="sng" dirty="0">
              <a:solidFill>
                <a:srgbClr val="E7E6E6">
                  <a:lumMod val="50000"/>
                </a:srgb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How many millilitres of liquid are in this container? </a:t>
            </a:r>
            <a:r>
              <a:rPr lang="en-GB" sz="2000" b="1" dirty="0">
                <a:solidFill>
                  <a:srgbClr val="FF0000"/>
                </a:solidFill>
                <a:latin typeface="Century Gothic" panose="020B0502020202020204" pitchFamily="34" charset="0"/>
              </a:rPr>
              <a:t>50ml</a:t>
            </a: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What is the greatest volume of liquid that could be measured in this container? </a:t>
            </a:r>
            <a:r>
              <a:rPr lang="en-GB" sz="2000" b="1" dirty="0">
                <a:solidFill>
                  <a:srgbClr val="FF0000"/>
                </a:solidFill>
                <a:latin typeface="Century Gothic" panose="020B0502020202020204" pitchFamily="34" charset="0"/>
              </a:rPr>
              <a:t>80ml</a:t>
            </a: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374015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5" name="Group 24">
            <a:extLst>
              <a:ext uri="{FF2B5EF4-FFF2-40B4-BE49-F238E27FC236}">
                <a16:creationId xmlns:a16="http://schemas.microsoft.com/office/drawing/2014/main" id="{D6D645E8-2908-4863-A7A3-594F52CC234A}"/>
              </a:ext>
            </a:extLst>
          </p:cNvPr>
          <p:cNvGrpSpPr/>
          <p:nvPr/>
        </p:nvGrpSpPr>
        <p:grpSpPr>
          <a:xfrm>
            <a:off x="71151" y="6454317"/>
            <a:ext cx="1188000" cy="388198"/>
            <a:chOff x="79697" y="6454317"/>
            <a:chExt cx="1188000" cy="388198"/>
          </a:xfrm>
        </p:grpSpPr>
        <p:sp>
          <p:nvSpPr>
            <p:cNvPr id="26" name="TextBox 8">
              <a:extLst>
                <a:ext uri="{FF2B5EF4-FFF2-40B4-BE49-F238E27FC236}">
                  <a16:creationId xmlns:a16="http://schemas.microsoft.com/office/drawing/2014/main" id="{609ED30F-DAE5-474E-8ACC-925107410050}"/>
                </a:ext>
              </a:extLst>
            </p:cNvPr>
            <p:cNvSpPr txBox="1"/>
            <p:nvPr/>
          </p:nvSpPr>
          <p:spPr>
            <a:xfrm>
              <a:off x="79697" y="6688627"/>
              <a:ext cx="1188000" cy="153888"/>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400" b="1" dirty="0">
                  <a:latin typeface="Century Gothic" panose="020B0502020202020204" pitchFamily="34" charset="0"/>
                  <a:cs typeface="Arial" panose="020B0604020202020204" pitchFamily="34" charset="0"/>
                </a:rPr>
                <a:t>© Classroom Secrets Limited 2018</a:t>
              </a:r>
            </a:p>
          </p:txBody>
        </p:sp>
        <p:pic>
          <p:nvPicPr>
            <p:cNvPr id="27" name="Picture 26" descr="A close up of a sign&#10;&#10;Description generated with high confidence">
              <a:extLst>
                <a:ext uri="{FF2B5EF4-FFF2-40B4-BE49-F238E27FC236}">
                  <a16:creationId xmlns:a16="http://schemas.microsoft.com/office/drawing/2014/main" id="{E95CEA33-03D4-49A0-936C-C156BA6FA6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22" name="Picture 21">
            <a:extLst>
              <a:ext uri="{FF2B5EF4-FFF2-40B4-BE49-F238E27FC236}">
                <a16:creationId xmlns:a16="http://schemas.microsoft.com/office/drawing/2014/main" id="{44431214-5FA0-4101-806F-7CF6AEFF2941}"/>
              </a:ext>
            </a:extLst>
          </p:cNvPr>
          <p:cNvPicPr>
            <a:picLocks noChangeAspect="1"/>
          </p:cNvPicPr>
          <p:nvPr/>
        </p:nvPicPr>
        <p:blipFill>
          <a:blip r:embed="rId4"/>
          <a:stretch>
            <a:fillRect/>
          </a:stretch>
        </p:blipFill>
        <p:spPr>
          <a:xfrm>
            <a:off x="115438" y="143658"/>
            <a:ext cx="8913124" cy="6322100"/>
          </a:xfrm>
          <a:prstGeom prst="rect">
            <a:avLst/>
          </a:prstGeom>
        </p:spPr>
      </p:pic>
      <p:sp>
        <p:nvSpPr>
          <p:cNvPr id="23" name="Rectangle 22">
            <a:extLst>
              <a:ext uri="{FF2B5EF4-FFF2-40B4-BE49-F238E27FC236}">
                <a16:creationId xmlns:a16="http://schemas.microsoft.com/office/drawing/2014/main" id="{EFB0BDD0-0F97-4925-A6C7-2DB661753400}"/>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Varied Fluency 1</a:t>
            </a:r>
          </a:p>
          <a:p>
            <a:pPr lvl="0" algn="ctr"/>
            <a:endParaRPr lang="en-GB" sz="2000" b="1" u="sng" dirty="0">
              <a:solidFill>
                <a:srgbClr val="E7E6E6">
                  <a:lumMod val="50000"/>
                </a:srgb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Which pot holds the same amount of liquid as the container?</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p:txBody>
      </p:sp>
      <p:grpSp>
        <p:nvGrpSpPr>
          <p:cNvPr id="24" name="Group 23">
            <a:extLst>
              <a:ext uri="{FF2B5EF4-FFF2-40B4-BE49-F238E27FC236}">
                <a16:creationId xmlns:a16="http://schemas.microsoft.com/office/drawing/2014/main" id="{7B3E140D-53CB-464E-AABB-745DF44B1FD8}"/>
              </a:ext>
            </a:extLst>
          </p:cNvPr>
          <p:cNvGrpSpPr/>
          <p:nvPr/>
        </p:nvGrpSpPr>
        <p:grpSpPr>
          <a:xfrm>
            <a:off x="4298530" y="1547844"/>
            <a:ext cx="2417314" cy="2522646"/>
            <a:chOff x="4298530" y="1547844"/>
            <a:chExt cx="2417314" cy="2522646"/>
          </a:xfrm>
        </p:grpSpPr>
        <p:sp>
          <p:nvSpPr>
            <p:cNvPr id="31" name="TextBox 30">
              <a:extLst>
                <a:ext uri="{FF2B5EF4-FFF2-40B4-BE49-F238E27FC236}">
                  <a16:creationId xmlns:a16="http://schemas.microsoft.com/office/drawing/2014/main" id="{AE50199F-BBEB-4EDF-BADE-97FAF96CF580}"/>
                </a:ext>
              </a:extLst>
            </p:cNvPr>
            <p:cNvSpPr txBox="1"/>
            <p:nvPr/>
          </p:nvSpPr>
          <p:spPr>
            <a:xfrm>
              <a:off x="5130801" y="2477525"/>
              <a:ext cx="595035" cy="584775"/>
            </a:xfrm>
            <a:prstGeom prst="rect">
              <a:avLst/>
            </a:prstGeom>
            <a:noFill/>
          </p:spPr>
          <p:txBody>
            <a:bodyPr wrap="none" rtlCol="0">
              <a:spAutoFit/>
            </a:bodyPr>
            <a:lstStyle/>
            <a:p>
              <a:r>
                <a:rPr lang="en-GB" sz="3200" b="1" dirty="0">
                  <a:latin typeface="Century Gothic" panose="020B0502020202020204" pitchFamily="34" charset="0"/>
                </a:rPr>
                <a:t>5L</a:t>
              </a:r>
            </a:p>
          </p:txBody>
        </p:sp>
        <p:sp>
          <p:nvSpPr>
            <p:cNvPr id="32" name="TextBox 31">
              <a:extLst>
                <a:ext uri="{FF2B5EF4-FFF2-40B4-BE49-F238E27FC236}">
                  <a16:creationId xmlns:a16="http://schemas.microsoft.com/office/drawing/2014/main" id="{285B31BD-73CB-4BC6-97A5-EA94048C4C3C}"/>
                </a:ext>
              </a:extLst>
            </p:cNvPr>
            <p:cNvSpPr txBox="1"/>
            <p:nvPr/>
          </p:nvSpPr>
          <p:spPr>
            <a:xfrm>
              <a:off x="4298530" y="1547844"/>
              <a:ext cx="373820" cy="400110"/>
            </a:xfrm>
            <a:prstGeom prst="rect">
              <a:avLst/>
            </a:prstGeom>
            <a:noFill/>
          </p:spPr>
          <p:txBody>
            <a:bodyPr wrap="none" rtlCol="0">
              <a:spAutoFit/>
            </a:bodyPr>
            <a:lstStyle/>
            <a:p>
              <a:r>
                <a:rPr lang="en-GB" sz="2000" b="1" dirty="0">
                  <a:latin typeface="Century Gothic" panose="020B0502020202020204" pitchFamily="34" charset="0"/>
                </a:rPr>
                <a:t>A</a:t>
              </a:r>
            </a:p>
          </p:txBody>
        </p:sp>
        <p:sp>
          <p:nvSpPr>
            <p:cNvPr id="33" name="TextBox 32">
              <a:extLst>
                <a:ext uri="{FF2B5EF4-FFF2-40B4-BE49-F238E27FC236}">
                  <a16:creationId xmlns:a16="http://schemas.microsoft.com/office/drawing/2014/main" id="{B9D7A9C6-AD7B-4A0C-9CAA-5D3C64FEE316}"/>
                </a:ext>
              </a:extLst>
            </p:cNvPr>
            <p:cNvSpPr txBox="1"/>
            <p:nvPr/>
          </p:nvSpPr>
          <p:spPr>
            <a:xfrm>
              <a:off x="6382098" y="1547844"/>
              <a:ext cx="333746" cy="400110"/>
            </a:xfrm>
            <a:prstGeom prst="rect">
              <a:avLst/>
            </a:prstGeom>
            <a:noFill/>
          </p:spPr>
          <p:txBody>
            <a:bodyPr wrap="none" rtlCol="0">
              <a:spAutoFit/>
            </a:bodyPr>
            <a:lstStyle/>
            <a:p>
              <a:r>
                <a:rPr lang="en-GB" sz="2000" b="1" dirty="0">
                  <a:latin typeface="Century Gothic" panose="020B0502020202020204" pitchFamily="34" charset="0"/>
                </a:rPr>
                <a:t>B</a:t>
              </a:r>
            </a:p>
          </p:txBody>
        </p:sp>
        <p:sp>
          <p:nvSpPr>
            <p:cNvPr id="34" name="TextBox 33">
              <a:extLst>
                <a:ext uri="{FF2B5EF4-FFF2-40B4-BE49-F238E27FC236}">
                  <a16:creationId xmlns:a16="http://schemas.microsoft.com/office/drawing/2014/main" id="{5DB52F73-CFFF-4EFF-AFD3-EF51D1ECF32D}"/>
                </a:ext>
              </a:extLst>
            </p:cNvPr>
            <p:cNvSpPr txBox="1"/>
            <p:nvPr/>
          </p:nvSpPr>
          <p:spPr>
            <a:xfrm>
              <a:off x="5354743" y="3670380"/>
              <a:ext cx="385042" cy="400110"/>
            </a:xfrm>
            <a:prstGeom prst="rect">
              <a:avLst/>
            </a:prstGeom>
            <a:noFill/>
          </p:spPr>
          <p:txBody>
            <a:bodyPr wrap="none" rtlCol="0">
              <a:spAutoFit/>
            </a:bodyPr>
            <a:lstStyle/>
            <a:p>
              <a:r>
                <a:rPr lang="en-GB" sz="2000" b="1" dirty="0">
                  <a:latin typeface="Century Gothic" panose="020B0502020202020204" pitchFamily="34" charset="0"/>
                </a:rPr>
                <a:t>C</a:t>
              </a:r>
            </a:p>
          </p:txBody>
        </p:sp>
      </p:grpSp>
      <p:sp>
        <p:nvSpPr>
          <p:cNvPr id="35" name="TextBox 34">
            <a:extLst>
              <a:ext uri="{FF2B5EF4-FFF2-40B4-BE49-F238E27FC236}">
                <a16:creationId xmlns:a16="http://schemas.microsoft.com/office/drawing/2014/main" id="{B3EBF954-4864-4EBC-9E96-D125A54F0A38}"/>
              </a:ext>
            </a:extLst>
          </p:cNvPr>
          <p:cNvSpPr txBox="1"/>
          <p:nvPr/>
        </p:nvSpPr>
        <p:spPr>
          <a:xfrm>
            <a:off x="7314504" y="2541401"/>
            <a:ext cx="595035" cy="584775"/>
          </a:xfrm>
          <a:prstGeom prst="rect">
            <a:avLst/>
          </a:prstGeom>
          <a:noFill/>
        </p:spPr>
        <p:txBody>
          <a:bodyPr wrap="none" rtlCol="0">
            <a:spAutoFit/>
          </a:bodyPr>
          <a:lstStyle/>
          <a:p>
            <a:r>
              <a:rPr lang="en-GB" sz="3200" b="1" dirty="0">
                <a:latin typeface="Century Gothic" panose="020B0502020202020204" pitchFamily="34" charset="0"/>
              </a:rPr>
              <a:t>6L</a:t>
            </a:r>
          </a:p>
        </p:txBody>
      </p:sp>
      <p:sp>
        <p:nvSpPr>
          <p:cNvPr id="36" name="TextBox 35">
            <a:extLst>
              <a:ext uri="{FF2B5EF4-FFF2-40B4-BE49-F238E27FC236}">
                <a16:creationId xmlns:a16="http://schemas.microsoft.com/office/drawing/2014/main" id="{3B2F9FA7-10AD-4C81-BFCF-8572BDFF838F}"/>
              </a:ext>
            </a:extLst>
          </p:cNvPr>
          <p:cNvSpPr txBox="1"/>
          <p:nvPr/>
        </p:nvSpPr>
        <p:spPr>
          <a:xfrm>
            <a:off x="6086829" y="4456644"/>
            <a:ext cx="595035" cy="584775"/>
          </a:xfrm>
          <a:prstGeom prst="rect">
            <a:avLst/>
          </a:prstGeom>
          <a:noFill/>
        </p:spPr>
        <p:txBody>
          <a:bodyPr wrap="none" rtlCol="0">
            <a:spAutoFit/>
          </a:bodyPr>
          <a:lstStyle/>
          <a:p>
            <a:r>
              <a:rPr lang="en-GB" sz="3200" b="1" dirty="0">
                <a:latin typeface="Century Gothic" panose="020B0502020202020204" pitchFamily="34" charset="0"/>
              </a:rPr>
              <a:t>7L</a:t>
            </a:r>
          </a:p>
        </p:txBody>
      </p:sp>
    </p:spTree>
    <p:extLst>
      <p:ext uri="{BB962C8B-B14F-4D97-AF65-F5344CB8AC3E}">
        <p14:creationId xmlns:p14="http://schemas.microsoft.com/office/powerpoint/2010/main" val="3934121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5" name="Group 24">
            <a:extLst>
              <a:ext uri="{FF2B5EF4-FFF2-40B4-BE49-F238E27FC236}">
                <a16:creationId xmlns:a16="http://schemas.microsoft.com/office/drawing/2014/main" id="{A4EF553E-DD52-4DE9-8779-F4C5506359EA}"/>
              </a:ext>
            </a:extLst>
          </p:cNvPr>
          <p:cNvGrpSpPr/>
          <p:nvPr/>
        </p:nvGrpSpPr>
        <p:grpSpPr>
          <a:xfrm>
            <a:off x="71151" y="6454317"/>
            <a:ext cx="1188000" cy="388198"/>
            <a:chOff x="79697" y="6454317"/>
            <a:chExt cx="1188000" cy="388198"/>
          </a:xfrm>
        </p:grpSpPr>
        <p:sp>
          <p:nvSpPr>
            <p:cNvPr id="26" name="TextBox 8">
              <a:extLst>
                <a:ext uri="{FF2B5EF4-FFF2-40B4-BE49-F238E27FC236}">
                  <a16:creationId xmlns:a16="http://schemas.microsoft.com/office/drawing/2014/main" id="{548A44D4-DC9C-4619-98BA-0F2A6EE2E91F}"/>
                </a:ext>
              </a:extLst>
            </p:cNvPr>
            <p:cNvSpPr txBox="1"/>
            <p:nvPr/>
          </p:nvSpPr>
          <p:spPr>
            <a:xfrm>
              <a:off x="79697" y="6688627"/>
              <a:ext cx="1188000" cy="153888"/>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400" b="1" dirty="0">
                  <a:latin typeface="Century Gothic" panose="020B0502020202020204" pitchFamily="34" charset="0"/>
                  <a:cs typeface="Arial" panose="020B0604020202020204" pitchFamily="34" charset="0"/>
                </a:rPr>
                <a:t>© Classroom Secrets Limited 2018</a:t>
              </a:r>
            </a:p>
          </p:txBody>
        </p:sp>
        <p:pic>
          <p:nvPicPr>
            <p:cNvPr id="27" name="Picture 26" descr="A close up of a sign&#10;&#10;Description generated with high confidence">
              <a:extLst>
                <a:ext uri="{FF2B5EF4-FFF2-40B4-BE49-F238E27FC236}">
                  <a16:creationId xmlns:a16="http://schemas.microsoft.com/office/drawing/2014/main" id="{858C4B38-9B77-4EF5-A58D-DD4FB01A2E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22" name="Picture 21">
            <a:extLst>
              <a:ext uri="{FF2B5EF4-FFF2-40B4-BE49-F238E27FC236}">
                <a16:creationId xmlns:a16="http://schemas.microsoft.com/office/drawing/2014/main" id="{F6DF957C-01F8-4B2A-AEAF-3D6A697362C3}"/>
              </a:ext>
            </a:extLst>
          </p:cNvPr>
          <p:cNvPicPr>
            <a:picLocks noChangeAspect="1"/>
          </p:cNvPicPr>
          <p:nvPr/>
        </p:nvPicPr>
        <p:blipFill>
          <a:blip r:embed="rId4"/>
          <a:stretch>
            <a:fillRect/>
          </a:stretch>
        </p:blipFill>
        <p:spPr>
          <a:xfrm>
            <a:off x="115438" y="143658"/>
            <a:ext cx="8913124" cy="6322100"/>
          </a:xfrm>
          <a:prstGeom prst="rect">
            <a:avLst/>
          </a:prstGeom>
        </p:spPr>
      </p:pic>
      <p:sp>
        <p:nvSpPr>
          <p:cNvPr id="28" name="Rectangle 27">
            <a:extLst>
              <a:ext uri="{FF2B5EF4-FFF2-40B4-BE49-F238E27FC236}">
                <a16:creationId xmlns:a16="http://schemas.microsoft.com/office/drawing/2014/main" id="{93EA2084-167C-4C87-AF34-E78935D983E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Varied Fluency 1</a:t>
            </a:r>
          </a:p>
          <a:p>
            <a:pPr lvl="0" algn="ctr"/>
            <a:endParaRPr lang="en-GB" sz="2000" b="1" u="sng" dirty="0">
              <a:solidFill>
                <a:srgbClr val="E7E6E6">
                  <a:lumMod val="50000"/>
                </a:srgb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Which pot holds the same amount of liquid as the container?</a:t>
            </a:r>
          </a:p>
          <a:p>
            <a:pPr lvl="0" algn="ctr"/>
            <a:endParaRPr lang="en-GB" sz="2000" b="1" dirty="0">
              <a:solidFill>
                <a:srgbClr val="FF0000"/>
              </a:solidFill>
              <a:latin typeface="Century Gothic" panose="020B0502020202020204" pitchFamily="34" charset="0"/>
            </a:endParaRPr>
          </a:p>
          <a:p>
            <a:pPr lvl="0" algn="ctr"/>
            <a:endParaRPr lang="en-GB" sz="2000" b="1"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p:txBody>
      </p:sp>
      <p:grpSp>
        <p:nvGrpSpPr>
          <p:cNvPr id="29" name="Group 28">
            <a:extLst>
              <a:ext uri="{FF2B5EF4-FFF2-40B4-BE49-F238E27FC236}">
                <a16:creationId xmlns:a16="http://schemas.microsoft.com/office/drawing/2014/main" id="{1C26CDC6-B109-4AF3-898E-239F58D0E8CF}"/>
              </a:ext>
            </a:extLst>
          </p:cNvPr>
          <p:cNvGrpSpPr/>
          <p:nvPr/>
        </p:nvGrpSpPr>
        <p:grpSpPr>
          <a:xfrm>
            <a:off x="4298530" y="1547844"/>
            <a:ext cx="3611009" cy="3493575"/>
            <a:chOff x="4298530" y="1547844"/>
            <a:chExt cx="3611009" cy="3493575"/>
          </a:xfrm>
        </p:grpSpPr>
        <p:sp>
          <p:nvSpPr>
            <p:cNvPr id="33" name="TextBox 32">
              <a:extLst>
                <a:ext uri="{FF2B5EF4-FFF2-40B4-BE49-F238E27FC236}">
                  <a16:creationId xmlns:a16="http://schemas.microsoft.com/office/drawing/2014/main" id="{8A47C0D7-833C-4BD8-A855-BBD7CC29F58A}"/>
                </a:ext>
              </a:extLst>
            </p:cNvPr>
            <p:cNvSpPr txBox="1"/>
            <p:nvPr/>
          </p:nvSpPr>
          <p:spPr>
            <a:xfrm>
              <a:off x="5130801" y="2477525"/>
              <a:ext cx="595035" cy="584775"/>
            </a:xfrm>
            <a:prstGeom prst="rect">
              <a:avLst/>
            </a:prstGeom>
            <a:noFill/>
          </p:spPr>
          <p:txBody>
            <a:bodyPr wrap="none" rtlCol="0">
              <a:spAutoFit/>
            </a:bodyPr>
            <a:lstStyle/>
            <a:p>
              <a:r>
                <a:rPr lang="en-GB" sz="3200" b="1" dirty="0">
                  <a:latin typeface="Century Gothic" panose="020B0502020202020204" pitchFamily="34" charset="0"/>
                </a:rPr>
                <a:t>5L</a:t>
              </a:r>
            </a:p>
          </p:txBody>
        </p:sp>
        <p:sp>
          <p:nvSpPr>
            <p:cNvPr id="34" name="TextBox 33">
              <a:extLst>
                <a:ext uri="{FF2B5EF4-FFF2-40B4-BE49-F238E27FC236}">
                  <a16:creationId xmlns:a16="http://schemas.microsoft.com/office/drawing/2014/main" id="{1F669981-9C8A-4D1D-B96B-95CE8FDEACAD}"/>
                </a:ext>
              </a:extLst>
            </p:cNvPr>
            <p:cNvSpPr txBox="1"/>
            <p:nvPr/>
          </p:nvSpPr>
          <p:spPr>
            <a:xfrm>
              <a:off x="7314504" y="2541401"/>
              <a:ext cx="595035" cy="584775"/>
            </a:xfrm>
            <a:prstGeom prst="rect">
              <a:avLst/>
            </a:prstGeom>
            <a:noFill/>
          </p:spPr>
          <p:txBody>
            <a:bodyPr wrap="none" rtlCol="0">
              <a:spAutoFit/>
            </a:bodyPr>
            <a:lstStyle/>
            <a:p>
              <a:r>
                <a:rPr lang="en-GB" sz="3200" b="1" dirty="0">
                  <a:latin typeface="Century Gothic" panose="020B0502020202020204" pitchFamily="34" charset="0"/>
                </a:rPr>
                <a:t>6L</a:t>
              </a:r>
            </a:p>
          </p:txBody>
        </p:sp>
        <p:sp>
          <p:nvSpPr>
            <p:cNvPr id="35" name="TextBox 34">
              <a:extLst>
                <a:ext uri="{FF2B5EF4-FFF2-40B4-BE49-F238E27FC236}">
                  <a16:creationId xmlns:a16="http://schemas.microsoft.com/office/drawing/2014/main" id="{3DD512D6-7D61-4DB8-A667-F6889DD93E2C}"/>
                </a:ext>
              </a:extLst>
            </p:cNvPr>
            <p:cNvSpPr txBox="1"/>
            <p:nvPr/>
          </p:nvSpPr>
          <p:spPr>
            <a:xfrm>
              <a:off x="6086829" y="4456644"/>
              <a:ext cx="595035" cy="584775"/>
            </a:xfrm>
            <a:prstGeom prst="rect">
              <a:avLst/>
            </a:prstGeom>
            <a:noFill/>
          </p:spPr>
          <p:txBody>
            <a:bodyPr wrap="none" rtlCol="0">
              <a:spAutoFit/>
            </a:bodyPr>
            <a:lstStyle/>
            <a:p>
              <a:r>
                <a:rPr lang="en-GB" sz="3200" b="1" dirty="0">
                  <a:latin typeface="Century Gothic" panose="020B0502020202020204" pitchFamily="34" charset="0"/>
                </a:rPr>
                <a:t>7L</a:t>
              </a:r>
            </a:p>
          </p:txBody>
        </p:sp>
        <p:sp>
          <p:nvSpPr>
            <p:cNvPr id="36" name="TextBox 35">
              <a:extLst>
                <a:ext uri="{FF2B5EF4-FFF2-40B4-BE49-F238E27FC236}">
                  <a16:creationId xmlns:a16="http://schemas.microsoft.com/office/drawing/2014/main" id="{4ACC18D2-5B97-4605-853D-971B4631ECC9}"/>
                </a:ext>
              </a:extLst>
            </p:cNvPr>
            <p:cNvSpPr txBox="1"/>
            <p:nvPr/>
          </p:nvSpPr>
          <p:spPr>
            <a:xfrm>
              <a:off x="4298530" y="1547844"/>
              <a:ext cx="373820" cy="400110"/>
            </a:xfrm>
            <a:prstGeom prst="rect">
              <a:avLst/>
            </a:prstGeom>
            <a:noFill/>
          </p:spPr>
          <p:txBody>
            <a:bodyPr wrap="none" rtlCol="0">
              <a:spAutoFit/>
            </a:bodyPr>
            <a:lstStyle/>
            <a:p>
              <a:r>
                <a:rPr lang="en-GB" sz="2000" b="1" dirty="0">
                  <a:solidFill>
                    <a:schemeClr val="bg1">
                      <a:lumMod val="50000"/>
                    </a:schemeClr>
                  </a:solidFill>
                  <a:latin typeface="Century Gothic" panose="020B0502020202020204" pitchFamily="34" charset="0"/>
                </a:rPr>
                <a:t>A</a:t>
              </a:r>
            </a:p>
          </p:txBody>
        </p:sp>
        <p:sp>
          <p:nvSpPr>
            <p:cNvPr id="37" name="TextBox 36">
              <a:extLst>
                <a:ext uri="{FF2B5EF4-FFF2-40B4-BE49-F238E27FC236}">
                  <a16:creationId xmlns:a16="http://schemas.microsoft.com/office/drawing/2014/main" id="{5845873A-B741-48CB-90B0-C839F00147E4}"/>
                </a:ext>
              </a:extLst>
            </p:cNvPr>
            <p:cNvSpPr txBox="1"/>
            <p:nvPr/>
          </p:nvSpPr>
          <p:spPr>
            <a:xfrm>
              <a:off x="6382098" y="1547844"/>
              <a:ext cx="333746" cy="400110"/>
            </a:xfrm>
            <a:prstGeom prst="rect">
              <a:avLst/>
            </a:prstGeom>
            <a:noFill/>
          </p:spPr>
          <p:txBody>
            <a:bodyPr wrap="none" rtlCol="0">
              <a:spAutoFit/>
            </a:bodyPr>
            <a:lstStyle/>
            <a:p>
              <a:r>
                <a:rPr lang="en-GB" sz="2000" b="1" dirty="0">
                  <a:solidFill>
                    <a:srgbClr val="FF0000"/>
                  </a:solidFill>
                  <a:latin typeface="Century Gothic" panose="020B0502020202020204" pitchFamily="34" charset="0"/>
                </a:rPr>
                <a:t>B</a:t>
              </a:r>
            </a:p>
          </p:txBody>
        </p:sp>
        <p:sp>
          <p:nvSpPr>
            <p:cNvPr id="38" name="TextBox 37">
              <a:extLst>
                <a:ext uri="{FF2B5EF4-FFF2-40B4-BE49-F238E27FC236}">
                  <a16:creationId xmlns:a16="http://schemas.microsoft.com/office/drawing/2014/main" id="{AB033CA7-A504-41D6-AF60-3CE629AC3016}"/>
                </a:ext>
              </a:extLst>
            </p:cNvPr>
            <p:cNvSpPr txBox="1"/>
            <p:nvPr/>
          </p:nvSpPr>
          <p:spPr>
            <a:xfrm>
              <a:off x="5354743" y="3670380"/>
              <a:ext cx="385042" cy="400110"/>
            </a:xfrm>
            <a:prstGeom prst="rect">
              <a:avLst/>
            </a:prstGeom>
            <a:noFill/>
          </p:spPr>
          <p:txBody>
            <a:bodyPr wrap="none" rtlCol="0">
              <a:spAutoFit/>
            </a:bodyPr>
            <a:lstStyle/>
            <a:p>
              <a:r>
                <a:rPr lang="en-GB" sz="2000" b="1" dirty="0">
                  <a:solidFill>
                    <a:schemeClr val="bg1">
                      <a:lumMod val="50000"/>
                    </a:schemeClr>
                  </a:solidFill>
                  <a:latin typeface="Century Gothic" panose="020B0502020202020204" pitchFamily="34" charset="0"/>
                </a:rPr>
                <a:t>C</a:t>
              </a:r>
            </a:p>
          </p:txBody>
        </p:sp>
      </p:grpSp>
    </p:spTree>
    <p:extLst>
      <p:ext uri="{BB962C8B-B14F-4D97-AF65-F5344CB8AC3E}">
        <p14:creationId xmlns:p14="http://schemas.microsoft.com/office/powerpoint/2010/main" val="1310164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0" name="Group 19">
            <a:extLst>
              <a:ext uri="{FF2B5EF4-FFF2-40B4-BE49-F238E27FC236}">
                <a16:creationId xmlns:a16="http://schemas.microsoft.com/office/drawing/2014/main" id="{2E56EE70-7423-4012-8F96-14DE2DBC355B}"/>
              </a:ext>
            </a:extLst>
          </p:cNvPr>
          <p:cNvGrpSpPr/>
          <p:nvPr/>
        </p:nvGrpSpPr>
        <p:grpSpPr>
          <a:xfrm>
            <a:off x="71151" y="6454317"/>
            <a:ext cx="1188000" cy="388198"/>
            <a:chOff x="79697" y="6454317"/>
            <a:chExt cx="1188000" cy="388198"/>
          </a:xfrm>
        </p:grpSpPr>
        <p:sp>
          <p:nvSpPr>
            <p:cNvPr id="21" name="TextBox 8">
              <a:extLst>
                <a:ext uri="{FF2B5EF4-FFF2-40B4-BE49-F238E27FC236}">
                  <a16:creationId xmlns:a16="http://schemas.microsoft.com/office/drawing/2014/main" id="{DEF2B6C7-05BA-4A34-A5B8-054E8B479885}"/>
                </a:ext>
              </a:extLst>
            </p:cNvPr>
            <p:cNvSpPr txBox="1"/>
            <p:nvPr/>
          </p:nvSpPr>
          <p:spPr>
            <a:xfrm>
              <a:off x="79697" y="6688627"/>
              <a:ext cx="1188000" cy="153888"/>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400" b="1" dirty="0">
                  <a:latin typeface="Century Gothic" panose="020B0502020202020204" pitchFamily="34" charset="0"/>
                  <a:cs typeface="Arial" panose="020B0604020202020204" pitchFamily="34" charset="0"/>
                </a:rPr>
                <a:t>© Classroom Secrets Limited 2018</a:t>
              </a:r>
            </a:p>
          </p:txBody>
        </p:sp>
        <p:pic>
          <p:nvPicPr>
            <p:cNvPr id="30" name="Picture 29" descr="A close up of a sign&#10;&#10;Description generated with high confidence">
              <a:extLst>
                <a:ext uri="{FF2B5EF4-FFF2-40B4-BE49-F238E27FC236}">
                  <a16:creationId xmlns:a16="http://schemas.microsoft.com/office/drawing/2014/main" id="{4B5E1B73-955E-4ED9-9332-2CF327729C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8" name="Picture 17">
            <a:extLst>
              <a:ext uri="{FF2B5EF4-FFF2-40B4-BE49-F238E27FC236}">
                <a16:creationId xmlns:a16="http://schemas.microsoft.com/office/drawing/2014/main" id="{43F314D9-3091-4B3F-9D0E-4C631E6C8A97}"/>
              </a:ext>
            </a:extLst>
          </p:cNvPr>
          <p:cNvPicPr>
            <a:picLocks noChangeAspect="1"/>
          </p:cNvPicPr>
          <p:nvPr/>
        </p:nvPicPr>
        <p:blipFill>
          <a:blip r:embed="rId4"/>
          <a:stretch>
            <a:fillRect/>
          </a:stretch>
        </p:blipFill>
        <p:spPr>
          <a:xfrm>
            <a:off x="115438" y="143658"/>
            <a:ext cx="8913124" cy="6322100"/>
          </a:xfrm>
          <a:prstGeom prst="rect">
            <a:avLst/>
          </a:prstGeom>
        </p:spPr>
      </p:pic>
      <p:sp>
        <p:nvSpPr>
          <p:cNvPr id="31" name="Rectangle 30">
            <a:extLst>
              <a:ext uri="{FF2B5EF4-FFF2-40B4-BE49-F238E27FC236}">
                <a16:creationId xmlns:a16="http://schemas.microsoft.com/office/drawing/2014/main" id="{F5D306E1-1388-40FE-8C9E-E00401028F68}"/>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Varied Fluency 2</a:t>
            </a:r>
          </a:p>
          <a:p>
            <a:pPr lvl="0" algn="ctr"/>
            <a:endParaRPr lang="en-GB" sz="2000" b="1" u="sng" dirty="0">
              <a:solidFill>
                <a:srgbClr val="E7E6E6">
                  <a:lumMod val="50000"/>
                </a:srgb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Complete the comparison by using the correct symbol from below. </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p:txBody>
      </p:sp>
      <p:sp>
        <p:nvSpPr>
          <p:cNvPr id="32" name="Rectangle 31">
            <a:extLst>
              <a:ext uri="{FF2B5EF4-FFF2-40B4-BE49-F238E27FC236}">
                <a16:creationId xmlns:a16="http://schemas.microsoft.com/office/drawing/2014/main" id="{E95B646C-3281-4D1D-B088-D21F84B184AF}"/>
              </a:ext>
            </a:extLst>
          </p:cNvPr>
          <p:cNvSpPr/>
          <p:nvPr/>
        </p:nvSpPr>
        <p:spPr>
          <a:xfrm>
            <a:off x="4032000" y="2688994"/>
            <a:ext cx="1080000" cy="10800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3" name="Group 32">
            <a:extLst>
              <a:ext uri="{FF2B5EF4-FFF2-40B4-BE49-F238E27FC236}">
                <a16:creationId xmlns:a16="http://schemas.microsoft.com/office/drawing/2014/main" id="{ACD91D75-328C-4F2B-95BE-C2DE3A6BB512}"/>
              </a:ext>
            </a:extLst>
          </p:cNvPr>
          <p:cNvGrpSpPr/>
          <p:nvPr/>
        </p:nvGrpSpPr>
        <p:grpSpPr>
          <a:xfrm>
            <a:off x="3138085" y="5165656"/>
            <a:ext cx="2867830" cy="720021"/>
            <a:chOff x="2681487" y="5165656"/>
            <a:chExt cx="2867830" cy="720021"/>
          </a:xfrm>
          <a:solidFill>
            <a:schemeClr val="bg1"/>
          </a:solidFill>
        </p:grpSpPr>
        <p:sp>
          <p:nvSpPr>
            <p:cNvPr id="34" name="Rectangle: Rounded Corners 33">
              <a:extLst>
                <a:ext uri="{FF2B5EF4-FFF2-40B4-BE49-F238E27FC236}">
                  <a16:creationId xmlns:a16="http://schemas.microsoft.com/office/drawing/2014/main" id="{63E5E7BB-B51B-45F2-934B-E2AB2DDD5B4A}"/>
                </a:ext>
              </a:extLst>
            </p:cNvPr>
            <p:cNvSpPr/>
            <p:nvPr/>
          </p:nvSpPr>
          <p:spPr>
            <a:xfrm>
              <a:off x="2681487" y="5165677"/>
              <a:ext cx="720000" cy="720000"/>
            </a:xfrm>
            <a:prstGeom prst="roundRect">
              <a:avLst/>
            </a:prstGeom>
            <a:grp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ntury Gothic" panose="020B0502020202020204" pitchFamily="34" charset="0"/>
                </a:rPr>
                <a:t>&lt;</a:t>
              </a:r>
            </a:p>
          </p:txBody>
        </p:sp>
        <p:sp>
          <p:nvSpPr>
            <p:cNvPr id="35" name="Rectangle: Rounded Corners 34">
              <a:extLst>
                <a:ext uri="{FF2B5EF4-FFF2-40B4-BE49-F238E27FC236}">
                  <a16:creationId xmlns:a16="http://schemas.microsoft.com/office/drawing/2014/main" id="{055E148B-D317-4729-8DC5-A11BF6417E0A}"/>
                </a:ext>
              </a:extLst>
            </p:cNvPr>
            <p:cNvSpPr/>
            <p:nvPr/>
          </p:nvSpPr>
          <p:spPr>
            <a:xfrm>
              <a:off x="3755402" y="5165656"/>
              <a:ext cx="720000" cy="720000"/>
            </a:xfrm>
            <a:prstGeom prst="roundRect">
              <a:avLst/>
            </a:prstGeom>
            <a:grp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ntury Gothic" panose="020B0502020202020204" pitchFamily="34" charset="0"/>
                </a:rPr>
                <a:t>&gt;</a:t>
              </a:r>
            </a:p>
          </p:txBody>
        </p:sp>
        <p:sp>
          <p:nvSpPr>
            <p:cNvPr id="36" name="Rectangle: Rounded Corners 35">
              <a:extLst>
                <a:ext uri="{FF2B5EF4-FFF2-40B4-BE49-F238E27FC236}">
                  <a16:creationId xmlns:a16="http://schemas.microsoft.com/office/drawing/2014/main" id="{A560D51D-A1DD-4F36-8D87-DF91E4B148DC}"/>
                </a:ext>
              </a:extLst>
            </p:cNvPr>
            <p:cNvSpPr/>
            <p:nvPr/>
          </p:nvSpPr>
          <p:spPr>
            <a:xfrm>
              <a:off x="4829317" y="5165656"/>
              <a:ext cx="720000" cy="720000"/>
            </a:xfrm>
            <a:prstGeom prst="roundRect">
              <a:avLst/>
            </a:prstGeom>
            <a:grp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ntury Gothic" panose="020B0502020202020204" pitchFamily="34" charset="0"/>
                </a:rPr>
                <a:t>=</a:t>
              </a:r>
            </a:p>
          </p:txBody>
        </p:sp>
      </p:grpSp>
      <p:sp>
        <p:nvSpPr>
          <p:cNvPr id="37" name="TextBox 36">
            <a:extLst>
              <a:ext uri="{FF2B5EF4-FFF2-40B4-BE49-F238E27FC236}">
                <a16:creationId xmlns:a16="http://schemas.microsoft.com/office/drawing/2014/main" id="{B066670C-0C36-4C59-B706-01A4DF3A3724}"/>
              </a:ext>
            </a:extLst>
          </p:cNvPr>
          <p:cNvSpPr txBox="1"/>
          <p:nvPr/>
        </p:nvSpPr>
        <p:spPr>
          <a:xfrm>
            <a:off x="6390760" y="4004474"/>
            <a:ext cx="595035" cy="584775"/>
          </a:xfrm>
          <a:prstGeom prst="rect">
            <a:avLst/>
          </a:prstGeom>
          <a:noFill/>
        </p:spPr>
        <p:txBody>
          <a:bodyPr wrap="none" rtlCol="0">
            <a:spAutoFit/>
          </a:bodyPr>
          <a:lstStyle/>
          <a:p>
            <a:r>
              <a:rPr lang="en-GB" sz="3200" b="1" dirty="0">
                <a:latin typeface="Century Gothic" panose="020B0502020202020204" pitchFamily="34" charset="0"/>
              </a:rPr>
              <a:t>2L</a:t>
            </a:r>
          </a:p>
        </p:txBody>
      </p:sp>
    </p:spTree>
    <p:extLst>
      <p:ext uri="{BB962C8B-B14F-4D97-AF65-F5344CB8AC3E}">
        <p14:creationId xmlns:p14="http://schemas.microsoft.com/office/powerpoint/2010/main" val="3748109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0" name="Group 19">
            <a:extLst>
              <a:ext uri="{FF2B5EF4-FFF2-40B4-BE49-F238E27FC236}">
                <a16:creationId xmlns:a16="http://schemas.microsoft.com/office/drawing/2014/main" id="{2E56EE70-7423-4012-8F96-14DE2DBC355B}"/>
              </a:ext>
            </a:extLst>
          </p:cNvPr>
          <p:cNvGrpSpPr/>
          <p:nvPr/>
        </p:nvGrpSpPr>
        <p:grpSpPr>
          <a:xfrm>
            <a:off x="71151" y="6454317"/>
            <a:ext cx="1188000" cy="388198"/>
            <a:chOff x="79697" y="6454317"/>
            <a:chExt cx="1188000" cy="388198"/>
          </a:xfrm>
        </p:grpSpPr>
        <p:sp>
          <p:nvSpPr>
            <p:cNvPr id="21" name="TextBox 8">
              <a:extLst>
                <a:ext uri="{FF2B5EF4-FFF2-40B4-BE49-F238E27FC236}">
                  <a16:creationId xmlns:a16="http://schemas.microsoft.com/office/drawing/2014/main" id="{DEF2B6C7-05BA-4A34-A5B8-054E8B479885}"/>
                </a:ext>
              </a:extLst>
            </p:cNvPr>
            <p:cNvSpPr txBox="1"/>
            <p:nvPr/>
          </p:nvSpPr>
          <p:spPr>
            <a:xfrm>
              <a:off x="79697" y="6688627"/>
              <a:ext cx="1188000" cy="153888"/>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400" b="1" dirty="0">
                  <a:latin typeface="Century Gothic" panose="020B0502020202020204" pitchFamily="34" charset="0"/>
                  <a:cs typeface="Arial" panose="020B0604020202020204" pitchFamily="34" charset="0"/>
                </a:rPr>
                <a:t>© Classroom Secrets Limited 2018</a:t>
              </a:r>
            </a:p>
          </p:txBody>
        </p:sp>
        <p:pic>
          <p:nvPicPr>
            <p:cNvPr id="30" name="Picture 29" descr="A close up of a sign&#10;&#10;Description generated with high confidence">
              <a:extLst>
                <a:ext uri="{FF2B5EF4-FFF2-40B4-BE49-F238E27FC236}">
                  <a16:creationId xmlns:a16="http://schemas.microsoft.com/office/drawing/2014/main" id="{4B5E1B73-955E-4ED9-9332-2CF327729C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8" name="Picture 17">
            <a:extLst>
              <a:ext uri="{FF2B5EF4-FFF2-40B4-BE49-F238E27FC236}">
                <a16:creationId xmlns:a16="http://schemas.microsoft.com/office/drawing/2014/main" id="{43F314D9-3091-4B3F-9D0E-4C631E6C8A97}"/>
              </a:ext>
            </a:extLst>
          </p:cNvPr>
          <p:cNvPicPr>
            <a:picLocks noChangeAspect="1"/>
          </p:cNvPicPr>
          <p:nvPr/>
        </p:nvPicPr>
        <p:blipFill>
          <a:blip r:embed="rId4"/>
          <a:stretch>
            <a:fillRect/>
          </a:stretch>
        </p:blipFill>
        <p:spPr>
          <a:xfrm>
            <a:off x="115438" y="143658"/>
            <a:ext cx="8913124" cy="6322100"/>
          </a:xfrm>
          <a:prstGeom prst="rect">
            <a:avLst/>
          </a:prstGeom>
        </p:spPr>
      </p:pic>
      <p:sp>
        <p:nvSpPr>
          <p:cNvPr id="31" name="Rectangle 30">
            <a:extLst>
              <a:ext uri="{FF2B5EF4-FFF2-40B4-BE49-F238E27FC236}">
                <a16:creationId xmlns:a16="http://schemas.microsoft.com/office/drawing/2014/main" id="{F5D306E1-1388-40FE-8C9E-E00401028F68}"/>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Varied Fluency 2</a:t>
            </a:r>
          </a:p>
          <a:p>
            <a:pPr lvl="0" algn="ctr"/>
            <a:endParaRPr lang="en-GB" sz="2000" b="1" u="sng" dirty="0">
              <a:solidFill>
                <a:srgbClr val="E7E6E6">
                  <a:lumMod val="50000"/>
                </a:srgb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Complete the comparison by using the correct symbol from below. </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p:txBody>
      </p:sp>
      <p:grpSp>
        <p:nvGrpSpPr>
          <p:cNvPr id="33" name="Group 32">
            <a:extLst>
              <a:ext uri="{FF2B5EF4-FFF2-40B4-BE49-F238E27FC236}">
                <a16:creationId xmlns:a16="http://schemas.microsoft.com/office/drawing/2014/main" id="{ACD91D75-328C-4F2B-95BE-C2DE3A6BB512}"/>
              </a:ext>
            </a:extLst>
          </p:cNvPr>
          <p:cNvGrpSpPr/>
          <p:nvPr/>
        </p:nvGrpSpPr>
        <p:grpSpPr>
          <a:xfrm>
            <a:off x="3138085" y="5165656"/>
            <a:ext cx="2867830" cy="720021"/>
            <a:chOff x="2681487" y="5165656"/>
            <a:chExt cx="2867830" cy="720021"/>
          </a:xfrm>
          <a:solidFill>
            <a:schemeClr val="bg1"/>
          </a:solidFill>
        </p:grpSpPr>
        <p:sp>
          <p:nvSpPr>
            <p:cNvPr id="34" name="Rectangle: Rounded Corners 33">
              <a:extLst>
                <a:ext uri="{FF2B5EF4-FFF2-40B4-BE49-F238E27FC236}">
                  <a16:creationId xmlns:a16="http://schemas.microsoft.com/office/drawing/2014/main" id="{63E5E7BB-B51B-45F2-934B-E2AB2DDD5B4A}"/>
                </a:ext>
              </a:extLst>
            </p:cNvPr>
            <p:cNvSpPr/>
            <p:nvPr/>
          </p:nvSpPr>
          <p:spPr>
            <a:xfrm>
              <a:off x="2681487" y="5165677"/>
              <a:ext cx="720000" cy="720000"/>
            </a:xfrm>
            <a:prstGeom prst="roundRect">
              <a:avLst/>
            </a:prstGeom>
            <a:grp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ntury Gothic" panose="020B0502020202020204" pitchFamily="34" charset="0"/>
                </a:rPr>
                <a:t>&lt;</a:t>
              </a:r>
            </a:p>
          </p:txBody>
        </p:sp>
        <p:sp>
          <p:nvSpPr>
            <p:cNvPr id="35" name="Rectangle: Rounded Corners 34">
              <a:extLst>
                <a:ext uri="{FF2B5EF4-FFF2-40B4-BE49-F238E27FC236}">
                  <a16:creationId xmlns:a16="http://schemas.microsoft.com/office/drawing/2014/main" id="{055E148B-D317-4729-8DC5-A11BF6417E0A}"/>
                </a:ext>
              </a:extLst>
            </p:cNvPr>
            <p:cNvSpPr/>
            <p:nvPr/>
          </p:nvSpPr>
          <p:spPr>
            <a:xfrm>
              <a:off x="3755402" y="5165656"/>
              <a:ext cx="720000" cy="720000"/>
            </a:xfrm>
            <a:prstGeom prst="roundRect">
              <a:avLst/>
            </a:prstGeom>
            <a:grp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ntury Gothic" panose="020B0502020202020204" pitchFamily="34" charset="0"/>
                </a:rPr>
                <a:t>&gt;</a:t>
              </a:r>
            </a:p>
          </p:txBody>
        </p:sp>
        <p:sp>
          <p:nvSpPr>
            <p:cNvPr id="36" name="Rectangle: Rounded Corners 35">
              <a:extLst>
                <a:ext uri="{FF2B5EF4-FFF2-40B4-BE49-F238E27FC236}">
                  <a16:creationId xmlns:a16="http://schemas.microsoft.com/office/drawing/2014/main" id="{A560D51D-A1DD-4F36-8D87-DF91E4B148DC}"/>
                </a:ext>
              </a:extLst>
            </p:cNvPr>
            <p:cNvSpPr/>
            <p:nvPr/>
          </p:nvSpPr>
          <p:spPr>
            <a:xfrm>
              <a:off x="4829317" y="5165656"/>
              <a:ext cx="720000" cy="720000"/>
            </a:xfrm>
            <a:prstGeom prst="roundRect">
              <a:avLst/>
            </a:prstGeom>
            <a:grp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ntury Gothic" panose="020B0502020202020204" pitchFamily="34" charset="0"/>
                </a:rPr>
                <a:t>=</a:t>
              </a:r>
            </a:p>
          </p:txBody>
        </p:sp>
      </p:grpSp>
      <p:sp>
        <p:nvSpPr>
          <p:cNvPr id="13" name="Rectangle 12">
            <a:extLst>
              <a:ext uri="{FF2B5EF4-FFF2-40B4-BE49-F238E27FC236}">
                <a16:creationId xmlns:a16="http://schemas.microsoft.com/office/drawing/2014/main" id="{09AC5605-A4A0-482D-9F27-CC7BD8AB5886}"/>
              </a:ext>
            </a:extLst>
          </p:cNvPr>
          <p:cNvSpPr/>
          <p:nvPr/>
        </p:nvSpPr>
        <p:spPr>
          <a:xfrm>
            <a:off x="4032000" y="2688994"/>
            <a:ext cx="1080000" cy="10800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0000"/>
                </a:solidFill>
                <a:latin typeface="Century Gothic" panose="020B0502020202020204" pitchFamily="34" charset="0"/>
              </a:rPr>
              <a:t>&gt;</a:t>
            </a:r>
            <a:endParaRPr lang="en-GB" b="1" dirty="0">
              <a:solidFill>
                <a:srgbClr val="FF0000"/>
              </a:solidFill>
              <a:latin typeface="Century Gothic" panose="020B0502020202020204" pitchFamily="34" charset="0"/>
            </a:endParaRPr>
          </a:p>
        </p:txBody>
      </p:sp>
      <p:sp>
        <p:nvSpPr>
          <p:cNvPr id="14" name="TextBox 13">
            <a:extLst>
              <a:ext uri="{FF2B5EF4-FFF2-40B4-BE49-F238E27FC236}">
                <a16:creationId xmlns:a16="http://schemas.microsoft.com/office/drawing/2014/main" id="{1D87C381-318D-4C2D-B992-63822A4E7707}"/>
              </a:ext>
            </a:extLst>
          </p:cNvPr>
          <p:cNvSpPr txBox="1"/>
          <p:nvPr/>
        </p:nvSpPr>
        <p:spPr>
          <a:xfrm>
            <a:off x="6390760" y="4004474"/>
            <a:ext cx="595035" cy="584775"/>
          </a:xfrm>
          <a:prstGeom prst="rect">
            <a:avLst/>
          </a:prstGeom>
          <a:noFill/>
        </p:spPr>
        <p:txBody>
          <a:bodyPr wrap="none" rtlCol="0">
            <a:spAutoFit/>
          </a:bodyPr>
          <a:lstStyle/>
          <a:p>
            <a:r>
              <a:rPr lang="en-GB" sz="3200" b="1" dirty="0">
                <a:latin typeface="Century Gothic" panose="020B0502020202020204" pitchFamily="34" charset="0"/>
              </a:rPr>
              <a:t>2L</a:t>
            </a:r>
          </a:p>
        </p:txBody>
      </p:sp>
    </p:spTree>
    <p:extLst>
      <p:ext uri="{BB962C8B-B14F-4D97-AF65-F5344CB8AC3E}">
        <p14:creationId xmlns:p14="http://schemas.microsoft.com/office/powerpoint/2010/main" val="193500308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9" ma:contentTypeDescription="Create a new document." ma:contentTypeScope="" ma:versionID="066ddb0580c6cb957c158bf950613a88">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b6edf0ecd0c2312d28fd762618f18263"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F8F11D-A449-4684-B8E0-461263A2E192}">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86144f90-c7b6-48d0-aae5-f5e9e48cc3df"/>
    <ds:schemaRef ds:uri="0f0ae0ff-29c4-4766-b250-c1a9bee8d430"/>
    <ds:schemaRef ds:uri="http://www.w3.org/XML/1998/namespace"/>
    <ds:schemaRef ds:uri="http://purl.org/dc/dcmitype/"/>
  </ds:schemaRefs>
</ds:datastoreItem>
</file>

<file path=customXml/itemProps2.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3.xml><?xml version="1.0" encoding="utf-8"?>
<ds:datastoreItem xmlns:ds="http://schemas.openxmlformats.org/officeDocument/2006/customXml" ds:itemID="{BD372BB9-04C7-445B-A2F8-851EE35069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144f90-c7b6-48d0-aae5-f5e9e48cc3df"/>
    <ds:schemaRef ds:uri="5c7a0828-c5e4-45f8-a074-18a8fdc88e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1408</TotalTime>
  <Words>816</Words>
  <Application>Microsoft Office PowerPoint</Application>
  <PresentationFormat>On-screen Show (4:3)</PresentationFormat>
  <Paragraphs>844</Paragraphs>
  <Slides>21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Davina S</cp:lastModifiedBy>
  <cp:revision>63</cp:revision>
  <dcterms:created xsi:type="dcterms:W3CDTF">2018-03-17T10:08:43Z</dcterms:created>
  <dcterms:modified xsi:type="dcterms:W3CDTF">2019-07-11T12:48:29Z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