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8" r:id="rId2"/>
    <p:sldId id="264" r:id="rId3"/>
    <p:sldId id="268" r:id="rId4"/>
    <p:sldId id="271" r:id="rId5"/>
    <p:sldId id="269" r:id="rId6"/>
    <p:sldId id="272" r:id="rId7"/>
    <p:sldId id="270" r:id="rId8"/>
    <p:sldId id="267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Twinkl" panose="020B0604020202020204" charset="0"/>
      <p:regular r:id="rId16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A0DB"/>
    <a:srgbClr val="DE1E5A"/>
    <a:srgbClr val="BC0105"/>
    <a:srgbClr val="4DB1E3"/>
    <a:srgbClr val="80C1EB"/>
    <a:srgbClr val="ACDDFC"/>
    <a:srgbClr val="FFFFFF"/>
    <a:srgbClr val="4AA1D9"/>
    <a:srgbClr val="21A6F9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1242" y="66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Relationship Id="rId6" Type="http://schemas.openxmlformats.org/officeDocument/2006/relationships/slide" Target="slide6.xml"/><Relationship Id="rId5" Type="http://schemas.openxmlformats.org/officeDocument/2006/relationships/image" Target="../media/image8.png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2D0ABA2-8065-4806-B603-26784511CE77}"/>
              </a:ext>
            </a:extLst>
          </p:cNvPr>
          <p:cNvSpPr/>
          <p:nvPr/>
        </p:nvSpPr>
        <p:spPr>
          <a:xfrm>
            <a:off x="1758632" y="809241"/>
            <a:ext cx="5590124" cy="1102885"/>
          </a:xfrm>
          <a:prstGeom prst="roundRect">
            <a:avLst>
              <a:gd name="adj" fmla="val 7539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51754AD-3578-4554-85DC-E9BA59E1C912}"/>
              </a:ext>
            </a:extLst>
          </p:cNvPr>
          <p:cNvSpPr/>
          <p:nvPr/>
        </p:nvSpPr>
        <p:spPr>
          <a:xfrm>
            <a:off x="1641186" y="696228"/>
            <a:ext cx="5590124" cy="1102885"/>
          </a:xfrm>
          <a:prstGeom prst="roundRect">
            <a:avLst>
              <a:gd name="adj" fmla="val 753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1657964" y="809241"/>
            <a:ext cx="5590124" cy="994306"/>
          </a:xfrm>
        </p:spPr>
        <p:txBody>
          <a:bodyPr/>
          <a:lstStyle/>
          <a:p>
            <a:pPr algn="r"/>
            <a:r>
              <a:rPr lang="en-GB" sz="3600" dirty="0">
                <a:solidFill>
                  <a:schemeClr val="bg1"/>
                </a:solidFill>
                <a:latin typeface="+mn-lt"/>
              </a:rPr>
              <a:t>What is Mental Health?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D24C90-DF45-475D-B28B-95F2BAAB849B}"/>
              </a:ext>
            </a:extLst>
          </p:cNvPr>
          <p:cNvSpPr txBox="1"/>
          <p:nvPr/>
        </p:nvSpPr>
        <p:spPr>
          <a:xfrm>
            <a:off x="3212068" y="3086387"/>
            <a:ext cx="26825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en-US" dirty="0"/>
              <a:t>Mental health is about how you feel, think and sometimes behave. Lots of children have mental health problems and it means they can feel sad, angry or anxious. </a:t>
            </a:r>
          </a:p>
          <a:p>
            <a:pPr algn="ctr"/>
            <a:endParaRPr lang="en-AU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A1F552A-9C98-4DDD-9C88-7C4495E48F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796" y="2155043"/>
            <a:ext cx="1264381" cy="306015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8DC5C35B-6DA5-4597-B187-36CB04435C03}"/>
              </a:ext>
            </a:extLst>
          </p:cNvPr>
          <p:cNvGrpSpPr/>
          <p:nvPr/>
        </p:nvGrpSpPr>
        <p:grpSpPr>
          <a:xfrm>
            <a:off x="2541384" y="2155043"/>
            <a:ext cx="3975645" cy="3789728"/>
            <a:chOff x="2372245" y="2155043"/>
            <a:chExt cx="3975645" cy="3789728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9BEE676-AB9E-4435-BCF6-01F312502DA9}"/>
                </a:ext>
              </a:extLst>
            </p:cNvPr>
            <p:cNvSpPr/>
            <p:nvPr/>
          </p:nvSpPr>
          <p:spPr>
            <a:xfrm>
              <a:off x="2372245" y="2155043"/>
              <a:ext cx="3789728" cy="3789728"/>
            </a:xfrm>
            <a:prstGeom prst="ellipse">
              <a:avLst/>
            </a:prstGeom>
            <a:noFill/>
            <a:ln w="571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A26ACE8-3862-4D53-9AD6-8FFB18F8CA15}"/>
                </a:ext>
              </a:extLst>
            </p:cNvPr>
            <p:cNvSpPr/>
            <p:nvPr/>
          </p:nvSpPr>
          <p:spPr>
            <a:xfrm>
              <a:off x="2558162" y="2155043"/>
              <a:ext cx="3789728" cy="3789728"/>
            </a:xfrm>
            <a:prstGeom prst="ellipse">
              <a:avLst/>
            </a:prstGeom>
            <a:noFill/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A810153A-0725-4DE9-8D6C-FFD86BBEC9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19" y="3803620"/>
            <a:ext cx="1990442" cy="250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2D0ABA2-8065-4806-B603-26784511CE77}"/>
              </a:ext>
            </a:extLst>
          </p:cNvPr>
          <p:cNvSpPr/>
          <p:nvPr/>
        </p:nvSpPr>
        <p:spPr>
          <a:xfrm>
            <a:off x="1564156" y="791171"/>
            <a:ext cx="5844850" cy="1296396"/>
          </a:xfrm>
          <a:prstGeom prst="roundRect">
            <a:avLst>
              <a:gd name="adj" fmla="val 7539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51754AD-3578-4554-85DC-E9BA59E1C912}"/>
              </a:ext>
            </a:extLst>
          </p:cNvPr>
          <p:cNvSpPr/>
          <p:nvPr/>
        </p:nvSpPr>
        <p:spPr>
          <a:xfrm>
            <a:off x="1330546" y="611046"/>
            <a:ext cx="5965352" cy="1296396"/>
          </a:xfrm>
          <a:prstGeom prst="roundRect">
            <a:avLst>
              <a:gd name="adj" fmla="val 753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1330546" y="791171"/>
            <a:ext cx="5844850" cy="989872"/>
          </a:xfrm>
        </p:spPr>
        <p:txBody>
          <a:bodyPr/>
          <a:lstStyle/>
          <a:p>
            <a:pPr algn="r"/>
            <a:r>
              <a:rPr lang="en-GB" sz="3600" dirty="0">
                <a:solidFill>
                  <a:schemeClr val="bg1"/>
                </a:solidFill>
                <a:latin typeface="+mn-lt"/>
              </a:rPr>
              <a:t>Can You Think of any Mental Health Problems?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D24C90-DF45-475D-B28B-95F2BAAB849B}"/>
              </a:ext>
            </a:extLst>
          </p:cNvPr>
          <p:cNvSpPr txBox="1"/>
          <p:nvPr/>
        </p:nvSpPr>
        <p:spPr>
          <a:xfrm>
            <a:off x="719925" y="2338030"/>
            <a:ext cx="77361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</a:rPr>
              <a:t>These are some of the ways that you can feel if you have a mental </a:t>
            </a:r>
            <a:br>
              <a:rPr lang="en-GB" altLang="en-US" dirty="0">
                <a:solidFill>
                  <a:schemeClr val="tx1"/>
                </a:solidFill>
              </a:rPr>
            </a:br>
            <a:r>
              <a:rPr lang="en-GB" altLang="en-US" dirty="0">
                <a:solidFill>
                  <a:schemeClr val="tx1"/>
                </a:solidFill>
              </a:rPr>
              <a:t>health problem. Click on a mental health problem to learn more about it.</a:t>
            </a:r>
          </a:p>
          <a:p>
            <a:endParaRPr lang="en-AU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D454559-32FC-4B56-8943-4868DB3748A8}"/>
              </a:ext>
            </a:extLst>
          </p:cNvPr>
          <p:cNvGrpSpPr/>
          <p:nvPr/>
        </p:nvGrpSpPr>
        <p:grpSpPr>
          <a:xfrm>
            <a:off x="953265" y="3196207"/>
            <a:ext cx="1588599" cy="3213943"/>
            <a:chOff x="953265" y="3196207"/>
            <a:chExt cx="1588599" cy="3213943"/>
          </a:xfrm>
        </p:grpSpPr>
        <p:sp>
          <p:nvSpPr>
            <p:cNvPr id="5" name="Rectangle: Rounded Corners 4">
              <a:hlinkClick r:id="rId2" action="ppaction://hlinksldjump"/>
              <a:extLst>
                <a:ext uri="{FF2B5EF4-FFF2-40B4-BE49-F238E27FC236}">
                  <a16:creationId xmlns:a16="http://schemas.microsoft.com/office/drawing/2014/main" id="{AA0566EC-F526-4D9E-805E-42FF897F4265}"/>
                </a:ext>
              </a:extLst>
            </p:cNvPr>
            <p:cNvSpPr/>
            <p:nvPr/>
          </p:nvSpPr>
          <p:spPr>
            <a:xfrm rot="5400000">
              <a:off x="134739" y="4150786"/>
              <a:ext cx="3205553" cy="1296396"/>
            </a:xfrm>
            <a:prstGeom prst="roundRect">
              <a:avLst>
                <a:gd name="adj" fmla="val 7539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pic>
          <p:nvPicPr>
            <p:cNvPr id="12" name="Picture 11">
              <a:hlinkClick r:id="rId2" action="ppaction://hlinksldjump"/>
              <a:extLst>
                <a:ext uri="{FF2B5EF4-FFF2-40B4-BE49-F238E27FC236}">
                  <a16:creationId xmlns:a16="http://schemas.microsoft.com/office/drawing/2014/main" id="{919F74EA-C003-40C5-8C26-577A03D698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3265" y="4338886"/>
              <a:ext cx="1588599" cy="2071264"/>
            </a:xfrm>
            <a:prstGeom prst="rect">
              <a:avLst/>
            </a:prstGeom>
          </p:spPr>
        </p:pic>
        <p:sp>
          <p:nvSpPr>
            <p:cNvPr id="18" name="TextBox 17">
              <a:hlinkClick r:id="rId2" action="ppaction://hlinksldjump"/>
              <a:extLst>
                <a:ext uri="{FF2B5EF4-FFF2-40B4-BE49-F238E27FC236}">
                  <a16:creationId xmlns:a16="http://schemas.microsoft.com/office/drawing/2014/main" id="{C26E000C-5446-45EB-BCC0-7D6884EA14B7}"/>
                </a:ext>
              </a:extLst>
            </p:cNvPr>
            <p:cNvSpPr txBox="1"/>
            <p:nvPr/>
          </p:nvSpPr>
          <p:spPr>
            <a:xfrm>
              <a:off x="1120859" y="3261360"/>
              <a:ext cx="123331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 b="1" dirty="0">
                  <a:solidFill>
                    <a:schemeClr val="bg1"/>
                  </a:solidFill>
                </a:rPr>
                <a:t>sad</a:t>
              </a:r>
              <a:endParaRPr lang="en-GB" altLang="en-US" sz="3200" b="1" dirty="0">
                <a:solidFill>
                  <a:schemeClr val="bg1"/>
                </a:solidFill>
              </a:endParaRPr>
            </a:p>
            <a:p>
              <a:endParaRPr lang="en-AU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3176210-0CBE-4ED0-97CD-E70EAB47FAC8}"/>
              </a:ext>
            </a:extLst>
          </p:cNvPr>
          <p:cNvGrpSpPr/>
          <p:nvPr/>
        </p:nvGrpSpPr>
        <p:grpSpPr>
          <a:xfrm>
            <a:off x="3595187" y="3196207"/>
            <a:ext cx="2101934" cy="3213943"/>
            <a:chOff x="3595187" y="3196207"/>
            <a:chExt cx="2101934" cy="3213943"/>
          </a:xfrm>
        </p:grpSpPr>
        <p:sp>
          <p:nvSpPr>
            <p:cNvPr id="6" name="Rectangle: Rounded Corners 5">
              <a:hlinkClick r:id="rId4" action="ppaction://hlinksldjump"/>
              <a:extLst>
                <a:ext uri="{FF2B5EF4-FFF2-40B4-BE49-F238E27FC236}">
                  <a16:creationId xmlns:a16="http://schemas.microsoft.com/office/drawing/2014/main" id="{B28889F4-71CB-4DE5-B821-07294EB9E98A}"/>
                </a:ext>
              </a:extLst>
            </p:cNvPr>
            <p:cNvSpPr/>
            <p:nvPr/>
          </p:nvSpPr>
          <p:spPr>
            <a:xfrm rot="5400000">
              <a:off x="2883805" y="4150786"/>
              <a:ext cx="3205553" cy="1296396"/>
            </a:xfrm>
            <a:prstGeom prst="roundRect">
              <a:avLst>
                <a:gd name="adj" fmla="val 7539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4" name="Picture 13">
              <a:hlinkClick r:id="rId4" action="ppaction://hlinksldjump"/>
              <a:extLst>
                <a:ext uri="{FF2B5EF4-FFF2-40B4-BE49-F238E27FC236}">
                  <a16:creationId xmlns:a16="http://schemas.microsoft.com/office/drawing/2014/main" id="{6F92763C-8045-4E9F-8078-4117ECB245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3477"/>
            <a:stretch/>
          </p:blipFill>
          <p:spPr>
            <a:xfrm>
              <a:off x="3596336" y="4194495"/>
              <a:ext cx="2100785" cy="2215655"/>
            </a:xfrm>
            <a:prstGeom prst="rect">
              <a:avLst/>
            </a:prstGeom>
          </p:spPr>
        </p:pic>
        <p:sp>
          <p:nvSpPr>
            <p:cNvPr id="20" name="TextBox 19">
              <a:hlinkClick r:id="rId4" action="ppaction://hlinksldjump"/>
              <a:extLst>
                <a:ext uri="{FF2B5EF4-FFF2-40B4-BE49-F238E27FC236}">
                  <a16:creationId xmlns:a16="http://schemas.microsoft.com/office/drawing/2014/main" id="{1ECEFFAA-E178-4BCE-AB9E-E2905B72679D}"/>
                </a:ext>
              </a:extLst>
            </p:cNvPr>
            <p:cNvSpPr txBox="1"/>
            <p:nvPr/>
          </p:nvSpPr>
          <p:spPr>
            <a:xfrm>
              <a:off x="3595187" y="3261360"/>
              <a:ext cx="179588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 b="1" dirty="0">
                  <a:solidFill>
                    <a:schemeClr val="bg1"/>
                  </a:solidFill>
                </a:rPr>
                <a:t>anxious</a:t>
              </a:r>
              <a:endParaRPr lang="en-GB" altLang="en-US" sz="3200" b="1" dirty="0">
                <a:solidFill>
                  <a:schemeClr val="bg1"/>
                </a:solidFill>
              </a:endParaRPr>
            </a:p>
            <a:p>
              <a:endParaRPr lang="en-AU" dirty="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F8085DD-5E76-4832-A613-8BBB647D169B}"/>
              </a:ext>
            </a:extLst>
          </p:cNvPr>
          <p:cNvGrpSpPr/>
          <p:nvPr/>
        </p:nvGrpSpPr>
        <p:grpSpPr>
          <a:xfrm>
            <a:off x="5939168" y="3196209"/>
            <a:ext cx="2273848" cy="3213941"/>
            <a:chOff x="5939168" y="3196209"/>
            <a:chExt cx="2273848" cy="3213941"/>
          </a:xfrm>
        </p:grpSpPr>
        <p:sp>
          <p:nvSpPr>
            <p:cNvPr id="10" name="Rectangle: Rounded Corners 9">
              <a:hlinkClick r:id="rId6" action="ppaction://hlinksldjump"/>
              <a:extLst>
                <a:ext uri="{FF2B5EF4-FFF2-40B4-BE49-F238E27FC236}">
                  <a16:creationId xmlns:a16="http://schemas.microsoft.com/office/drawing/2014/main" id="{880D9892-2880-4070-865A-45496938F5C3}"/>
                </a:ext>
              </a:extLst>
            </p:cNvPr>
            <p:cNvSpPr/>
            <p:nvPr/>
          </p:nvSpPr>
          <p:spPr>
            <a:xfrm rot="5400000">
              <a:off x="5552902" y="4150788"/>
              <a:ext cx="3205553" cy="1296396"/>
            </a:xfrm>
            <a:prstGeom prst="roundRect">
              <a:avLst>
                <a:gd name="adj" fmla="val 7539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6" name="Picture 15">
              <a:hlinkClick r:id="rId6" action="ppaction://hlinksldjump"/>
              <a:extLst>
                <a:ext uri="{FF2B5EF4-FFF2-40B4-BE49-F238E27FC236}">
                  <a16:creationId xmlns:a16="http://schemas.microsoft.com/office/drawing/2014/main" id="{56F1EDD7-063F-4D4D-9B7E-E1F58A06AD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6092"/>
            <a:stretch/>
          </p:blipFill>
          <p:spPr>
            <a:xfrm>
              <a:off x="5939168" y="4286774"/>
              <a:ext cx="2273848" cy="2123376"/>
            </a:xfrm>
            <a:prstGeom prst="rect">
              <a:avLst/>
            </a:prstGeom>
          </p:spPr>
        </p:pic>
        <p:sp>
          <p:nvSpPr>
            <p:cNvPr id="24" name="TextBox 23">
              <a:hlinkClick r:id="rId6" action="ppaction://hlinksldjump"/>
              <a:extLst>
                <a:ext uri="{FF2B5EF4-FFF2-40B4-BE49-F238E27FC236}">
                  <a16:creationId xmlns:a16="http://schemas.microsoft.com/office/drawing/2014/main" id="{08F6A3B6-6CF2-469D-8BA4-84C06389CB85}"/>
                </a:ext>
              </a:extLst>
            </p:cNvPr>
            <p:cNvSpPr txBox="1"/>
            <p:nvPr/>
          </p:nvSpPr>
          <p:spPr>
            <a:xfrm>
              <a:off x="6258800" y="3227309"/>
              <a:ext cx="179588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400" b="1" dirty="0">
                  <a:solidFill>
                    <a:schemeClr val="bg1"/>
                  </a:solidFill>
                </a:rPr>
                <a:t>angry</a:t>
              </a:r>
              <a:endParaRPr lang="en-GB" altLang="en-US" sz="3200" b="1" dirty="0">
                <a:solidFill>
                  <a:schemeClr val="bg1"/>
                </a:solidFill>
              </a:endParaRPr>
            </a:p>
            <a:p>
              <a:endParaRPr lang="en-AU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9602B06-B214-4DD6-B280-837607399AE2}"/>
              </a:ext>
            </a:extLst>
          </p:cNvPr>
          <p:cNvGrpSpPr/>
          <p:nvPr/>
        </p:nvGrpSpPr>
        <p:grpSpPr>
          <a:xfrm>
            <a:off x="7579844" y="597263"/>
            <a:ext cx="986136" cy="739408"/>
            <a:chOff x="7579844" y="597263"/>
            <a:chExt cx="986136" cy="739408"/>
          </a:xfrm>
        </p:grpSpPr>
        <p:sp>
          <p:nvSpPr>
            <p:cNvPr id="25" name="Arrow: Right 24">
              <a:extLst>
                <a:ext uri="{FF2B5EF4-FFF2-40B4-BE49-F238E27FC236}">
                  <a16:creationId xmlns:a16="http://schemas.microsoft.com/office/drawing/2014/main" id="{6D406A41-7F67-496D-93BB-CEB7668A9896}"/>
                </a:ext>
              </a:extLst>
            </p:cNvPr>
            <p:cNvSpPr/>
            <p:nvPr/>
          </p:nvSpPr>
          <p:spPr>
            <a:xfrm>
              <a:off x="7642616" y="597263"/>
              <a:ext cx="923364" cy="577196"/>
            </a:xfrm>
            <a:prstGeom prst="rightArrow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7" name="TextBox 26">
              <a:hlinkClick r:id="rId8" action="ppaction://hlinksldjump"/>
              <a:extLst>
                <a:ext uri="{FF2B5EF4-FFF2-40B4-BE49-F238E27FC236}">
                  <a16:creationId xmlns:a16="http://schemas.microsoft.com/office/drawing/2014/main" id="{4891FA7B-EE5D-434A-9331-86A3D496BE45}"/>
                </a:ext>
              </a:extLst>
            </p:cNvPr>
            <p:cNvSpPr txBox="1"/>
            <p:nvPr/>
          </p:nvSpPr>
          <p:spPr>
            <a:xfrm>
              <a:off x="7579844" y="659563"/>
              <a:ext cx="876259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000" b="1" dirty="0">
                  <a:solidFill>
                    <a:schemeClr val="bg1"/>
                  </a:solidFill>
                </a:rPr>
                <a:t>next</a:t>
              </a:r>
            </a:p>
            <a:p>
              <a:endParaRPr lang="en-AU" dirty="0"/>
            </a:p>
          </p:txBody>
        </p:sp>
      </p:grpSp>
    </p:spTree>
    <p:extLst>
      <p:ext uri="{BB962C8B-B14F-4D97-AF65-F5344CB8AC3E}">
        <p14:creationId xmlns:p14="http://schemas.microsoft.com/office/powerpoint/2010/main" val="405783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2D0ABA2-8065-4806-B603-26784511CE77}"/>
              </a:ext>
            </a:extLst>
          </p:cNvPr>
          <p:cNvSpPr/>
          <p:nvPr/>
        </p:nvSpPr>
        <p:spPr>
          <a:xfrm>
            <a:off x="1758632" y="809241"/>
            <a:ext cx="5590124" cy="1102885"/>
          </a:xfrm>
          <a:prstGeom prst="roundRect">
            <a:avLst>
              <a:gd name="adj" fmla="val 7539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51754AD-3578-4554-85DC-E9BA59E1C912}"/>
              </a:ext>
            </a:extLst>
          </p:cNvPr>
          <p:cNvSpPr/>
          <p:nvPr/>
        </p:nvSpPr>
        <p:spPr>
          <a:xfrm>
            <a:off x="1641186" y="696228"/>
            <a:ext cx="5590124" cy="1102885"/>
          </a:xfrm>
          <a:prstGeom prst="roundRect">
            <a:avLst>
              <a:gd name="adj" fmla="val 753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1657964" y="809241"/>
            <a:ext cx="5590124" cy="994306"/>
          </a:xfrm>
        </p:spPr>
        <p:txBody>
          <a:bodyPr/>
          <a:lstStyle/>
          <a:p>
            <a:pPr algn="r"/>
            <a:r>
              <a:rPr lang="en-GB" sz="3600" dirty="0">
                <a:solidFill>
                  <a:schemeClr val="bg1"/>
                </a:solidFill>
                <a:latin typeface="+mn-lt"/>
              </a:rPr>
              <a:t>I Feel Sad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D24C90-DF45-475D-B28B-95F2BAAB849B}"/>
              </a:ext>
            </a:extLst>
          </p:cNvPr>
          <p:cNvSpPr txBox="1"/>
          <p:nvPr/>
        </p:nvSpPr>
        <p:spPr>
          <a:xfrm>
            <a:off x="1553975" y="3202577"/>
            <a:ext cx="23520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200" dirty="0">
                <a:solidFill>
                  <a:schemeClr val="tx1"/>
                </a:solidFill>
              </a:rPr>
              <a:t>I sometimes feel like crying, being on my own or not wanting to come to school.</a:t>
            </a:r>
          </a:p>
          <a:p>
            <a:pPr algn="ctr"/>
            <a:endParaRPr lang="en-AU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DC5C35B-6DA5-4597-B187-36CB04435C03}"/>
              </a:ext>
            </a:extLst>
          </p:cNvPr>
          <p:cNvGrpSpPr/>
          <p:nvPr/>
        </p:nvGrpSpPr>
        <p:grpSpPr>
          <a:xfrm>
            <a:off x="981032" y="2339599"/>
            <a:ext cx="3511299" cy="3347097"/>
            <a:chOff x="2372245" y="2155043"/>
            <a:chExt cx="3975645" cy="3789728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9BEE676-AB9E-4435-BCF6-01F312502DA9}"/>
                </a:ext>
              </a:extLst>
            </p:cNvPr>
            <p:cNvSpPr/>
            <p:nvPr/>
          </p:nvSpPr>
          <p:spPr>
            <a:xfrm>
              <a:off x="2372245" y="2155043"/>
              <a:ext cx="3789728" cy="3789728"/>
            </a:xfrm>
            <a:prstGeom prst="ellipse">
              <a:avLst/>
            </a:prstGeom>
            <a:noFill/>
            <a:ln w="571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A26ACE8-3862-4D53-9AD6-8FFB18F8CA15}"/>
                </a:ext>
              </a:extLst>
            </p:cNvPr>
            <p:cNvSpPr/>
            <p:nvPr/>
          </p:nvSpPr>
          <p:spPr>
            <a:xfrm>
              <a:off x="2558162" y="2155043"/>
              <a:ext cx="3789728" cy="3789728"/>
            </a:xfrm>
            <a:prstGeom prst="ellipse">
              <a:avLst/>
            </a:prstGeom>
            <a:noFill/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4434BB22-6D74-4581-AB92-E90746454C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897" y="2186752"/>
            <a:ext cx="3236605" cy="4219986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C4A01271-33F9-40D4-8E73-CC5FFED5139C}"/>
              </a:ext>
            </a:extLst>
          </p:cNvPr>
          <p:cNvSpPr/>
          <p:nvPr/>
        </p:nvSpPr>
        <p:spPr>
          <a:xfrm rot="10800000">
            <a:off x="519350" y="5748977"/>
            <a:ext cx="923364" cy="577196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hlinkClick r:id="rId3" action="ppaction://hlinksldjump"/>
            <a:extLst>
              <a:ext uri="{FF2B5EF4-FFF2-40B4-BE49-F238E27FC236}">
                <a16:creationId xmlns:a16="http://schemas.microsoft.com/office/drawing/2014/main" id="{38D38530-7405-4DB6-9340-5D7A7F172191}"/>
              </a:ext>
            </a:extLst>
          </p:cNvPr>
          <p:cNvSpPr txBox="1"/>
          <p:nvPr/>
        </p:nvSpPr>
        <p:spPr>
          <a:xfrm>
            <a:off x="366624" y="5831927"/>
            <a:ext cx="148754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 dirty="0">
                <a:solidFill>
                  <a:schemeClr val="bg1"/>
                </a:solidFill>
              </a:rPr>
              <a:t>back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46162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2D0ABA2-8065-4806-B603-26784511CE77}"/>
              </a:ext>
            </a:extLst>
          </p:cNvPr>
          <p:cNvSpPr/>
          <p:nvPr/>
        </p:nvSpPr>
        <p:spPr>
          <a:xfrm>
            <a:off x="1758632" y="809241"/>
            <a:ext cx="5590124" cy="1102885"/>
          </a:xfrm>
          <a:prstGeom prst="roundRect">
            <a:avLst>
              <a:gd name="adj" fmla="val 7539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51754AD-3578-4554-85DC-E9BA59E1C912}"/>
              </a:ext>
            </a:extLst>
          </p:cNvPr>
          <p:cNvSpPr/>
          <p:nvPr/>
        </p:nvSpPr>
        <p:spPr>
          <a:xfrm>
            <a:off x="1641186" y="696228"/>
            <a:ext cx="5590124" cy="1102885"/>
          </a:xfrm>
          <a:prstGeom prst="roundRect">
            <a:avLst>
              <a:gd name="adj" fmla="val 753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1657964" y="809241"/>
            <a:ext cx="5590124" cy="994306"/>
          </a:xfrm>
        </p:spPr>
        <p:txBody>
          <a:bodyPr/>
          <a:lstStyle/>
          <a:p>
            <a:pPr algn="r"/>
            <a:r>
              <a:rPr lang="en-GB" sz="3600" dirty="0">
                <a:solidFill>
                  <a:schemeClr val="bg1"/>
                </a:solidFill>
                <a:latin typeface="+mn-lt"/>
              </a:rPr>
              <a:t>I Feel Anxious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D24C90-DF45-475D-B28B-95F2BAAB849B}"/>
              </a:ext>
            </a:extLst>
          </p:cNvPr>
          <p:cNvSpPr txBox="1"/>
          <p:nvPr/>
        </p:nvSpPr>
        <p:spPr>
          <a:xfrm>
            <a:off x="5311511" y="3103938"/>
            <a:ext cx="235203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200" dirty="0">
                <a:solidFill>
                  <a:schemeClr val="tx1"/>
                </a:solidFill>
              </a:rPr>
              <a:t>When you feel anxious your heart beats fast and you might feel sweaty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200" dirty="0">
                <a:solidFill>
                  <a:schemeClr val="tx1"/>
                </a:solidFill>
              </a:rPr>
              <a:t>and sick.</a:t>
            </a:r>
          </a:p>
          <a:p>
            <a:pPr algn="ctr"/>
            <a:endParaRPr lang="en-AU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DC5C35B-6DA5-4597-B187-36CB04435C03}"/>
              </a:ext>
            </a:extLst>
          </p:cNvPr>
          <p:cNvGrpSpPr/>
          <p:nvPr/>
        </p:nvGrpSpPr>
        <p:grpSpPr>
          <a:xfrm>
            <a:off x="4786678" y="2365724"/>
            <a:ext cx="3511299" cy="3347097"/>
            <a:chOff x="2372245" y="2155043"/>
            <a:chExt cx="3975645" cy="3789728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9BEE676-AB9E-4435-BCF6-01F312502DA9}"/>
                </a:ext>
              </a:extLst>
            </p:cNvPr>
            <p:cNvSpPr/>
            <p:nvPr/>
          </p:nvSpPr>
          <p:spPr>
            <a:xfrm>
              <a:off x="2372245" y="2155043"/>
              <a:ext cx="3789728" cy="3789728"/>
            </a:xfrm>
            <a:prstGeom prst="ellipse">
              <a:avLst/>
            </a:prstGeom>
            <a:noFill/>
            <a:ln w="571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A26ACE8-3862-4D53-9AD6-8FFB18F8CA15}"/>
                </a:ext>
              </a:extLst>
            </p:cNvPr>
            <p:cNvSpPr/>
            <p:nvPr/>
          </p:nvSpPr>
          <p:spPr>
            <a:xfrm>
              <a:off x="2558162" y="2155043"/>
              <a:ext cx="3789728" cy="3789728"/>
            </a:xfrm>
            <a:prstGeom prst="ellipse">
              <a:avLst/>
            </a:prstGeom>
            <a:noFill/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CF595AD9-BD90-4A7C-9E7E-E98196AB040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688"/>
          <a:stretch/>
        </p:blipFill>
        <p:spPr>
          <a:xfrm>
            <a:off x="1480457" y="2209120"/>
            <a:ext cx="3003570" cy="4190295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2A063ABB-90B7-4299-9FDC-F93DE85FB872}"/>
              </a:ext>
            </a:extLst>
          </p:cNvPr>
          <p:cNvSpPr/>
          <p:nvPr/>
        </p:nvSpPr>
        <p:spPr>
          <a:xfrm rot="10800000">
            <a:off x="519350" y="5748977"/>
            <a:ext cx="923364" cy="577196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extBox 5">
            <a:hlinkClick r:id="rId3" action="ppaction://hlinksldjump"/>
            <a:extLst>
              <a:ext uri="{FF2B5EF4-FFF2-40B4-BE49-F238E27FC236}">
                <a16:creationId xmlns:a16="http://schemas.microsoft.com/office/drawing/2014/main" id="{366B946A-38F2-4E0C-A474-DB20459DF70E}"/>
              </a:ext>
            </a:extLst>
          </p:cNvPr>
          <p:cNvSpPr txBox="1"/>
          <p:nvPr/>
        </p:nvSpPr>
        <p:spPr>
          <a:xfrm>
            <a:off x="372681" y="5823218"/>
            <a:ext cx="148754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 dirty="0">
                <a:solidFill>
                  <a:schemeClr val="bg1"/>
                </a:solidFill>
              </a:rPr>
              <a:t>back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3593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2D0ABA2-8065-4806-B603-26784511CE77}"/>
              </a:ext>
            </a:extLst>
          </p:cNvPr>
          <p:cNvSpPr/>
          <p:nvPr/>
        </p:nvSpPr>
        <p:spPr>
          <a:xfrm>
            <a:off x="1758632" y="809241"/>
            <a:ext cx="5590124" cy="1102885"/>
          </a:xfrm>
          <a:prstGeom prst="roundRect">
            <a:avLst>
              <a:gd name="adj" fmla="val 7539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51754AD-3578-4554-85DC-E9BA59E1C912}"/>
              </a:ext>
            </a:extLst>
          </p:cNvPr>
          <p:cNvSpPr/>
          <p:nvPr/>
        </p:nvSpPr>
        <p:spPr>
          <a:xfrm>
            <a:off x="1641186" y="696228"/>
            <a:ext cx="5590124" cy="1102885"/>
          </a:xfrm>
          <a:prstGeom prst="roundRect">
            <a:avLst>
              <a:gd name="adj" fmla="val 753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1657964" y="809241"/>
            <a:ext cx="5590124" cy="994306"/>
          </a:xfrm>
        </p:spPr>
        <p:txBody>
          <a:bodyPr/>
          <a:lstStyle/>
          <a:p>
            <a:pPr algn="r"/>
            <a:r>
              <a:rPr lang="en-GB" sz="3600" dirty="0">
                <a:solidFill>
                  <a:schemeClr val="bg1"/>
                </a:solidFill>
                <a:latin typeface="+mn-lt"/>
              </a:rPr>
              <a:t>I Feel Angry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D24C90-DF45-475D-B28B-95F2BAAB849B}"/>
              </a:ext>
            </a:extLst>
          </p:cNvPr>
          <p:cNvSpPr txBox="1"/>
          <p:nvPr/>
        </p:nvSpPr>
        <p:spPr>
          <a:xfrm>
            <a:off x="1378681" y="2999404"/>
            <a:ext cx="288020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200" dirty="0">
                <a:solidFill>
                  <a:schemeClr val="tx1"/>
                </a:solidFill>
              </a:rPr>
              <a:t>It’s normal to sometimes feel angry but sometimes it becomes too much and you feel angry all the time.</a:t>
            </a:r>
          </a:p>
          <a:p>
            <a:pPr algn="ctr"/>
            <a:endParaRPr lang="en-AU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DC5C35B-6DA5-4597-B187-36CB04435C03}"/>
              </a:ext>
            </a:extLst>
          </p:cNvPr>
          <p:cNvGrpSpPr/>
          <p:nvPr/>
        </p:nvGrpSpPr>
        <p:grpSpPr>
          <a:xfrm>
            <a:off x="981032" y="2339599"/>
            <a:ext cx="3511299" cy="3347097"/>
            <a:chOff x="2372245" y="2155043"/>
            <a:chExt cx="3975645" cy="3789728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9BEE676-AB9E-4435-BCF6-01F312502DA9}"/>
                </a:ext>
              </a:extLst>
            </p:cNvPr>
            <p:cNvSpPr/>
            <p:nvPr/>
          </p:nvSpPr>
          <p:spPr>
            <a:xfrm>
              <a:off x="2372245" y="2155043"/>
              <a:ext cx="3789728" cy="3789728"/>
            </a:xfrm>
            <a:prstGeom prst="ellipse">
              <a:avLst/>
            </a:prstGeom>
            <a:noFill/>
            <a:ln w="571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A26ACE8-3862-4D53-9AD6-8FFB18F8CA15}"/>
                </a:ext>
              </a:extLst>
            </p:cNvPr>
            <p:cNvSpPr/>
            <p:nvPr/>
          </p:nvSpPr>
          <p:spPr>
            <a:xfrm>
              <a:off x="2558162" y="2155043"/>
              <a:ext cx="3789728" cy="3789728"/>
            </a:xfrm>
            <a:prstGeom prst="ellipse">
              <a:avLst/>
            </a:prstGeom>
            <a:noFill/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DE454451-2AAE-4825-A24B-7A8C68DA3E7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625"/>
          <a:stretch/>
        </p:blipFill>
        <p:spPr>
          <a:xfrm>
            <a:off x="5225143" y="1989954"/>
            <a:ext cx="2658031" cy="4419559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E985D7DC-FE82-4B59-8C76-FD9CCB6537A7}"/>
              </a:ext>
            </a:extLst>
          </p:cNvPr>
          <p:cNvSpPr/>
          <p:nvPr/>
        </p:nvSpPr>
        <p:spPr>
          <a:xfrm rot="10800000">
            <a:off x="519350" y="5748977"/>
            <a:ext cx="923364" cy="577196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hlinkClick r:id="rId3" action="ppaction://hlinksldjump"/>
            <a:extLst>
              <a:ext uri="{FF2B5EF4-FFF2-40B4-BE49-F238E27FC236}">
                <a16:creationId xmlns:a16="http://schemas.microsoft.com/office/drawing/2014/main" id="{244D4E10-FB96-4BF8-BDEC-3BF5E14CC1DA}"/>
              </a:ext>
            </a:extLst>
          </p:cNvPr>
          <p:cNvSpPr txBox="1"/>
          <p:nvPr/>
        </p:nvSpPr>
        <p:spPr>
          <a:xfrm>
            <a:off x="340499" y="5823218"/>
            <a:ext cx="148754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 dirty="0">
                <a:solidFill>
                  <a:schemeClr val="bg1"/>
                </a:solidFill>
              </a:rPr>
              <a:t>back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3413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2D0ABA2-8065-4806-B603-26784511CE77}"/>
              </a:ext>
            </a:extLst>
          </p:cNvPr>
          <p:cNvSpPr/>
          <p:nvPr/>
        </p:nvSpPr>
        <p:spPr>
          <a:xfrm>
            <a:off x="1758632" y="608942"/>
            <a:ext cx="5590124" cy="1102885"/>
          </a:xfrm>
          <a:prstGeom prst="roundRect">
            <a:avLst>
              <a:gd name="adj" fmla="val 7539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51754AD-3578-4554-85DC-E9BA59E1C912}"/>
              </a:ext>
            </a:extLst>
          </p:cNvPr>
          <p:cNvSpPr/>
          <p:nvPr/>
        </p:nvSpPr>
        <p:spPr>
          <a:xfrm>
            <a:off x="1641186" y="495929"/>
            <a:ext cx="5590124" cy="1102885"/>
          </a:xfrm>
          <a:prstGeom prst="roundRect">
            <a:avLst>
              <a:gd name="adj" fmla="val 753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1657964" y="608942"/>
            <a:ext cx="5590124" cy="994306"/>
          </a:xfrm>
        </p:spPr>
        <p:txBody>
          <a:bodyPr/>
          <a:lstStyle/>
          <a:p>
            <a:pPr algn="r"/>
            <a:r>
              <a:rPr lang="en-GB" sz="3600" dirty="0">
                <a:solidFill>
                  <a:schemeClr val="bg1"/>
                </a:solidFill>
                <a:latin typeface="+mn-lt"/>
              </a:rPr>
              <a:t>Plenary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D24C90-DF45-475D-B28B-95F2BAAB849B}"/>
              </a:ext>
            </a:extLst>
          </p:cNvPr>
          <p:cNvSpPr txBox="1"/>
          <p:nvPr/>
        </p:nvSpPr>
        <p:spPr>
          <a:xfrm>
            <a:off x="3394714" y="2609103"/>
            <a:ext cx="20830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dirty="0"/>
              <a:t>There are lots of people to help you if you feel sad, angry or anxious.</a:t>
            </a:r>
          </a:p>
          <a:p>
            <a:pPr algn="ctr"/>
            <a:endParaRPr lang="en-AU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DC5C35B-6DA5-4597-B187-36CB04435C03}"/>
              </a:ext>
            </a:extLst>
          </p:cNvPr>
          <p:cNvGrpSpPr/>
          <p:nvPr/>
        </p:nvGrpSpPr>
        <p:grpSpPr>
          <a:xfrm>
            <a:off x="2931546" y="2142291"/>
            <a:ext cx="2959080" cy="2820702"/>
            <a:chOff x="2372245" y="2155043"/>
            <a:chExt cx="3975645" cy="3789728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9BEE676-AB9E-4435-BCF6-01F312502DA9}"/>
                </a:ext>
              </a:extLst>
            </p:cNvPr>
            <p:cNvSpPr/>
            <p:nvPr/>
          </p:nvSpPr>
          <p:spPr>
            <a:xfrm>
              <a:off x="2372245" y="2155043"/>
              <a:ext cx="3789728" cy="3789728"/>
            </a:xfrm>
            <a:prstGeom prst="ellipse">
              <a:avLst/>
            </a:prstGeom>
            <a:noFill/>
            <a:ln w="571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A26ACE8-3862-4D53-9AD6-8FFB18F8CA15}"/>
                </a:ext>
              </a:extLst>
            </p:cNvPr>
            <p:cNvSpPr/>
            <p:nvPr/>
          </p:nvSpPr>
          <p:spPr>
            <a:xfrm>
              <a:off x="2558162" y="2155043"/>
              <a:ext cx="3789728" cy="3789728"/>
            </a:xfrm>
            <a:prstGeom prst="ellipse">
              <a:avLst/>
            </a:prstGeom>
            <a:noFill/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658D3E0-C742-48CB-BA37-61EA0D59F131}"/>
              </a:ext>
            </a:extLst>
          </p:cNvPr>
          <p:cNvGrpSpPr/>
          <p:nvPr/>
        </p:nvGrpSpPr>
        <p:grpSpPr>
          <a:xfrm>
            <a:off x="6536668" y="2025139"/>
            <a:ext cx="1682399" cy="2039088"/>
            <a:chOff x="6536668" y="2025139"/>
            <a:chExt cx="1682399" cy="2039088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961B5A0-2EF5-4A72-BF8E-69AF991D1CF5}"/>
                </a:ext>
              </a:extLst>
            </p:cNvPr>
            <p:cNvSpPr/>
            <p:nvPr/>
          </p:nvSpPr>
          <p:spPr>
            <a:xfrm>
              <a:off x="6537677" y="2025139"/>
              <a:ext cx="1681390" cy="168139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90576B6-09E2-481A-8534-CA8147A9AF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7" r="2357"/>
            <a:stretch/>
          </p:blipFill>
          <p:spPr>
            <a:xfrm>
              <a:off x="6536668" y="2055306"/>
              <a:ext cx="1682399" cy="1682399"/>
            </a:xfrm>
            <a:prstGeom prst="ellipse">
              <a:avLst/>
            </a:prstGeom>
          </p:spPr>
        </p:pic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CB2BF050-04DC-4E34-9B0E-AF0F6DD36BBE}"/>
                </a:ext>
              </a:extLst>
            </p:cNvPr>
            <p:cNvSpPr/>
            <p:nvPr/>
          </p:nvSpPr>
          <p:spPr>
            <a:xfrm>
              <a:off x="6662998" y="3428451"/>
              <a:ext cx="1403679" cy="393524"/>
            </a:xfrm>
            <a:prstGeom prst="roundRect">
              <a:avLst>
                <a:gd name="adj" fmla="val 37383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F437741-6D08-4C96-A9A4-C2333BDE76CF}"/>
                </a:ext>
              </a:extLst>
            </p:cNvPr>
            <p:cNvSpPr txBox="1"/>
            <p:nvPr/>
          </p:nvSpPr>
          <p:spPr>
            <a:xfrm>
              <a:off x="6859219" y="3448674"/>
              <a:ext cx="1056533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GB" altLang="en-US" sz="1600" dirty="0">
                  <a:solidFill>
                    <a:schemeClr val="bg1"/>
                  </a:solidFill>
                </a:rPr>
                <a:t>family</a:t>
              </a:r>
            </a:p>
            <a:p>
              <a:pPr algn="ctr"/>
              <a:endParaRPr lang="en-AU" dirty="0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1EA4BC9-CBA0-4C09-BA1B-39CD89B4B1E1}"/>
              </a:ext>
            </a:extLst>
          </p:cNvPr>
          <p:cNvGrpSpPr/>
          <p:nvPr/>
        </p:nvGrpSpPr>
        <p:grpSpPr>
          <a:xfrm>
            <a:off x="6152318" y="4331396"/>
            <a:ext cx="1457754" cy="1860197"/>
            <a:chOff x="6268190" y="4192972"/>
            <a:chExt cx="1457754" cy="186019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ACFC914-D275-4FD3-B923-1678764C7F2F}"/>
                </a:ext>
              </a:extLst>
            </p:cNvPr>
            <p:cNvSpPr/>
            <p:nvPr/>
          </p:nvSpPr>
          <p:spPr>
            <a:xfrm>
              <a:off x="6268190" y="4192972"/>
              <a:ext cx="1423280" cy="142328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94A138A-B9D5-4180-8EDD-FBB24165B9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4367" t="-2190" r="-17117" b="22540"/>
            <a:stretch/>
          </p:blipFill>
          <p:spPr>
            <a:xfrm>
              <a:off x="6370801" y="4359266"/>
              <a:ext cx="1261843" cy="1281659"/>
            </a:xfrm>
            <a:prstGeom prst="ellipse">
              <a:avLst/>
            </a:prstGeom>
          </p:spPr>
        </p:pic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B3CAA499-5318-4326-A145-8A67E4B2C0CB}"/>
                </a:ext>
              </a:extLst>
            </p:cNvPr>
            <p:cNvSpPr/>
            <p:nvPr/>
          </p:nvSpPr>
          <p:spPr>
            <a:xfrm>
              <a:off x="6322265" y="5411489"/>
              <a:ext cx="1403679" cy="393524"/>
            </a:xfrm>
            <a:prstGeom prst="roundRect">
              <a:avLst>
                <a:gd name="adj" fmla="val 3738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E436B43-C22D-401B-B1EB-2EAEEE554A7D}"/>
                </a:ext>
              </a:extLst>
            </p:cNvPr>
            <p:cNvSpPr txBox="1"/>
            <p:nvPr/>
          </p:nvSpPr>
          <p:spPr>
            <a:xfrm>
              <a:off x="6507132" y="5437616"/>
              <a:ext cx="1056533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GB" altLang="en-US" sz="1600" dirty="0">
                  <a:solidFill>
                    <a:schemeClr val="bg1"/>
                  </a:solidFill>
                </a:rPr>
                <a:t>doctor</a:t>
              </a:r>
            </a:p>
            <a:p>
              <a:pPr algn="ctr"/>
              <a:endParaRPr lang="en-AU" dirty="0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7A7C665-10CB-430B-A230-4081EFD5BD2C}"/>
              </a:ext>
            </a:extLst>
          </p:cNvPr>
          <p:cNvGrpSpPr/>
          <p:nvPr/>
        </p:nvGrpSpPr>
        <p:grpSpPr>
          <a:xfrm>
            <a:off x="3001633" y="4988169"/>
            <a:ext cx="1403679" cy="1643247"/>
            <a:chOff x="3032569" y="5003790"/>
            <a:chExt cx="1403679" cy="1643247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177917B-D571-4927-BCC9-6567AC7E1861}"/>
                </a:ext>
              </a:extLst>
            </p:cNvPr>
            <p:cNvSpPr/>
            <p:nvPr/>
          </p:nvSpPr>
          <p:spPr>
            <a:xfrm>
              <a:off x="3128452" y="5003790"/>
              <a:ext cx="1294674" cy="1294674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A225AEA8-9039-4A17-B695-953C0FB232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98591" t="-11115" r="-103460" b="-2283"/>
            <a:stretch/>
          </p:blipFill>
          <p:spPr>
            <a:xfrm flipH="1">
              <a:off x="3206140" y="5015119"/>
              <a:ext cx="1230107" cy="1283345"/>
            </a:xfrm>
            <a:prstGeom prst="ellipse">
              <a:avLst/>
            </a:prstGeom>
          </p:spPr>
        </p:pic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BB70E7C4-59EC-4E34-9776-7C2057758D75}"/>
                </a:ext>
              </a:extLst>
            </p:cNvPr>
            <p:cNvSpPr/>
            <p:nvPr/>
          </p:nvSpPr>
          <p:spPr>
            <a:xfrm>
              <a:off x="3032569" y="5984905"/>
              <a:ext cx="1403679" cy="393524"/>
            </a:xfrm>
            <a:prstGeom prst="roundRect">
              <a:avLst>
                <a:gd name="adj" fmla="val 37383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440B2A0-C59A-497E-8470-7719C0F45B08}"/>
                </a:ext>
              </a:extLst>
            </p:cNvPr>
            <p:cNvSpPr txBox="1"/>
            <p:nvPr/>
          </p:nvSpPr>
          <p:spPr>
            <a:xfrm>
              <a:off x="3247522" y="6031484"/>
              <a:ext cx="1056533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GB" altLang="en-US" sz="1600" dirty="0">
                  <a:solidFill>
                    <a:schemeClr val="bg1"/>
                  </a:solidFill>
                </a:rPr>
                <a:t>Teacher</a:t>
              </a:r>
            </a:p>
            <a:p>
              <a:pPr algn="ctr"/>
              <a:endParaRPr lang="en-AU" dirty="0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752686A-F019-4A25-BE96-9330FA7F48F3}"/>
              </a:ext>
            </a:extLst>
          </p:cNvPr>
          <p:cNvGrpSpPr/>
          <p:nvPr/>
        </p:nvGrpSpPr>
        <p:grpSpPr>
          <a:xfrm>
            <a:off x="573087" y="3899927"/>
            <a:ext cx="1846881" cy="2043510"/>
            <a:chOff x="637244" y="4032609"/>
            <a:chExt cx="1846881" cy="204351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7205748-3841-492C-B750-6C38DE57A388}"/>
                </a:ext>
              </a:extLst>
            </p:cNvPr>
            <p:cNvSpPr/>
            <p:nvPr/>
          </p:nvSpPr>
          <p:spPr>
            <a:xfrm>
              <a:off x="857102" y="4032609"/>
              <a:ext cx="1452841" cy="145284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D61B9E8-737F-4FB9-873D-BE183A1199E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905" y="4247364"/>
              <a:ext cx="1452841" cy="926834"/>
            </a:xfrm>
            <a:prstGeom prst="rect">
              <a:avLst/>
            </a:prstGeom>
          </p:spPr>
        </p:pic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3B20F16D-DADD-407B-8618-F186B64AFE45}"/>
                </a:ext>
              </a:extLst>
            </p:cNvPr>
            <p:cNvSpPr/>
            <p:nvPr/>
          </p:nvSpPr>
          <p:spPr>
            <a:xfrm>
              <a:off x="655094" y="5193158"/>
              <a:ext cx="1829031" cy="611855"/>
            </a:xfrm>
            <a:prstGeom prst="roundRect">
              <a:avLst>
                <a:gd name="adj" fmla="val 2167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1607D57-CBAD-4B9D-AE41-BC7EFFB20DE8}"/>
                </a:ext>
              </a:extLst>
            </p:cNvPr>
            <p:cNvSpPr txBox="1"/>
            <p:nvPr/>
          </p:nvSpPr>
          <p:spPr>
            <a:xfrm>
              <a:off x="637244" y="5214345"/>
              <a:ext cx="1846881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GB" altLang="en-US" sz="1600" dirty="0">
                  <a:solidFill>
                    <a:schemeClr val="bg1"/>
                  </a:solidFill>
                </a:rPr>
                <a:t>Phone a friend or family member</a:t>
              </a:r>
            </a:p>
            <a:p>
              <a:pPr algn="ctr"/>
              <a:endParaRPr lang="en-AU" dirty="0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D9C85C4D-1E65-478F-BD32-463C1C70642D}"/>
              </a:ext>
            </a:extLst>
          </p:cNvPr>
          <p:cNvGrpSpPr/>
          <p:nvPr/>
        </p:nvGrpSpPr>
        <p:grpSpPr>
          <a:xfrm>
            <a:off x="630602" y="1880644"/>
            <a:ext cx="1443498" cy="1865700"/>
            <a:chOff x="671969" y="1947140"/>
            <a:chExt cx="1443498" cy="186570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6767687-2971-4C9A-919E-F51797C437FC}"/>
                </a:ext>
              </a:extLst>
            </p:cNvPr>
            <p:cNvSpPr/>
            <p:nvPr/>
          </p:nvSpPr>
          <p:spPr>
            <a:xfrm>
              <a:off x="671969" y="1947140"/>
              <a:ext cx="1405797" cy="1405797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09AF076-ADEF-412D-AA71-73A8CD0A7D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6562" t="-13561" r="-13272" b="22409"/>
            <a:stretch/>
          </p:blipFill>
          <p:spPr>
            <a:xfrm>
              <a:off x="743551" y="2104289"/>
              <a:ext cx="1341905" cy="1254118"/>
            </a:xfrm>
            <a:prstGeom prst="ellipse">
              <a:avLst/>
            </a:prstGeom>
          </p:spPr>
        </p:pic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B97FA4C8-F8BD-40B7-AE17-766794486151}"/>
                </a:ext>
              </a:extLst>
            </p:cNvPr>
            <p:cNvSpPr/>
            <p:nvPr/>
          </p:nvSpPr>
          <p:spPr>
            <a:xfrm>
              <a:off x="711788" y="3157193"/>
              <a:ext cx="1403679" cy="393524"/>
            </a:xfrm>
            <a:prstGeom prst="roundRect">
              <a:avLst>
                <a:gd name="adj" fmla="val 37383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AE85F5B-2F57-4BE1-96F4-521DD4F3EE7E}"/>
                </a:ext>
              </a:extLst>
            </p:cNvPr>
            <p:cNvSpPr txBox="1"/>
            <p:nvPr/>
          </p:nvSpPr>
          <p:spPr>
            <a:xfrm>
              <a:off x="911620" y="3197287"/>
              <a:ext cx="1056533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GB" altLang="en-US" sz="1600" dirty="0">
                  <a:solidFill>
                    <a:schemeClr val="bg1"/>
                  </a:solidFill>
                </a:rPr>
                <a:t>friends</a:t>
              </a:r>
            </a:p>
            <a:p>
              <a:pPr algn="ctr"/>
              <a:endParaRPr lang="en-AU" dirty="0"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2D89051E-8001-47A0-969F-834896A320A5}"/>
              </a:ext>
            </a:extLst>
          </p:cNvPr>
          <p:cNvSpPr txBox="1"/>
          <p:nvPr/>
        </p:nvSpPr>
        <p:spPr>
          <a:xfrm>
            <a:off x="3528794" y="4008231"/>
            <a:ext cx="17886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GB" altLang="en-US" dirty="0"/>
              <a:t>Here are some of them:</a:t>
            </a:r>
          </a:p>
        </p:txBody>
      </p:sp>
    </p:spTree>
    <p:extLst>
      <p:ext uri="{BB962C8B-B14F-4D97-AF65-F5344CB8AC3E}">
        <p14:creationId xmlns:p14="http://schemas.microsoft.com/office/powerpoint/2010/main" val="718580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75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25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1B37D4A5-90BB-4844-98B2-369F398C181C}" vid="{00783449-5817-44E1-8606-1A7DF4C9CE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204</TotalTime>
  <Words>165</Words>
  <Application>Microsoft Office PowerPoint</Application>
  <PresentationFormat>On-screen Show (4:3)</PresentationFormat>
  <Paragraphs>26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</vt:lpstr>
      <vt:lpstr>Twinkl</vt:lpstr>
      <vt:lpstr>Arial</vt:lpstr>
      <vt:lpstr>Office Theme</vt:lpstr>
      <vt:lpstr>PowerPoint Presentation</vt:lpstr>
      <vt:lpstr>What is Mental Health?</vt:lpstr>
      <vt:lpstr>Can You Think of any Mental Health Problems?</vt:lpstr>
      <vt:lpstr>I Feel Sad</vt:lpstr>
      <vt:lpstr>I Feel Anxious</vt:lpstr>
      <vt:lpstr>I Feel Angry</vt:lpstr>
      <vt:lpstr>Plenary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Twinkl-A10</dc:creator>
  <cp:lastModifiedBy>Ian Ross</cp:lastModifiedBy>
  <cp:revision>17</cp:revision>
  <dcterms:created xsi:type="dcterms:W3CDTF">2020-09-30T04:49:01Z</dcterms:created>
  <dcterms:modified xsi:type="dcterms:W3CDTF">2021-02-01T15:56:16Z</dcterms:modified>
</cp:coreProperties>
</file>