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3"/>
  </p:notesMasterIdLst>
  <p:sldIdLst>
    <p:sldId id="256" r:id="rId5"/>
    <p:sldId id="399" r:id="rId6"/>
    <p:sldId id="366" r:id="rId7"/>
    <p:sldId id="403" r:id="rId8"/>
    <p:sldId id="404" r:id="rId9"/>
    <p:sldId id="405" r:id="rId10"/>
    <p:sldId id="406" r:id="rId11"/>
    <p:sldId id="407" r:id="rId12"/>
    <p:sldId id="408" r:id="rId13"/>
    <p:sldId id="409" r:id="rId14"/>
    <p:sldId id="410" r:id="rId15"/>
    <p:sldId id="411" r:id="rId16"/>
    <p:sldId id="412" r:id="rId17"/>
    <p:sldId id="413" r:id="rId18"/>
    <p:sldId id="414" r:id="rId19"/>
    <p:sldId id="415" r:id="rId20"/>
    <p:sldId id="416" r:id="rId21"/>
    <p:sldId id="417"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9B4DF5-D5D4-4BF3-A922-7BF1A5309798}" v="6" dt="2019-02-27T11:30:00.776"/>
    <p1510:client id="{DDB88DF8-7722-4310-B8F3-50F1195C644C}" v="65" dt="2019-02-27T16:42:31.2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61" autoAdjust="0"/>
    <p:restoredTop sz="94660"/>
  </p:normalViewPr>
  <p:slideViewPr>
    <p:cSldViewPr snapToGrid="0">
      <p:cViewPr varScale="1">
        <p:scale>
          <a:sx n="67" d="100"/>
          <a:sy n="67" d="100"/>
        </p:scale>
        <p:origin x="124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say Grix" userId="a678036f-2d88-407c-addb-d0af3fea6eec" providerId="ADAL" clId="{9DADDA2D-7023-4224-AA88-96B93008952B}"/>
  </pc:docChgLst>
  <pc:docChgLst>
    <pc:chgData name="Ashleigh Sobol" userId="8430f2a2-602f-4dde-a79b-412efd9dd8bf" providerId="ADAL" clId="{A204DDAC-AA7C-4679-9F40-91028CD5C38E}"/>
  </pc:docChgLst>
  <pc:docChgLst>
    <pc:chgData name="Ashleigh Sobol" userId="8430f2a2-602f-4dde-a79b-412efd9dd8bf" providerId="ADAL" clId="{945C51C1-2AFD-4D2A-8B01-38125315A474}"/>
  </pc:docChgLst>
  <pc:docChgLst>
    <pc:chgData name="Theresa Hodgson" userId="213b339f-9e68-4d61-b6e1-9aa385d3ff46" providerId="ADAL" clId="{CEDF6EAB-48B3-4E8B-B988-15571ECC3495}"/>
  </pc:docChgLst>
  <pc:docChgLst>
    <pc:chgData name="Ashleigh Sobol" userId="8430f2a2-602f-4dde-a79b-412efd9dd8bf" providerId="ADAL" clId="{314E36DF-02F4-4957-B175-8AD4C9F6E04E}"/>
  </pc:docChgLst>
  <pc:docChgLst>
    <pc:chgData name="Jan Fitzpatrick" userId="d1b284ec-d1dd-4765-b823-b34899491c26" providerId="ADAL" clId="{DDB88DF8-7722-4310-B8F3-50F1195C644C}"/>
    <pc:docChg chg="undo custSel addSld delSld modSld">
      <pc:chgData name="Jan Fitzpatrick" userId="d1b284ec-d1dd-4765-b823-b34899491c26" providerId="ADAL" clId="{DDB88DF8-7722-4310-B8F3-50F1195C644C}" dt="2019-02-28T10:21:43.868" v="227" actId="6549"/>
      <pc:docMkLst>
        <pc:docMk/>
      </pc:docMkLst>
      <pc:sldChg chg="addSp delSp">
        <pc:chgData name="Jan Fitzpatrick" userId="d1b284ec-d1dd-4765-b823-b34899491c26" providerId="ADAL" clId="{DDB88DF8-7722-4310-B8F3-50F1195C644C}" dt="2019-02-27T16:18:43.134" v="2"/>
        <pc:sldMkLst>
          <pc:docMk/>
          <pc:sldMk cId="2637481266" sldId="256"/>
        </pc:sldMkLst>
        <pc:spChg chg="add">
          <ac:chgData name="Jan Fitzpatrick" userId="d1b284ec-d1dd-4765-b823-b34899491c26" providerId="ADAL" clId="{DDB88DF8-7722-4310-B8F3-50F1195C644C}" dt="2019-02-27T16:18:43.134" v="2"/>
          <ac:spMkLst>
            <pc:docMk/>
            <pc:sldMk cId="2637481266" sldId="256"/>
            <ac:spMk id="6" creationId="{680F93D2-A37E-4BB5-A717-226864D94233}"/>
          </ac:spMkLst>
        </pc:spChg>
        <pc:spChg chg="del">
          <ac:chgData name="Jan Fitzpatrick" userId="d1b284ec-d1dd-4765-b823-b34899491c26" providerId="ADAL" clId="{DDB88DF8-7722-4310-B8F3-50F1195C644C}" dt="2019-02-27T16:18:05.602" v="1" actId="478"/>
          <ac:spMkLst>
            <pc:docMk/>
            <pc:sldMk cId="2637481266" sldId="256"/>
            <ac:spMk id="19" creationId="{5252A847-DE45-4FA3-A1F8-EEBEB845FF8E}"/>
          </ac:spMkLst>
        </pc:spChg>
        <pc:picChg chg="add">
          <ac:chgData name="Jan Fitzpatrick" userId="d1b284ec-d1dd-4765-b823-b34899491c26" providerId="ADAL" clId="{DDB88DF8-7722-4310-B8F3-50F1195C644C}" dt="2019-02-27T16:18:43.134" v="2"/>
          <ac:picMkLst>
            <pc:docMk/>
            <pc:sldMk cId="2637481266" sldId="256"/>
            <ac:picMk id="9" creationId="{0169C75A-1BC1-4442-8766-25A5AB2BDEBD}"/>
          </ac:picMkLst>
        </pc:picChg>
      </pc:sldChg>
      <pc:sldChg chg="addSp delSp modSp">
        <pc:chgData name="Jan Fitzpatrick" userId="d1b284ec-d1dd-4765-b823-b34899491c26" providerId="ADAL" clId="{DDB88DF8-7722-4310-B8F3-50F1195C644C}" dt="2019-02-27T16:42:17.032" v="177"/>
        <pc:sldMkLst>
          <pc:docMk/>
          <pc:sldMk cId="636014570" sldId="314"/>
        </pc:sldMkLst>
        <pc:spChg chg="mod topLvl">
          <ac:chgData name="Jan Fitzpatrick" userId="d1b284ec-d1dd-4765-b823-b34899491c26" providerId="ADAL" clId="{DDB88DF8-7722-4310-B8F3-50F1195C644C}" dt="2019-02-27T16:42:11.182" v="174" actId="165"/>
          <ac:spMkLst>
            <pc:docMk/>
            <pc:sldMk cId="636014570" sldId="314"/>
            <ac:spMk id="10" creationId="{FC8CCDF6-1F33-4C79-941D-DE2E9681E018}"/>
          </ac:spMkLst>
        </pc:spChg>
        <pc:spChg chg="mod topLvl">
          <ac:chgData name="Jan Fitzpatrick" userId="d1b284ec-d1dd-4765-b823-b34899491c26" providerId="ADAL" clId="{DDB88DF8-7722-4310-B8F3-50F1195C644C}" dt="2019-02-27T16:42:11.182" v="174" actId="165"/>
          <ac:spMkLst>
            <pc:docMk/>
            <pc:sldMk cId="636014570" sldId="314"/>
            <ac:spMk id="11" creationId="{BBF62B01-CE8B-4481-9642-1C00ACB18EE0}"/>
          </ac:spMkLst>
        </pc:spChg>
        <pc:spChg chg="mod topLvl">
          <ac:chgData name="Jan Fitzpatrick" userId="d1b284ec-d1dd-4765-b823-b34899491c26" providerId="ADAL" clId="{DDB88DF8-7722-4310-B8F3-50F1195C644C}" dt="2019-02-27T16:42:11.182" v="174" actId="165"/>
          <ac:spMkLst>
            <pc:docMk/>
            <pc:sldMk cId="636014570" sldId="314"/>
            <ac:spMk id="12" creationId="{59832370-A13D-486A-B5C1-BE1C56AB8D58}"/>
          </ac:spMkLst>
        </pc:spChg>
        <pc:spChg chg="mod topLvl">
          <ac:chgData name="Jan Fitzpatrick" userId="d1b284ec-d1dd-4765-b823-b34899491c26" providerId="ADAL" clId="{DDB88DF8-7722-4310-B8F3-50F1195C644C}" dt="2019-02-27T16:42:11.182" v="174" actId="165"/>
          <ac:spMkLst>
            <pc:docMk/>
            <pc:sldMk cId="636014570" sldId="314"/>
            <ac:spMk id="13" creationId="{01129A36-1732-4487-ADFC-851AD8134668}"/>
          </ac:spMkLst>
        </pc:spChg>
        <pc:spChg chg="mod">
          <ac:chgData name="Jan Fitzpatrick" userId="d1b284ec-d1dd-4765-b823-b34899491c26" providerId="ADAL" clId="{DDB88DF8-7722-4310-B8F3-50F1195C644C}" dt="2019-02-27T16:38:38.538" v="123" actId="6549"/>
          <ac:spMkLst>
            <pc:docMk/>
            <pc:sldMk cId="636014570" sldId="314"/>
            <ac:spMk id="19" creationId="{5252A847-DE45-4FA3-A1F8-EEBEB845FF8E}"/>
          </ac:spMkLst>
        </pc:spChg>
        <pc:grpChg chg="del">
          <ac:chgData name="Jan Fitzpatrick" userId="d1b284ec-d1dd-4765-b823-b34899491c26" providerId="ADAL" clId="{DDB88DF8-7722-4310-B8F3-50F1195C644C}" dt="2019-02-27T16:42:11.182" v="174" actId="165"/>
          <ac:grpSpMkLst>
            <pc:docMk/>
            <pc:sldMk cId="636014570" sldId="314"/>
            <ac:grpSpMk id="6" creationId="{C3F5BED1-32C2-4B24-A113-169501BBF23B}"/>
          </ac:grpSpMkLst>
        </pc:grpChg>
        <pc:grpChg chg="mod topLvl">
          <ac:chgData name="Jan Fitzpatrick" userId="d1b284ec-d1dd-4765-b823-b34899491c26" providerId="ADAL" clId="{DDB88DF8-7722-4310-B8F3-50F1195C644C}" dt="2019-02-27T16:42:11.182" v="174" actId="165"/>
          <ac:grpSpMkLst>
            <pc:docMk/>
            <pc:sldMk cId="636014570" sldId="314"/>
            <ac:grpSpMk id="9" creationId="{EB5D7FDC-F63F-4AC0-BB7B-8849959D7BAA}"/>
          </ac:grpSpMkLst>
        </pc:grpChg>
        <pc:picChg chg="mod topLvl">
          <ac:chgData name="Jan Fitzpatrick" userId="d1b284ec-d1dd-4765-b823-b34899491c26" providerId="ADAL" clId="{DDB88DF8-7722-4310-B8F3-50F1195C644C}" dt="2019-02-27T16:42:11.182" v="174" actId="165"/>
          <ac:picMkLst>
            <pc:docMk/>
            <pc:sldMk cId="636014570" sldId="314"/>
            <ac:picMk id="14" creationId="{3D8F5A8E-01E2-4B48-9254-E448469E740C}"/>
          </ac:picMkLst>
        </pc:picChg>
        <pc:picChg chg="mod topLvl">
          <ac:chgData name="Jan Fitzpatrick" userId="d1b284ec-d1dd-4765-b823-b34899491c26" providerId="ADAL" clId="{DDB88DF8-7722-4310-B8F3-50F1195C644C}" dt="2019-02-27T16:42:11.182" v="174" actId="165"/>
          <ac:picMkLst>
            <pc:docMk/>
            <pc:sldMk cId="636014570" sldId="314"/>
            <ac:picMk id="15" creationId="{6B097D85-2D7B-4961-9495-0445AD6544AB}"/>
          </ac:picMkLst>
        </pc:picChg>
        <pc:picChg chg="mod topLvl">
          <ac:chgData name="Jan Fitzpatrick" userId="d1b284ec-d1dd-4765-b823-b34899491c26" providerId="ADAL" clId="{DDB88DF8-7722-4310-B8F3-50F1195C644C}" dt="2019-02-27T16:42:11.182" v="174" actId="165"/>
          <ac:picMkLst>
            <pc:docMk/>
            <pc:sldMk cId="636014570" sldId="314"/>
            <ac:picMk id="16" creationId="{2F9C67D0-8E08-4433-A341-C8EC946537CF}"/>
          </ac:picMkLst>
        </pc:picChg>
        <pc:picChg chg="del mod topLvl">
          <ac:chgData name="Jan Fitzpatrick" userId="d1b284ec-d1dd-4765-b823-b34899491c26" providerId="ADAL" clId="{DDB88DF8-7722-4310-B8F3-50F1195C644C}" dt="2019-02-27T16:42:15.044" v="176" actId="478"/>
          <ac:picMkLst>
            <pc:docMk/>
            <pc:sldMk cId="636014570" sldId="314"/>
            <ac:picMk id="17" creationId="{98CBA4BB-4D91-48DC-9E3D-809AAE6EEB5C}"/>
          </ac:picMkLst>
        </pc:picChg>
        <pc:picChg chg="del mod topLvl">
          <ac:chgData name="Jan Fitzpatrick" userId="d1b284ec-d1dd-4765-b823-b34899491c26" providerId="ADAL" clId="{DDB88DF8-7722-4310-B8F3-50F1195C644C}" dt="2019-02-27T16:42:13.975" v="175" actId="478"/>
          <ac:picMkLst>
            <pc:docMk/>
            <pc:sldMk cId="636014570" sldId="314"/>
            <ac:picMk id="20" creationId="{17660035-64FC-4F89-B84F-D788BB2B8DDA}"/>
          </ac:picMkLst>
        </pc:picChg>
        <pc:picChg chg="add">
          <ac:chgData name="Jan Fitzpatrick" userId="d1b284ec-d1dd-4765-b823-b34899491c26" providerId="ADAL" clId="{DDB88DF8-7722-4310-B8F3-50F1195C644C}" dt="2019-02-27T16:42:17.032" v="177"/>
          <ac:picMkLst>
            <pc:docMk/>
            <pc:sldMk cId="636014570" sldId="314"/>
            <ac:picMk id="23" creationId="{6DDD401E-1E6A-4E87-9F3F-42ECFE2B486E}"/>
          </ac:picMkLst>
        </pc:picChg>
        <pc:picChg chg="add">
          <ac:chgData name="Jan Fitzpatrick" userId="d1b284ec-d1dd-4765-b823-b34899491c26" providerId="ADAL" clId="{DDB88DF8-7722-4310-B8F3-50F1195C644C}" dt="2019-02-27T16:42:17.032" v="177"/>
          <ac:picMkLst>
            <pc:docMk/>
            <pc:sldMk cId="636014570" sldId="314"/>
            <ac:picMk id="24" creationId="{F7274A47-11DE-4704-8DEF-97332044DA88}"/>
          </ac:picMkLst>
        </pc:picChg>
      </pc:sldChg>
      <pc:sldChg chg="addSp delSp modSp">
        <pc:chgData name="Jan Fitzpatrick" userId="d1b284ec-d1dd-4765-b823-b34899491c26" providerId="ADAL" clId="{DDB88DF8-7722-4310-B8F3-50F1195C644C}" dt="2019-02-27T16:33:47.171" v="73" actId="1076"/>
        <pc:sldMkLst>
          <pc:docMk/>
          <pc:sldMk cId="1071900124" sldId="355"/>
        </pc:sldMkLst>
        <pc:spChg chg="mod topLvl">
          <ac:chgData name="Jan Fitzpatrick" userId="d1b284ec-d1dd-4765-b823-b34899491c26" providerId="ADAL" clId="{DDB88DF8-7722-4310-B8F3-50F1195C644C}" dt="2019-02-27T16:31:14.998" v="49" actId="165"/>
          <ac:spMkLst>
            <pc:docMk/>
            <pc:sldMk cId="1071900124" sldId="355"/>
            <ac:spMk id="10" creationId="{06BD385B-68FD-45E3-97B2-0E7D46A2EF2C}"/>
          </ac:spMkLst>
        </pc:spChg>
        <pc:spChg chg="mod">
          <ac:chgData name="Jan Fitzpatrick" userId="d1b284ec-d1dd-4765-b823-b34899491c26" providerId="ADAL" clId="{DDB88DF8-7722-4310-B8F3-50F1195C644C}" dt="2019-02-27T16:31:11.125" v="48" actId="1076"/>
          <ac:spMkLst>
            <pc:docMk/>
            <pc:sldMk cId="1071900124" sldId="355"/>
            <ac:spMk id="19" creationId="{5252A847-DE45-4FA3-A1F8-EEBEB845FF8E}"/>
          </ac:spMkLst>
        </pc:spChg>
        <pc:grpChg chg="add mod">
          <ac:chgData name="Jan Fitzpatrick" userId="d1b284ec-d1dd-4765-b823-b34899491c26" providerId="ADAL" clId="{DDB88DF8-7722-4310-B8F3-50F1195C644C}" dt="2019-02-27T16:33:47.171" v="73" actId="1076"/>
          <ac:grpSpMkLst>
            <pc:docMk/>
            <pc:sldMk cId="1071900124" sldId="355"/>
            <ac:grpSpMk id="2" creationId="{11744A11-07CD-4172-9AF2-6CAB66272377}"/>
          </ac:grpSpMkLst>
        </pc:grpChg>
        <pc:grpChg chg="del">
          <ac:chgData name="Jan Fitzpatrick" userId="d1b284ec-d1dd-4765-b823-b34899491c26" providerId="ADAL" clId="{DDB88DF8-7722-4310-B8F3-50F1195C644C}" dt="2019-02-27T16:31:14.998" v="49" actId="165"/>
          <ac:grpSpMkLst>
            <pc:docMk/>
            <pc:sldMk cId="1071900124" sldId="355"/>
            <ac:grpSpMk id="9" creationId="{D75043B8-6678-48F4-87FC-72E3CDA66744}"/>
          </ac:grpSpMkLst>
        </pc:grpChg>
        <pc:grpChg chg="del mod topLvl">
          <ac:chgData name="Jan Fitzpatrick" userId="d1b284ec-d1dd-4765-b823-b34899491c26" providerId="ADAL" clId="{DDB88DF8-7722-4310-B8F3-50F1195C644C}" dt="2019-02-27T16:31:19.066" v="50" actId="478"/>
          <ac:grpSpMkLst>
            <pc:docMk/>
            <pc:sldMk cId="1071900124" sldId="355"/>
            <ac:grpSpMk id="12" creationId="{650099AB-72D8-40EA-94E2-99390AD97FF7}"/>
          </ac:grpSpMkLst>
        </pc:grpChg>
        <pc:grpChg chg="mod topLvl">
          <ac:chgData name="Jan Fitzpatrick" userId="d1b284ec-d1dd-4765-b823-b34899491c26" providerId="ADAL" clId="{DDB88DF8-7722-4310-B8F3-50F1195C644C}" dt="2019-02-27T16:31:14.998" v="49" actId="165"/>
          <ac:grpSpMkLst>
            <pc:docMk/>
            <pc:sldMk cId="1071900124" sldId="355"/>
            <ac:grpSpMk id="13" creationId="{04BEB015-1A0E-4A57-9C42-DE711F171A07}"/>
          </ac:grpSpMkLst>
        </pc:grpChg>
        <pc:grpChg chg="add mod">
          <ac:chgData name="Jan Fitzpatrick" userId="d1b284ec-d1dd-4765-b823-b34899491c26" providerId="ADAL" clId="{DDB88DF8-7722-4310-B8F3-50F1195C644C}" dt="2019-02-27T16:33:47.171" v="73" actId="1076"/>
          <ac:grpSpMkLst>
            <pc:docMk/>
            <pc:sldMk cId="1071900124" sldId="355"/>
            <ac:grpSpMk id="37" creationId="{70B8C98B-B402-4921-B1AF-3A4B13F425AA}"/>
          </ac:grpSpMkLst>
        </pc:grpChg>
        <pc:picChg chg="mod topLvl">
          <ac:chgData name="Jan Fitzpatrick" userId="d1b284ec-d1dd-4765-b823-b34899491c26" providerId="ADAL" clId="{DDB88DF8-7722-4310-B8F3-50F1195C644C}" dt="2019-02-27T16:31:14.998" v="49" actId="165"/>
          <ac:picMkLst>
            <pc:docMk/>
            <pc:sldMk cId="1071900124" sldId="355"/>
            <ac:picMk id="11" creationId="{3A2DA897-FE5B-4FB4-87C6-B20096BC38F8}"/>
          </ac:picMkLst>
        </pc:picChg>
        <pc:picChg chg="add del mod">
          <ac:chgData name="Jan Fitzpatrick" userId="d1b284ec-d1dd-4765-b823-b34899491c26" providerId="ADAL" clId="{DDB88DF8-7722-4310-B8F3-50F1195C644C}" dt="2019-02-27T16:30:55.730" v="45"/>
          <ac:picMkLst>
            <pc:docMk/>
            <pc:sldMk cId="1071900124" sldId="355"/>
            <ac:picMk id="31" creationId="{51A99A41-AC67-436C-838D-F6C6518990B9}"/>
          </ac:picMkLst>
        </pc:picChg>
        <pc:picChg chg="add mod">
          <ac:chgData name="Jan Fitzpatrick" userId="d1b284ec-d1dd-4765-b823-b34899491c26" providerId="ADAL" clId="{DDB88DF8-7722-4310-B8F3-50F1195C644C}" dt="2019-02-27T16:33:01.499" v="69" actId="164"/>
          <ac:picMkLst>
            <pc:docMk/>
            <pc:sldMk cId="1071900124" sldId="355"/>
            <ac:picMk id="32" creationId="{8CF5629C-B399-447C-A05F-3402CE7E7525}"/>
          </ac:picMkLst>
        </pc:picChg>
        <pc:picChg chg="add mod">
          <ac:chgData name="Jan Fitzpatrick" userId="d1b284ec-d1dd-4765-b823-b34899491c26" providerId="ADAL" clId="{DDB88DF8-7722-4310-B8F3-50F1195C644C}" dt="2019-02-27T16:33:01.499" v="69" actId="164"/>
          <ac:picMkLst>
            <pc:docMk/>
            <pc:sldMk cId="1071900124" sldId="355"/>
            <ac:picMk id="33" creationId="{8FFB9BF4-0440-4563-BA91-724BFF9B4356}"/>
          </ac:picMkLst>
        </pc:picChg>
        <pc:picChg chg="add mod">
          <ac:chgData name="Jan Fitzpatrick" userId="d1b284ec-d1dd-4765-b823-b34899491c26" providerId="ADAL" clId="{DDB88DF8-7722-4310-B8F3-50F1195C644C}" dt="2019-02-27T16:33:01.499" v="69" actId="164"/>
          <ac:picMkLst>
            <pc:docMk/>
            <pc:sldMk cId="1071900124" sldId="355"/>
            <ac:picMk id="34" creationId="{8DCDF9B9-FD60-449B-A524-AC6523B899BA}"/>
          </ac:picMkLst>
        </pc:picChg>
        <pc:picChg chg="add mod">
          <ac:chgData name="Jan Fitzpatrick" userId="d1b284ec-d1dd-4765-b823-b34899491c26" providerId="ADAL" clId="{DDB88DF8-7722-4310-B8F3-50F1195C644C}" dt="2019-02-27T16:33:01.499" v="69" actId="164"/>
          <ac:picMkLst>
            <pc:docMk/>
            <pc:sldMk cId="1071900124" sldId="355"/>
            <ac:picMk id="35" creationId="{8B71D0ED-FF4B-4FCB-B3C1-756D5860B013}"/>
          </ac:picMkLst>
        </pc:picChg>
        <pc:picChg chg="add mod">
          <ac:chgData name="Jan Fitzpatrick" userId="d1b284ec-d1dd-4765-b823-b34899491c26" providerId="ADAL" clId="{DDB88DF8-7722-4310-B8F3-50F1195C644C}" dt="2019-02-27T16:33:01.499" v="69" actId="164"/>
          <ac:picMkLst>
            <pc:docMk/>
            <pc:sldMk cId="1071900124" sldId="355"/>
            <ac:picMk id="36" creationId="{D839F037-81E4-41B8-B146-B47B952763AD}"/>
          </ac:picMkLst>
        </pc:picChg>
      </pc:sldChg>
      <pc:sldChg chg="modSp">
        <pc:chgData name="Jan Fitzpatrick" userId="d1b284ec-d1dd-4765-b823-b34899491c26" providerId="ADAL" clId="{DDB88DF8-7722-4310-B8F3-50F1195C644C}" dt="2019-02-27T16:20:08.722" v="5"/>
        <pc:sldMkLst>
          <pc:docMk/>
          <pc:sldMk cId="1669721746" sldId="365"/>
        </pc:sldMkLst>
        <pc:picChg chg="mod">
          <ac:chgData name="Jan Fitzpatrick" userId="d1b284ec-d1dd-4765-b823-b34899491c26" providerId="ADAL" clId="{DDB88DF8-7722-4310-B8F3-50F1195C644C}" dt="2019-02-27T16:20:08.722" v="5"/>
          <ac:picMkLst>
            <pc:docMk/>
            <pc:sldMk cId="1669721746" sldId="365"/>
            <ac:picMk id="13" creationId="{F9951F86-22E0-4823-9725-293083FFC3C0}"/>
          </ac:picMkLst>
        </pc:picChg>
      </pc:sldChg>
      <pc:sldChg chg="modSp">
        <pc:chgData name="Jan Fitzpatrick" userId="d1b284ec-d1dd-4765-b823-b34899491c26" providerId="ADAL" clId="{DDB88DF8-7722-4310-B8F3-50F1195C644C}" dt="2019-02-27T16:19:41.496" v="4"/>
        <pc:sldMkLst>
          <pc:docMk/>
          <pc:sldMk cId="308056462" sldId="367"/>
        </pc:sldMkLst>
        <pc:picChg chg="mod">
          <ac:chgData name="Jan Fitzpatrick" userId="d1b284ec-d1dd-4765-b823-b34899491c26" providerId="ADAL" clId="{DDB88DF8-7722-4310-B8F3-50F1195C644C}" dt="2019-02-27T16:19:41.496" v="4"/>
          <ac:picMkLst>
            <pc:docMk/>
            <pc:sldMk cId="308056462" sldId="367"/>
            <ac:picMk id="13" creationId="{F9951F86-22E0-4823-9725-293083FFC3C0}"/>
          </ac:picMkLst>
        </pc:picChg>
      </pc:sldChg>
      <pc:sldChg chg="modSp">
        <pc:chgData name="Jan Fitzpatrick" userId="d1b284ec-d1dd-4765-b823-b34899491c26" providerId="ADAL" clId="{DDB88DF8-7722-4310-B8F3-50F1195C644C}" dt="2019-02-28T10:21:29.313" v="203" actId="20577"/>
        <pc:sldMkLst>
          <pc:docMk/>
          <pc:sldMk cId="1340733009" sldId="369"/>
        </pc:sldMkLst>
        <pc:graphicFrameChg chg="mod modGraphic">
          <ac:chgData name="Jan Fitzpatrick" userId="d1b284ec-d1dd-4765-b823-b34899491c26" providerId="ADAL" clId="{DDB88DF8-7722-4310-B8F3-50F1195C644C}" dt="2019-02-28T10:21:29.313" v="203" actId="20577"/>
          <ac:graphicFrameMkLst>
            <pc:docMk/>
            <pc:sldMk cId="1340733009" sldId="369"/>
            <ac:graphicFrameMk id="6" creationId="{FC23A347-3CD1-4870-8414-2E3140E0E741}"/>
          </ac:graphicFrameMkLst>
        </pc:graphicFrameChg>
      </pc:sldChg>
      <pc:sldChg chg="delSp modSp">
        <pc:chgData name="Jan Fitzpatrick" userId="d1b284ec-d1dd-4765-b823-b34899491c26" providerId="ADAL" clId="{DDB88DF8-7722-4310-B8F3-50F1195C644C}" dt="2019-02-27T16:23:20.903" v="16"/>
        <pc:sldMkLst>
          <pc:docMk/>
          <pc:sldMk cId="1869472305" sldId="370"/>
        </pc:sldMkLst>
        <pc:grpChg chg="del">
          <ac:chgData name="Jan Fitzpatrick" userId="d1b284ec-d1dd-4765-b823-b34899491c26" providerId="ADAL" clId="{DDB88DF8-7722-4310-B8F3-50F1195C644C}" dt="2019-02-27T16:22:00.429" v="8" actId="165"/>
          <ac:grpSpMkLst>
            <pc:docMk/>
            <pc:sldMk cId="1869472305" sldId="370"/>
            <ac:grpSpMk id="9" creationId="{29E67E4B-7BCF-4650-B4B0-4FF7D584DD56}"/>
          </ac:grpSpMkLst>
        </pc:grpChg>
        <pc:picChg chg="mod topLvl">
          <ac:chgData name="Jan Fitzpatrick" userId="d1b284ec-d1dd-4765-b823-b34899491c26" providerId="ADAL" clId="{DDB88DF8-7722-4310-B8F3-50F1195C644C}" dt="2019-02-27T16:22:00.429" v="8" actId="165"/>
          <ac:picMkLst>
            <pc:docMk/>
            <pc:sldMk cId="1869472305" sldId="370"/>
            <ac:picMk id="10" creationId="{9D6453C8-B2E0-4732-9B19-4526F7AD8862}"/>
          </ac:picMkLst>
        </pc:picChg>
        <pc:picChg chg="mod topLvl">
          <ac:chgData name="Jan Fitzpatrick" userId="d1b284ec-d1dd-4765-b823-b34899491c26" providerId="ADAL" clId="{DDB88DF8-7722-4310-B8F3-50F1195C644C}" dt="2019-02-27T16:22:25.772" v="11"/>
          <ac:picMkLst>
            <pc:docMk/>
            <pc:sldMk cId="1869472305" sldId="370"/>
            <ac:picMk id="11" creationId="{4FA4A5D0-DE4D-4D3A-8F4D-6A6E6CC2129C}"/>
          </ac:picMkLst>
        </pc:picChg>
        <pc:picChg chg="mod topLvl">
          <ac:chgData name="Jan Fitzpatrick" userId="d1b284ec-d1dd-4765-b823-b34899491c26" providerId="ADAL" clId="{DDB88DF8-7722-4310-B8F3-50F1195C644C}" dt="2019-02-27T16:22:45.289" v="12"/>
          <ac:picMkLst>
            <pc:docMk/>
            <pc:sldMk cId="1869472305" sldId="370"/>
            <ac:picMk id="12" creationId="{1472C438-A0D9-48F9-A7BE-6553012C4D5E}"/>
          </ac:picMkLst>
        </pc:picChg>
        <pc:picChg chg="mod topLvl">
          <ac:chgData name="Jan Fitzpatrick" userId="d1b284ec-d1dd-4765-b823-b34899491c26" providerId="ADAL" clId="{DDB88DF8-7722-4310-B8F3-50F1195C644C}" dt="2019-02-27T16:23:05.525" v="14"/>
          <ac:picMkLst>
            <pc:docMk/>
            <pc:sldMk cId="1869472305" sldId="370"/>
            <ac:picMk id="13" creationId="{2E003CE3-444B-4CF8-90CC-063CA4407AED}"/>
          </ac:picMkLst>
        </pc:picChg>
        <pc:picChg chg="mod topLvl">
          <ac:chgData name="Jan Fitzpatrick" userId="d1b284ec-d1dd-4765-b823-b34899491c26" providerId="ADAL" clId="{DDB88DF8-7722-4310-B8F3-50F1195C644C}" dt="2019-02-27T16:22:56.014" v="13"/>
          <ac:picMkLst>
            <pc:docMk/>
            <pc:sldMk cId="1869472305" sldId="370"/>
            <ac:picMk id="14" creationId="{C2A5A13F-B33F-4AD4-BC36-2640DCE9DFD6}"/>
          </ac:picMkLst>
        </pc:picChg>
        <pc:picChg chg="mod topLvl">
          <ac:chgData name="Jan Fitzpatrick" userId="d1b284ec-d1dd-4765-b823-b34899491c26" providerId="ADAL" clId="{DDB88DF8-7722-4310-B8F3-50F1195C644C}" dt="2019-02-27T16:23:13.567" v="15"/>
          <ac:picMkLst>
            <pc:docMk/>
            <pc:sldMk cId="1869472305" sldId="370"/>
            <ac:picMk id="15" creationId="{BC092AB8-CD54-4239-A2C0-63C5CBC2BD8B}"/>
          </ac:picMkLst>
        </pc:picChg>
        <pc:picChg chg="mod topLvl">
          <ac:chgData name="Jan Fitzpatrick" userId="d1b284ec-d1dd-4765-b823-b34899491c26" providerId="ADAL" clId="{DDB88DF8-7722-4310-B8F3-50F1195C644C}" dt="2019-02-27T16:23:20.903" v="16"/>
          <ac:picMkLst>
            <pc:docMk/>
            <pc:sldMk cId="1869472305" sldId="370"/>
            <ac:picMk id="16" creationId="{0968C132-C50C-47D4-AE37-FB22AE7B9FF0}"/>
          </ac:picMkLst>
        </pc:picChg>
      </pc:sldChg>
      <pc:sldChg chg="delSp modSp">
        <pc:chgData name="Jan Fitzpatrick" userId="d1b284ec-d1dd-4765-b823-b34899491c26" providerId="ADAL" clId="{DDB88DF8-7722-4310-B8F3-50F1195C644C}" dt="2019-02-27T16:21:25.276" v="7"/>
        <pc:sldMkLst>
          <pc:docMk/>
          <pc:sldMk cId="1828266600" sldId="391"/>
        </pc:sldMkLst>
        <pc:grpChg chg="del">
          <ac:chgData name="Jan Fitzpatrick" userId="d1b284ec-d1dd-4765-b823-b34899491c26" providerId="ADAL" clId="{DDB88DF8-7722-4310-B8F3-50F1195C644C}" dt="2019-02-27T16:20:57.056" v="6" actId="165"/>
          <ac:grpSpMkLst>
            <pc:docMk/>
            <pc:sldMk cId="1828266600" sldId="391"/>
            <ac:grpSpMk id="6" creationId="{B5B5C009-25D8-4802-BE2E-6E80991D4B75}"/>
          </ac:grpSpMkLst>
        </pc:grpChg>
        <pc:picChg chg="mod topLvl">
          <ac:chgData name="Jan Fitzpatrick" userId="d1b284ec-d1dd-4765-b823-b34899491c26" providerId="ADAL" clId="{DDB88DF8-7722-4310-B8F3-50F1195C644C}" dt="2019-02-27T16:20:57.056" v="6" actId="165"/>
          <ac:picMkLst>
            <pc:docMk/>
            <pc:sldMk cId="1828266600" sldId="391"/>
            <ac:picMk id="9" creationId="{08AB3C87-23C1-4D8E-A889-3FEAFDE6C0DB}"/>
          </ac:picMkLst>
        </pc:picChg>
        <pc:picChg chg="mod topLvl">
          <ac:chgData name="Jan Fitzpatrick" userId="d1b284ec-d1dd-4765-b823-b34899491c26" providerId="ADAL" clId="{DDB88DF8-7722-4310-B8F3-50F1195C644C}" dt="2019-02-27T16:20:57.056" v="6" actId="165"/>
          <ac:picMkLst>
            <pc:docMk/>
            <pc:sldMk cId="1828266600" sldId="391"/>
            <ac:picMk id="10" creationId="{A4A5B708-53B0-4581-9B4C-C550BEEF4D04}"/>
          </ac:picMkLst>
        </pc:picChg>
        <pc:picChg chg="mod topLvl">
          <ac:chgData name="Jan Fitzpatrick" userId="d1b284ec-d1dd-4765-b823-b34899491c26" providerId="ADAL" clId="{DDB88DF8-7722-4310-B8F3-50F1195C644C}" dt="2019-02-27T16:20:57.056" v="6" actId="165"/>
          <ac:picMkLst>
            <pc:docMk/>
            <pc:sldMk cId="1828266600" sldId="391"/>
            <ac:picMk id="11" creationId="{4632A859-3292-4F02-B7B8-6C1E4D9CB45A}"/>
          </ac:picMkLst>
        </pc:picChg>
        <pc:picChg chg="mod topLvl">
          <ac:chgData name="Jan Fitzpatrick" userId="d1b284ec-d1dd-4765-b823-b34899491c26" providerId="ADAL" clId="{DDB88DF8-7722-4310-B8F3-50F1195C644C}" dt="2019-02-27T16:20:57.056" v="6" actId="165"/>
          <ac:picMkLst>
            <pc:docMk/>
            <pc:sldMk cId="1828266600" sldId="391"/>
            <ac:picMk id="12" creationId="{DE75D2F7-7E3E-4F42-9634-87FF2F01DBE2}"/>
          </ac:picMkLst>
        </pc:picChg>
        <pc:picChg chg="mod topLvl">
          <ac:chgData name="Jan Fitzpatrick" userId="d1b284ec-d1dd-4765-b823-b34899491c26" providerId="ADAL" clId="{DDB88DF8-7722-4310-B8F3-50F1195C644C}" dt="2019-02-27T16:20:57.056" v="6" actId="165"/>
          <ac:picMkLst>
            <pc:docMk/>
            <pc:sldMk cId="1828266600" sldId="391"/>
            <ac:picMk id="13" creationId="{A13B12C0-67D4-49C9-A4DD-F403B08E7FC7}"/>
          </ac:picMkLst>
        </pc:picChg>
        <pc:picChg chg="mod topLvl">
          <ac:chgData name="Jan Fitzpatrick" userId="d1b284ec-d1dd-4765-b823-b34899491c26" providerId="ADAL" clId="{DDB88DF8-7722-4310-B8F3-50F1195C644C}" dt="2019-02-27T16:20:57.056" v="6" actId="165"/>
          <ac:picMkLst>
            <pc:docMk/>
            <pc:sldMk cId="1828266600" sldId="391"/>
            <ac:picMk id="14" creationId="{0C9BE117-08EC-4E70-97B6-74AC83A31D02}"/>
          </ac:picMkLst>
        </pc:picChg>
        <pc:picChg chg="mod topLvl">
          <ac:chgData name="Jan Fitzpatrick" userId="d1b284ec-d1dd-4765-b823-b34899491c26" providerId="ADAL" clId="{DDB88DF8-7722-4310-B8F3-50F1195C644C}" dt="2019-02-27T16:20:57.056" v="6" actId="165"/>
          <ac:picMkLst>
            <pc:docMk/>
            <pc:sldMk cId="1828266600" sldId="391"/>
            <ac:picMk id="15" creationId="{9B7D8C94-CC1F-4D1D-A7B0-5094D3F047EE}"/>
          </ac:picMkLst>
        </pc:picChg>
        <pc:picChg chg="mod topLvl">
          <ac:chgData name="Jan Fitzpatrick" userId="d1b284ec-d1dd-4765-b823-b34899491c26" providerId="ADAL" clId="{DDB88DF8-7722-4310-B8F3-50F1195C644C}" dt="2019-02-27T16:20:57.056" v="6" actId="165"/>
          <ac:picMkLst>
            <pc:docMk/>
            <pc:sldMk cId="1828266600" sldId="391"/>
            <ac:picMk id="16" creationId="{E316315A-30F3-409D-9B3F-CB25489091BA}"/>
          </ac:picMkLst>
        </pc:picChg>
        <pc:picChg chg="mod topLvl">
          <ac:chgData name="Jan Fitzpatrick" userId="d1b284ec-d1dd-4765-b823-b34899491c26" providerId="ADAL" clId="{DDB88DF8-7722-4310-B8F3-50F1195C644C}" dt="2019-02-27T16:20:57.056" v="6" actId="165"/>
          <ac:picMkLst>
            <pc:docMk/>
            <pc:sldMk cId="1828266600" sldId="391"/>
            <ac:picMk id="17" creationId="{CBC0C1B3-DEC6-4B78-8539-F92BD9BD6FDB}"/>
          </ac:picMkLst>
        </pc:picChg>
        <pc:picChg chg="mod topLvl">
          <ac:chgData name="Jan Fitzpatrick" userId="d1b284ec-d1dd-4765-b823-b34899491c26" providerId="ADAL" clId="{DDB88DF8-7722-4310-B8F3-50F1195C644C}" dt="2019-02-27T16:20:57.056" v="6" actId="165"/>
          <ac:picMkLst>
            <pc:docMk/>
            <pc:sldMk cId="1828266600" sldId="391"/>
            <ac:picMk id="20" creationId="{65E643C7-4E1F-4CE3-8CC6-1A1B4F1DEBC7}"/>
          </ac:picMkLst>
        </pc:picChg>
        <pc:picChg chg="mod topLvl">
          <ac:chgData name="Jan Fitzpatrick" userId="d1b284ec-d1dd-4765-b823-b34899491c26" providerId="ADAL" clId="{DDB88DF8-7722-4310-B8F3-50F1195C644C}" dt="2019-02-27T16:21:25.276" v="7"/>
          <ac:picMkLst>
            <pc:docMk/>
            <pc:sldMk cId="1828266600" sldId="391"/>
            <ac:picMk id="21" creationId="{7D66E884-A044-4C8D-8CCE-56B5DDCC3188}"/>
          </ac:picMkLst>
        </pc:picChg>
      </pc:sldChg>
      <pc:sldChg chg="del">
        <pc:chgData name="Jan Fitzpatrick" userId="d1b284ec-d1dd-4765-b823-b34899491c26" providerId="ADAL" clId="{DDB88DF8-7722-4310-B8F3-50F1195C644C}" dt="2019-02-27T16:24:31.545" v="22" actId="2696"/>
        <pc:sldMkLst>
          <pc:docMk/>
          <pc:sldMk cId="1230922304" sldId="392"/>
        </pc:sldMkLst>
      </pc:sldChg>
      <pc:sldChg chg="modSp">
        <pc:chgData name="Jan Fitzpatrick" userId="d1b284ec-d1dd-4765-b823-b34899491c26" providerId="ADAL" clId="{DDB88DF8-7722-4310-B8F3-50F1195C644C}" dt="2019-02-28T10:21:43.868" v="227" actId="6549"/>
        <pc:sldMkLst>
          <pc:docMk/>
          <pc:sldMk cId="4086956882" sldId="393"/>
        </pc:sldMkLst>
        <pc:graphicFrameChg chg="mod modGraphic">
          <ac:chgData name="Jan Fitzpatrick" userId="d1b284ec-d1dd-4765-b823-b34899491c26" providerId="ADAL" clId="{DDB88DF8-7722-4310-B8F3-50F1195C644C}" dt="2019-02-28T10:21:43.868" v="227" actId="6549"/>
          <ac:graphicFrameMkLst>
            <pc:docMk/>
            <pc:sldMk cId="4086956882" sldId="393"/>
            <ac:graphicFrameMk id="6" creationId="{FC23A347-3CD1-4870-8414-2E3140E0E741}"/>
          </ac:graphicFrameMkLst>
        </pc:graphicFrameChg>
      </pc:sldChg>
      <pc:sldChg chg="del">
        <pc:chgData name="Jan Fitzpatrick" userId="d1b284ec-d1dd-4765-b823-b34899491c26" providerId="ADAL" clId="{DDB88DF8-7722-4310-B8F3-50F1195C644C}" dt="2019-02-27T16:35:04.922" v="78" actId="2696"/>
        <pc:sldMkLst>
          <pc:docMk/>
          <pc:sldMk cId="2522845141" sldId="395"/>
        </pc:sldMkLst>
      </pc:sldChg>
      <pc:sldChg chg="delSp modSp">
        <pc:chgData name="Jan Fitzpatrick" userId="d1b284ec-d1dd-4765-b823-b34899491c26" providerId="ADAL" clId="{DDB88DF8-7722-4310-B8F3-50F1195C644C}" dt="2019-02-27T16:37:26.994" v="86" actId="572"/>
        <pc:sldMkLst>
          <pc:docMk/>
          <pc:sldMk cId="2655823210" sldId="396"/>
        </pc:sldMkLst>
        <pc:graphicFrameChg chg="mod">
          <ac:chgData name="Jan Fitzpatrick" userId="d1b284ec-d1dd-4765-b823-b34899491c26" providerId="ADAL" clId="{DDB88DF8-7722-4310-B8F3-50F1195C644C}" dt="2019-02-27T16:37:26.994" v="86" actId="572"/>
          <ac:graphicFrameMkLst>
            <pc:docMk/>
            <pc:sldMk cId="2655823210" sldId="396"/>
            <ac:graphicFrameMk id="6" creationId="{9E9AA19F-15DF-47FB-9267-1BFDCE0C501E}"/>
          </ac:graphicFrameMkLst>
        </pc:graphicFrameChg>
        <pc:picChg chg="del">
          <ac:chgData name="Jan Fitzpatrick" userId="d1b284ec-d1dd-4765-b823-b34899491c26" providerId="ADAL" clId="{DDB88DF8-7722-4310-B8F3-50F1195C644C}" dt="2019-02-27T16:35:15.732" v="79" actId="478"/>
          <ac:picMkLst>
            <pc:docMk/>
            <pc:sldMk cId="2655823210" sldId="396"/>
            <ac:picMk id="3" creationId="{62DE619A-9C2A-41C4-B269-19463CBDADAE}"/>
          </ac:picMkLst>
        </pc:picChg>
      </pc:sldChg>
      <pc:sldChg chg="modSp">
        <pc:chgData name="Jan Fitzpatrick" userId="d1b284ec-d1dd-4765-b823-b34899491c26" providerId="ADAL" clId="{DDB88DF8-7722-4310-B8F3-50F1195C644C}" dt="2019-02-27T16:37:43.788" v="87"/>
        <pc:sldMkLst>
          <pc:docMk/>
          <pc:sldMk cId="3433595759" sldId="397"/>
        </pc:sldMkLst>
        <pc:graphicFrameChg chg="mod">
          <ac:chgData name="Jan Fitzpatrick" userId="d1b284ec-d1dd-4765-b823-b34899491c26" providerId="ADAL" clId="{DDB88DF8-7722-4310-B8F3-50F1195C644C}" dt="2019-02-27T16:37:43.788" v="87"/>
          <ac:graphicFrameMkLst>
            <pc:docMk/>
            <pc:sldMk cId="3433595759" sldId="397"/>
            <ac:graphicFrameMk id="6" creationId="{9E9AA19F-15DF-47FB-9267-1BFDCE0C501E}"/>
          </ac:graphicFrameMkLst>
        </pc:graphicFrameChg>
      </pc:sldChg>
      <pc:sldChg chg="delSp modSp">
        <pc:chgData name="Jan Fitzpatrick" userId="d1b284ec-d1dd-4765-b823-b34899491c26" providerId="ADAL" clId="{DDB88DF8-7722-4310-B8F3-50F1195C644C}" dt="2019-02-27T16:41:36.470" v="173"/>
        <pc:sldMkLst>
          <pc:docMk/>
          <pc:sldMk cId="908527601" sldId="398"/>
        </pc:sldMkLst>
        <pc:spChg chg="mod topLvl">
          <ac:chgData name="Jan Fitzpatrick" userId="d1b284ec-d1dd-4765-b823-b34899491c26" providerId="ADAL" clId="{DDB88DF8-7722-4310-B8F3-50F1195C644C}" dt="2019-02-27T16:39:41.247" v="165" actId="165"/>
          <ac:spMkLst>
            <pc:docMk/>
            <pc:sldMk cId="908527601" sldId="398"/>
            <ac:spMk id="10" creationId="{FC8CCDF6-1F33-4C79-941D-DE2E9681E018}"/>
          </ac:spMkLst>
        </pc:spChg>
        <pc:spChg chg="mod topLvl">
          <ac:chgData name="Jan Fitzpatrick" userId="d1b284ec-d1dd-4765-b823-b34899491c26" providerId="ADAL" clId="{DDB88DF8-7722-4310-B8F3-50F1195C644C}" dt="2019-02-27T16:39:41.247" v="165" actId="165"/>
          <ac:spMkLst>
            <pc:docMk/>
            <pc:sldMk cId="908527601" sldId="398"/>
            <ac:spMk id="11" creationId="{BBF62B01-CE8B-4481-9642-1C00ACB18EE0}"/>
          </ac:spMkLst>
        </pc:spChg>
        <pc:spChg chg="mod topLvl">
          <ac:chgData name="Jan Fitzpatrick" userId="d1b284ec-d1dd-4765-b823-b34899491c26" providerId="ADAL" clId="{DDB88DF8-7722-4310-B8F3-50F1195C644C}" dt="2019-02-27T16:39:41.247" v="165" actId="165"/>
          <ac:spMkLst>
            <pc:docMk/>
            <pc:sldMk cId="908527601" sldId="398"/>
            <ac:spMk id="12" creationId="{59832370-A13D-486A-B5C1-BE1C56AB8D58}"/>
          </ac:spMkLst>
        </pc:spChg>
        <pc:spChg chg="mod topLvl">
          <ac:chgData name="Jan Fitzpatrick" userId="d1b284ec-d1dd-4765-b823-b34899491c26" providerId="ADAL" clId="{DDB88DF8-7722-4310-B8F3-50F1195C644C}" dt="2019-02-27T16:39:41.247" v="165" actId="165"/>
          <ac:spMkLst>
            <pc:docMk/>
            <pc:sldMk cId="908527601" sldId="398"/>
            <ac:spMk id="13" creationId="{01129A36-1732-4487-ADFC-851AD8134668}"/>
          </ac:spMkLst>
        </pc:spChg>
        <pc:spChg chg="mod">
          <ac:chgData name="Jan Fitzpatrick" userId="d1b284ec-d1dd-4765-b823-b34899491c26" providerId="ADAL" clId="{DDB88DF8-7722-4310-B8F3-50F1195C644C}" dt="2019-02-27T16:39:29.812" v="164" actId="207"/>
          <ac:spMkLst>
            <pc:docMk/>
            <pc:sldMk cId="908527601" sldId="398"/>
            <ac:spMk id="19" creationId="{5252A847-DE45-4FA3-A1F8-EEBEB845FF8E}"/>
          </ac:spMkLst>
        </pc:spChg>
        <pc:grpChg chg="del">
          <ac:chgData name="Jan Fitzpatrick" userId="d1b284ec-d1dd-4765-b823-b34899491c26" providerId="ADAL" clId="{DDB88DF8-7722-4310-B8F3-50F1195C644C}" dt="2019-02-27T16:39:41.247" v="165" actId="165"/>
          <ac:grpSpMkLst>
            <pc:docMk/>
            <pc:sldMk cId="908527601" sldId="398"/>
            <ac:grpSpMk id="6" creationId="{C3F5BED1-32C2-4B24-A113-169501BBF23B}"/>
          </ac:grpSpMkLst>
        </pc:grpChg>
        <pc:grpChg chg="mod topLvl">
          <ac:chgData name="Jan Fitzpatrick" userId="d1b284ec-d1dd-4765-b823-b34899491c26" providerId="ADAL" clId="{DDB88DF8-7722-4310-B8F3-50F1195C644C}" dt="2019-02-27T16:39:41.247" v="165" actId="165"/>
          <ac:grpSpMkLst>
            <pc:docMk/>
            <pc:sldMk cId="908527601" sldId="398"/>
            <ac:grpSpMk id="9" creationId="{EB5D7FDC-F63F-4AC0-BB7B-8849959D7BAA}"/>
          </ac:grpSpMkLst>
        </pc:grpChg>
        <pc:picChg chg="mod topLvl">
          <ac:chgData name="Jan Fitzpatrick" userId="d1b284ec-d1dd-4765-b823-b34899491c26" providerId="ADAL" clId="{DDB88DF8-7722-4310-B8F3-50F1195C644C}" dt="2019-02-27T16:39:41.247" v="165" actId="165"/>
          <ac:picMkLst>
            <pc:docMk/>
            <pc:sldMk cId="908527601" sldId="398"/>
            <ac:picMk id="14" creationId="{3D8F5A8E-01E2-4B48-9254-E448469E740C}"/>
          </ac:picMkLst>
        </pc:picChg>
        <pc:picChg chg="mod topLvl">
          <ac:chgData name="Jan Fitzpatrick" userId="d1b284ec-d1dd-4765-b823-b34899491c26" providerId="ADAL" clId="{DDB88DF8-7722-4310-B8F3-50F1195C644C}" dt="2019-02-27T16:39:41.247" v="165" actId="165"/>
          <ac:picMkLst>
            <pc:docMk/>
            <pc:sldMk cId="908527601" sldId="398"/>
            <ac:picMk id="15" creationId="{6B097D85-2D7B-4961-9495-0445AD6544AB}"/>
          </ac:picMkLst>
        </pc:picChg>
        <pc:picChg chg="mod topLvl">
          <ac:chgData name="Jan Fitzpatrick" userId="d1b284ec-d1dd-4765-b823-b34899491c26" providerId="ADAL" clId="{DDB88DF8-7722-4310-B8F3-50F1195C644C}" dt="2019-02-27T16:39:41.247" v="165" actId="165"/>
          <ac:picMkLst>
            <pc:docMk/>
            <pc:sldMk cId="908527601" sldId="398"/>
            <ac:picMk id="16" creationId="{2F9C67D0-8E08-4433-A341-C8EC946537CF}"/>
          </ac:picMkLst>
        </pc:picChg>
        <pc:picChg chg="mod topLvl">
          <ac:chgData name="Jan Fitzpatrick" userId="d1b284ec-d1dd-4765-b823-b34899491c26" providerId="ADAL" clId="{DDB88DF8-7722-4310-B8F3-50F1195C644C}" dt="2019-02-27T16:41:16.629" v="170"/>
          <ac:picMkLst>
            <pc:docMk/>
            <pc:sldMk cId="908527601" sldId="398"/>
            <ac:picMk id="17" creationId="{98CBA4BB-4D91-48DC-9E3D-809AAE6EEB5C}"/>
          </ac:picMkLst>
        </pc:picChg>
        <pc:picChg chg="mod topLvl">
          <ac:chgData name="Jan Fitzpatrick" userId="d1b284ec-d1dd-4765-b823-b34899491c26" providerId="ADAL" clId="{DDB88DF8-7722-4310-B8F3-50F1195C644C}" dt="2019-02-27T16:41:36.470" v="173"/>
          <ac:picMkLst>
            <pc:docMk/>
            <pc:sldMk cId="908527601" sldId="398"/>
            <ac:picMk id="20" creationId="{17660035-64FC-4F89-B84F-D788BB2B8DDA}"/>
          </ac:picMkLst>
        </pc:picChg>
      </pc:sldChg>
      <pc:sldChg chg="add">
        <pc:chgData name="Jan Fitzpatrick" userId="d1b284ec-d1dd-4765-b823-b34899491c26" providerId="ADAL" clId="{DDB88DF8-7722-4310-B8F3-50F1195C644C}" dt="2019-02-27T16:18:00.434" v="0"/>
        <pc:sldMkLst>
          <pc:docMk/>
          <pc:sldMk cId="2772369368" sldId="399"/>
        </pc:sldMkLst>
      </pc:sldChg>
      <pc:sldChg chg="modSp add">
        <pc:chgData name="Jan Fitzpatrick" userId="d1b284ec-d1dd-4765-b823-b34899491c26" providerId="ADAL" clId="{DDB88DF8-7722-4310-B8F3-50F1195C644C}" dt="2019-02-27T16:24:11.548" v="21" actId="403"/>
        <pc:sldMkLst>
          <pc:docMk/>
          <pc:sldMk cId="3216582061" sldId="400"/>
        </pc:sldMkLst>
        <pc:graphicFrameChg chg="modGraphic">
          <ac:chgData name="Jan Fitzpatrick" userId="d1b284ec-d1dd-4765-b823-b34899491c26" providerId="ADAL" clId="{DDB88DF8-7722-4310-B8F3-50F1195C644C}" dt="2019-02-27T16:24:11.548" v="21" actId="403"/>
          <ac:graphicFrameMkLst>
            <pc:docMk/>
            <pc:sldMk cId="3216582061" sldId="400"/>
            <ac:graphicFrameMk id="6" creationId="{7969C117-81FC-4750-ACC4-D13998AC6B8F}"/>
          </ac:graphicFrameMkLst>
        </pc:graphicFrameChg>
      </pc:sldChg>
      <pc:sldChg chg="addSp modSp add del">
        <pc:chgData name="Jan Fitzpatrick" userId="d1b284ec-d1dd-4765-b823-b34899491c26" providerId="ADAL" clId="{DDB88DF8-7722-4310-B8F3-50F1195C644C}" dt="2019-02-27T16:33:57.566" v="74" actId="2696"/>
        <pc:sldMkLst>
          <pc:docMk/>
          <pc:sldMk cId="1157202392" sldId="401"/>
        </pc:sldMkLst>
        <pc:picChg chg="add mod modCrop">
          <ac:chgData name="Jan Fitzpatrick" userId="d1b284ec-d1dd-4765-b823-b34899491c26" providerId="ADAL" clId="{DDB88DF8-7722-4310-B8F3-50F1195C644C}" dt="2019-02-27T16:30:15.813" v="40"/>
          <ac:picMkLst>
            <pc:docMk/>
            <pc:sldMk cId="1157202392" sldId="401"/>
            <ac:picMk id="3" creationId="{1AA2B96A-7B73-4E9B-991E-08C595820C72}"/>
          </ac:picMkLst>
        </pc:picChg>
      </pc:sldChg>
      <pc:sldChg chg="modSp add">
        <pc:chgData name="Jan Fitzpatrick" userId="d1b284ec-d1dd-4765-b823-b34899491c26" providerId="ADAL" clId="{DDB88DF8-7722-4310-B8F3-50F1195C644C}" dt="2019-02-27T16:34:53.935" v="77"/>
        <pc:sldMkLst>
          <pc:docMk/>
          <pc:sldMk cId="2875813085" sldId="401"/>
        </pc:sldMkLst>
        <pc:spChg chg="mod">
          <ac:chgData name="Jan Fitzpatrick" userId="d1b284ec-d1dd-4765-b823-b34899491c26" providerId="ADAL" clId="{DDB88DF8-7722-4310-B8F3-50F1195C644C}" dt="2019-02-27T16:34:53.935" v="77"/>
          <ac:spMkLst>
            <pc:docMk/>
            <pc:sldMk cId="2875813085" sldId="401"/>
            <ac:spMk id="19" creationId="{5252A847-DE45-4FA3-A1F8-EEBEB845FF8E}"/>
          </ac:spMkLst>
        </pc:spChg>
      </pc:sldChg>
      <pc:sldChg chg="addSp delSp modSp add">
        <pc:chgData name="Jan Fitzpatrick" userId="d1b284ec-d1dd-4765-b823-b34899491c26" providerId="ADAL" clId="{DDB88DF8-7722-4310-B8F3-50F1195C644C}" dt="2019-02-27T16:42:31.251" v="181"/>
        <pc:sldMkLst>
          <pc:docMk/>
          <pc:sldMk cId="2498475229" sldId="402"/>
        </pc:sldMkLst>
        <pc:spChg chg="mod topLvl">
          <ac:chgData name="Jan Fitzpatrick" userId="d1b284ec-d1dd-4765-b823-b34899491c26" providerId="ADAL" clId="{DDB88DF8-7722-4310-B8F3-50F1195C644C}" dt="2019-02-27T16:42:24.905" v="178" actId="165"/>
          <ac:spMkLst>
            <pc:docMk/>
            <pc:sldMk cId="2498475229" sldId="402"/>
            <ac:spMk id="10" creationId="{FC8CCDF6-1F33-4C79-941D-DE2E9681E018}"/>
          </ac:spMkLst>
        </pc:spChg>
        <pc:spChg chg="mod topLvl">
          <ac:chgData name="Jan Fitzpatrick" userId="d1b284ec-d1dd-4765-b823-b34899491c26" providerId="ADAL" clId="{DDB88DF8-7722-4310-B8F3-50F1195C644C}" dt="2019-02-27T16:42:24.905" v="178" actId="165"/>
          <ac:spMkLst>
            <pc:docMk/>
            <pc:sldMk cId="2498475229" sldId="402"/>
            <ac:spMk id="11" creationId="{BBF62B01-CE8B-4481-9642-1C00ACB18EE0}"/>
          </ac:spMkLst>
        </pc:spChg>
        <pc:spChg chg="mod topLvl">
          <ac:chgData name="Jan Fitzpatrick" userId="d1b284ec-d1dd-4765-b823-b34899491c26" providerId="ADAL" clId="{DDB88DF8-7722-4310-B8F3-50F1195C644C}" dt="2019-02-27T16:42:24.905" v="178" actId="165"/>
          <ac:spMkLst>
            <pc:docMk/>
            <pc:sldMk cId="2498475229" sldId="402"/>
            <ac:spMk id="12" creationId="{59832370-A13D-486A-B5C1-BE1C56AB8D58}"/>
          </ac:spMkLst>
        </pc:spChg>
        <pc:spChg chg="mod topLvl">
          <ac:chgData name="Jan Fitzpatrick" userId="d1b284ec-d1dd-4765-b823-b34899491c26" providerId="ADAL" clId="{DDB88DF8-7722-4310-B8F3-50F1195C644C}" dt="2019-02-27T16:42:24.905" v="178" actId="165"/>
          <ac:spMkLst>
            <pc:docMk/>
            <pc:sldMk cId="2498475229" sldId="402"/>
            <ac:spMk id="13" creationId="{01129A36-1732-4487-ADFC-851AD8134668}"/>
          </ac:spMkLst>
        </pc:spChg>
        <pc:grpChg chg="del">
          <ac:chgData name="Jan Fitzpatrick" userId="d1b284ec-d1dd-4765-b823-b34899491c26" providerId="ADAL" clId="{DDB88DF8-7722-4310-B8F3-50F1195C644C}" dt="2019-02-27T16:42:24.905" v="178" actId="165"/>
          <ac:grpSpMkLst>
            <pc:docMk/>
            <pc:sldMk cId="2498475229" sldId="402"/>
            <ac:grpSpMk id="6" creationId="{C3F5BED1-32C2-4B24-A113-169501BBF23B}"/>
          </ac:grpSpMkLst>
        </pc:grpChg>
        <pc:grpChg chg="mod topLvl">
          <ac:chgData name="Jan Fitzpatrick" userId="d1b284ec-d1dd-4765-b823-b34899491c26" providerId="ADAL" clId="{DDB88DF8-7722-4310-B8F3-50F1195C644C}" dt="2019-02-27T16:42:24.905" v="178" actId="165"/>
          <ac:grpSpMkLst>
            <pc:docMk/>
            <pc:sldMk cId="2498475229" sldId="402"/>
            <ac:grpSpMk id="9" creationId="{EB5D7FDC-F63F-4AC0-BB7B-8849959D7BAA}"/>
          </ac:grpSpMkLst>
        </pc:grpChg>
        <pc:picChg chg="mod topLvl">
          <ac:chgData name="Jan Fitzpatrick" userId="d1b284ec-d1dd-4765-b823-b34899491c26" providerId="ADAL" clId="{DDB88DF8-7722-4310-B8F3-50F1195C644C}" dt="2019-02-27T16:42:24.905" v="178" actId="165"/>
          <ac:picMkLst>
            <pc:docMk/>
            <pc:sldMk cId="2498475229" sldId="402"/>
            <ac:picMk id="14" creationId="{3D8F5A8E-01E2-4B48-9254-E448469E740C}"/>
          </ac:picMkLst>
        </pc:picChg>
        <pc:picChg chg="mod topLvl">
          <ac:chgData name="Jan Fitzpatrick" userId="d1b284ec-d1dd-4765-b823-b34899491c26" providerId="ADAL" clId="{DDB88DF8-7722-4310-B8F3-50F1195C644C}" dt="2019-02-27T16:42:24.905" v="178" actId="165"/>
          <ac:picMkLst>
            <pc:docMk/>
            <pc:sldMk cId="2498475229" sldId="402"/>
            <ac:picMk id="15" creationId="{6B097D85-2D7B-4961-9495-0445AD6544AB}"/>
          </ac:picMkLst>
        </pc:picChg>
        <pc:picChg chg="mod topLvl">
          <ac:chgData name="Jan Fitzpatrick" userId="d1b284ec-d1dd-4765-b823-b34899491c26" providerId="ADAL" clId="{DDB88DF8-7722-4310-B8F3-50F1195C644C}" dt="2019-02-27T16:42:24.905" v="178" actId="165"/>
          <ac:picMkLst>
            <pc:docMk/>
            <pc:sldMk cId="2498475229" sldId="402"/>
            <ac:picMk id="16" creationId="{2F9C67D0-8E08-4433-A341-C8EC946537CF}"/>
          </ac:picMkLst>
        </pc:picChg>
        <pc:picChg chg="del mod topLvl">
          <ac:chgData name="Jan Fitzpatrick" userId="d1b284ec-d1dd-4765-b823-b34899491c26" providerId="ADAL" clId="{DDB88DF8-7722-4310-B8F3-50F1195C644C}" dt="2019-02-27T16:42:29.359" v="180" actId="478"/>
          <ac:picMkLst>
            <pc:docMk/>
            <pc:sldMk cId="2498475229" sldId="402"/>
            <ac:picMk id="17" creationId="{98CBA4BB-4D91-48DC-9E3D-809AAE6EEB5C}"/>
          </ac:picMkLst>
        </pc:picChg>
        <pc:picChg chg="del mod topLvl">
          <ac:chgData name="Jan Fitzpatrick" userId="d1b284ec-d1dd-4765-b823-b34899491c26" providerId="ADAL" clId="{DDB88DF8-7722-4310-B8F3-50F1195C644C}" dt="2019-02-27T16:42:28.338" v="179" actId="478"/>
          <ac:picMkLst>
            <pc:docMk/>
            <pc:sldMk cId="2498475229" sldId="402"/>
            <ac:picMk id="20" creationId="{17660035-64FC-4F89-B84F-D788BB2B8DDA}"/>
          </ac:picMkLst>
        </pc:picChg>
        <pc:picChg chg="add">
          <ac:chgData name="Jan Fitzpatrick" userId="d1b284ec-d1dd-4765-b823-b34899491c26" providerId="ADAL" clId="{DDB88DF8-7722-4310-B8F3-50F1195C644C}" dt="2019-02-27T16:42:31.251" v="181"/>
          <ac:picMkLst>
            <pc:docMk/>
            <pc:sldMk cId="2498475229" sldId="402"/>
            <ac:picMk id="23" creationId="{A8B50EB1-4692-434D-BDFC-C9B658928A67}"/>
          </ac:picMkLst>
        </pc:picChg>
        <pc:picChg chg="add">
          <ac:chgData name="Jan Fitzpatrick" userId="d1b284ec-d1dd-4765-b823-b34899491c26" providerId="ADAL" clId="{DDB88DF8-7722-4310-B8F3-50F1195C644C}" dt="2019-02-27T16:42:31.251" v="181"/>
          <ac:picMkLst>
            <pc:docMk/>
            <pc:sldMk cId="2498475229" sldId="402"/>
            <ac:picMk id="24" creationId="{9AF47B56-13B0-4A1C-AC0B-93841C8C3123}"/>
          </ac:picMkLst>
        </pc:picChg>
      </pc:sldChg>
      <pc:sldChg chg="add del">
        <pc:chgData name="Jan Fitzpatrick" userId="d1b284ec-d1dd-4765-b823-b34899491c26" providerId="ADAL" clId="{DDB88DF8-7722-4310-B8F3-50F1195C644C}" dt="2019-02-27T16:34:31.411" v="75" actId="2696"/>
        <pc:sldMkLst>
          <pc:docMk/>
          <pc:sldMk cId="2920264716" sldId="402"/>
        </pc:sldMkLst>
      </pc:sldChg>
    </pc:docChg>
  </pc:docChgLst>
  <pc:docChgLst>
    <pc:chgData name="Faye Taylor" userId="32266afe-4e54-4012-9703-e1912c09c24c" providerId="ADAL" clId="{90C636E9-64A2-47C4-98B7-928D5804956F}"/>
    <pc:docChg chg="undo modSld">
      <pc:chgData name="Faye Taylor" userId="32266afe-4e54-4012-9703-e1912c09c24c" providerId="ADAL" clId="{90C636E9-64A2-47C4-98B7-928D5804956F}" dt="2019-02-11T09:32:52.213" v="9" actId="2711"/>
      <pc:docMkLst>
        <pc:docMk/>
      </pc:docMkLst>
      <pc:sldChg chg="modSp">
        <pc:chgData name="Faye Taylor" userId="32266afe-4e54-4012-9703-e1912c09c24c" providerId="ADAL" clId="{90C636E9-64A2-47C4-98B7-928D5804956F}" dt="2019-02-11T09:32:52.213" v="9" actId="2711"/>
        <pc:sldMkLst>
          <pc:docMk/>
          <pc:sldMk cId="2637481266" sldId="256"/>
        </pc:sldMkLst>
        <pc:spChg chg="mod">
          <ac:chgData name="Faye Taylor" userId="32266afe-4e54-4012-9703-e1912c09c24c" providerId="ADAL" clId="{90C636E9-64A2-47C4-98B7-928D5804956F}" dt="2019-02-11T09:32:52.213" v="9" actId="2711"/>
          <ac:spMkLst>
            <pc:docMk/>
            <pc:sldMk cId="2637481266" sldId="256"/>
            <ac:spMk id="19" creationId="{5252A847-DE45-4FA3-A1F8-EEBEB845FF8E}"/>
          </ac:spMkLst>
        </pc:spChg>
      </pc:sldChg>
    </pc:docChg>
  </pc:docChgLst>
  <pc:docChgLst>
    <pc:chgData name="Ashleigh Sobol" userId="8430f2a2-602f-4dde-a79b-412efd9dd8bf" providerId="ADAL" clId="{34758F4D-0547-41DC-A1A9-D0C994561C99}"/>
    <pc:docChg chg="modSld">
      <pc:chgData name="Ashleigh Sobol" userId="8430f2a2-602f-4dde-a79b-412efd9dd8bf" providerId="ADAL" clId="{34758F4D-0547-41DC-A1A9-D0C994561C99}" dt="2019-01-03T09:23:53.265" v="0"/>
      <pc:docMkLst>
        <pc:docMk/>
      </pc:docMkLst>
      <pc:sldChg chg="modSp">
        <pc:chgData name="Ashleigh Sobol" userId="8430f2a2-602f-4dde-a79b-412efd9dd8bf" providerId="ADAL" clId="{34758F4D-0547-41DC-A1A9-D0C994561C99}" dt="2019-01-03T09:23:53.265" v="0"/>
        <pc:sldMkLst>
          <pc:docMk/>
          <pc:sldMk cId="2637481266" sldId="256"/>
        </pc:sldMkLst>
        <pc:spChg chg="mod">
          <ac:chgData name="Ashleigh Sobol" userId="8430f2a2-602f-4dde-a79b-412efd9dd8bf" providerId="ADAL" clId="{34758F4D-0547-41DC-A1A9-D0C994561C99}" dt="2019-01-03T09:23:53.265" v="0"/>
          <ac:spMkLst>
            <pc:docMk/>
            <pc:sldMk cId="2637481266" sldId="256"/>
            <ac:spMk id="19" creationId="{5252A847-DE45-4FA3-A1F8-EEBEB845FF8E}"/>
          </ac:spMkLst>
        </pc:spChg>
      </pc:sldChg>
    </pc:docChg>
  </pc:docChgLst>
  <pc:docChgLst>
    <pc:chgData name="Louise Pezzaioli" userId="360b41a0-b242-48d2-b707-f5fa57585d53" providerId="ADAL" clId="{26F992EB-FC93-4751-B7DF-A8F21B482A43}"/>
  </pc:docChgLst>
  <pc:docChgLst>
    <pc:chgData name="Ashleigh Sobol" userId="8430f2a2-602f-4dde-a79b-412efd9dd8bf" providerId="ADAL" clId="{4E762FB4-02C7-4155-A12A-4ED79F828FBE}"/>
  </pc:docChgLst>
  <pc:docChgLst>
    <pc:chgData name="Eleanor Simpson" userId="975f5492-d74c-431c-90fe-9bfc34b8124b" providerId="ADAL" clId="{279B4DF5-D5D4-4BF3-A922-7BF1A5309798}"/>
    <pc:docChg chg="custSel modSld">
      <pc:chgData name="Eleanor Simpson" userId="975f5492-d74c-431c-90fe-9bfc34b8124b" providerId="ADAL" clId="{279B4DF5-D5D4-4BF3-A922-7BF1A5309798}" dt="2019-02-27T11:32:06.456" v="11" actId="20577"/>
      <pc:docMkLst>
        <pc:docMk/>
      </pc:docMkLst>
      <pc:sldChg chg="modSp">
        <pc:chgData name="Eleanor Simpson" userId="975f5492-d74c-431c-90fe-9bfc34b8124b" providerId="ADAL" clId="{279B4DF5-D5D4-4BF3-A922-7BF1A5309798}" dt="2019-02-27T11:32:06.456" v="11" actId="20577"/>
        <pc:sldMkLst>
          <pc:docMk/>
          <pc:sldMk cId="2637481266" sldId="256"/>
        </pc:sldMkLst>
        <pc:spChg chg="mod">
          <ac:chgData name="Eleanor Simpson" userId="975f5492-d74c-431c-90fe-9bfc34b8124b" providerId="ADAL" clId="{279B4DF5-D5D4-4BF3-A922-7BF1A5309798}" dt="2019-02-27T11:32:06.456" v="11" actId="20577"/>
          <ac:spMkLst>
            <pc:docMk/>
            <pc:sldMk cId="2637481266" sldId="256"/>
            <ac:spMk id="19" creationId="{5252A847-DE45-4FA3-A1F8-EEBEB845FF8E}"/>
          </ac:spMkLst>
        </pc:spChg>
      </pc:sldChg>
      <pc:sldChg chg="modSp">
        <pc:chgData name="Eleanor Simpson" userId="975f5492-d74c-431c-90fe-9bfc34b8124b" providerId="ADAL" clId="{279B4DF5-D5D4-4BF3-A922-7BF1A5309798}" dt="2019-02-27T11:29:48.429" v="6" actId="1582"/>
        <pc:sldMkLst>
          <pc:docMk/>
          <pc:sldMk cId="636014570" sldId="314"/>
        </pc:sldMkLst>
        <pc:spChg chg="mod">
          <ac:chgData name="Eleanor Simpson" userId="975f5492-d74c-431c-90fe-9bfc34b8124b" providerId="ADAL" clId="{279B4DF5-D5D4-4BF3-A922-7BF1A5309798}" dt="2019-02-27T11:29:48.429" v="6" actId="1582"/>
          <ac:spMkLst>
            <pc:docMk/>
            <pc:sldMk cId="636014570" sldId="314"/>
            <ac:spMk id="11" creationId="{BBF62B01-CE8B-4481-9642-1C00ACB18EE0}"/>
          </ac:spMkLst>
        </pc:spChg>
        <pc:spChg chg="mod">
          <ac:chgData name="Eleanor Simpson" userId="975f5492-d74c-431c-90fe-9bfc34b8124b" providerId="ADAL" clId="{279B4DF5-D5D4-4BF3-A922-7BF1A5309798}" dt="2019-02-27T11:29:48.429" v="6" actId="1582"/>
          <ac:spMkLst>
            <pc:docMk/>
            <pc:sldMk cId="636014570" sldId="314"/>
            <ac:spMk id="22" creationId="{CB7B59D4-8582-4AAB-BCF5-B084B0C31A48}"/>
          </ac:spMkLst>
        </pc:spChg>
      </pc:sldChg>
      <pc:sldChg chg="modSp">
        <pc:chgData name="Eleanor Simpson" userId="975f5492-d74c-431c-90fe-9bfc34b8124b" providerId="ADAL" clId="{279B4DF5-D5D4-4BF3-A922-7BF1A5309798}" dt="2019-02-27T11:27:53.880" v="0" actId="207"/>
        <pc:sldMkLst>
          <pc:docMk/>
          <pc:sldMk cId="332354265" sldId="366"/>
        </pc:sldMkLst>
        <pc:spChg chg="mod">
          <ac:chgData name="Eleanor Simpson" userId="975f5492-d74c-431c-90fe-9bfc34b8124b" providerId="ADAL" clId="{279B4DF5-D5D4-4BF3-A922-7BF1A5309798}" dt="2019-02-27T11:27:53.880" v="0" actId="207"/>
          <ac:spMkLst>
            <pc:docMk/>
            <pc:sldMk cId="332354265" sldId="366"/>
            <ac:spMk id="19" creationId="{5252A847-DE45-4FA3-A1F8-EEBEB845FF8E}"/>
          </ac:spMkLst>
        </pc:spChg>
      </pc:sldChg>
      <pc:sldChg chg="modSp">
        <pc:chgData name="Eleanor Simpson" userId="975f5492-d74c-431c-90fe-9bfc34b8124b" providerId="ADAL" clId="{279B4DF5-D5D4-4BF3-A922-7BF1A5309798}" dt="2019-02-27T11:30:47.226" v="9" actId="1582"/>
        <pc:sldMkLst>
          <pc:docMk/>
          <pc:sldMk cId="1340733009" sldId="369"/>
        </pc:sldMkLst>
        <pc:spChg chg="mod">
          <ac:chgData name="Eleanor Simpson" userId="975f5492-d74c-431c-90fe-9bfc34b8124b" providerId="ADAL" clId="{279B4DF5-D5D4-4BF3-A922-7BF1A5309798}" dt="2019-02-27T11:30:47.226" v="9" actId="1582"/>
          <ac:spMkLst>
            <pc:docMk/>
            <pc:sldMk cId="1340733009" sldId="369"/>
            <ac:spMk id="9" creationId="{D0B24BFC-D308-456F-A84E-470A67456C89}"/>
          </ac:spMkLst>
        </pc:spChg>
        <pc:spChg chg="mod">
          <ac:chgData name="Eleanor Simpson" userId="975f5492-d74c-431c-90fe-9bfc34b8124b" providerId="ADAL" clId="{279B4DF5-D5D4-4BF3-A922-7BF1A5309798}" dt="2019-02-27T11:30:47.226" v="9" actId="1582"/>
          <ac:spMkLst>
            <pc:docMk/>
            <pc:sldMk cId="1340733009" sldId="369"/>
            <ac:spMk id="10" creationId="{40C2B65F-35A7-4206-8D95-86505DDC2E2A}"/>
          </ac:spMkLst>
        </pc:spChg>
        <pc:spChg chg="mod">
          <ac:chgData name="Eleanor Simpson" userId="975f5492-d74c-431c-90fe-9bfc34b8124b" providerId="ADAL" clId="{279B4DF5-D5D4-4BF3-A922-7BF1A5309798}" dt="2019-02-27T11:30:47.226" v="9" actId="1582"/>
          <ac:spMkLst>
            <pc:docMk/>
            <pc:sldMk cId="1340733009" sldId="369"/>
            <ac:spMk id="11" creationId="{7ECF3F31-9C78-4BF4-A4EC-3058688BC6B0}"/>
          </ac:spMkLst>
        </pc:spChg>
      </pc:sldChg>
      <pc:sldChg chg="modSp">
        <pc:chgData name="Eleanor Simpson" userId="975f5492-d74c-431c-90fe-9bfc34b8124b" providerId="ADAL" clId="{279B4DF5-D5D4-4BF3-A922-7BF1A5309798}" dt="2019-02-27T11:28:29.398" v="1" actId="207"/>
        <pc:sldMkLst>
          <pc:docMk/>
          <pc:sldMk cId="1869472305" sldId="370"/>
        </pc:sldMkLst>
        <pc:graphicFrameChg chg="modGraphic">
          <ac:chgData name="Eleanor Simpson" userId="975f5492-d74c-431c-90fe-9bfc34b8124b" providerId="ADAL" clId="{279B4DF5-D5D4-4BF3-A922-7BF1A5309798}" dt="2019-02-27T11:28:29.398" v="1" actId="207"/>
          <ac:graphicFrameMkLst>
            <pc:docMk/>
            <pc:sldMk cId="1869472305" sldId="370"/>
            <ac:graphicFrameMk id="6" creationId="{7969C117-81FC-4750-ACC4-D13998AC6B8F}"/>
          </ac:graphicFrameMkLst>
        </pc:graphicFrameChg>
      </pc:sldChg>
      <pc:sldChg chg="modSp">
        <pc:chgData name="Eleanor Simpson" userId="975f5492-d74c-431c-90fe-9bfc34b8124b" providerId="ADAL" clId="{279B4DF5-D5D4-4BF3-A922-7BF1A5309798}" dt="2019-02-27T11:28:35.143" v="2" actId="207"/>
        <pc:sldMkLst>
          <pc:docMk/>
          <pc:sldMk cId="1230922304" sldId="392"/>
        </pc:sldMkLst>
        <pc:graphicFrameChg chg="modGraphic">
          <ac:chgData name="Eleanor Simpson" userId="975f5492-d74c-431c-90fe-9bfc34b8124b" providerId="ADAL" clId="{279B4DF5-D5D4-4BF3-A922-7BF1A5309798}" dt="2019-02-27T11:28:35.143" v="2" actId="207"/>
          <ac:graphicFrameMkLst>
            <pc:docMk/>
            <pc:sldMk cId="1230922304" sldId="392"/>
            <ac:graphicFrameMk id="6" creationId="{7969C117-81FC-4750-ACC4-D13998AC6B8F}"/>
          </ac:graphicFrameMkLst>
        </pc:graphicFrameChg>
      </pc:sldChg>
      <pc:sldChg chg="modSp">
        <pc:chgData name="Eleanor Simpson" userId="975f5492-d74c-431c-90fe-9bfc34b8124b" providerId="ADAL" clId="{279B4DF5-D5D4-4BF3-A922-7BF1A5309798}" dt="2019-02-27T11:30:56.598" v="10" actId="1582"/>
        <pc:sldMkLst>
          <pc:docMk/>
          <pc:sldMk cId="4086956882" sldId="393"/>
        </pc:sldMkLst>
        <pc:spChg chg="mod">
          <ac:chgData name="Eleanor Simpson" userId="975f5492-d74c-431c-90fe-9bfc34b8124b" providerId="ADAL" clId="{279B4DF5-D5D4-4BF3-A922-7BF1A5309798}" dt="2019-02-27T11:30:56.598" v="10" actId="1582"/>
          <ac:spMkLst>
            <pc:docMk/>
            <pc:sldMk cId="4086956882" sldId="393"/>
            <ac:spMk id="9" creationId="{D0B24BFC-D308-456F-A84E-470A67456C89}"/>
          </ac:spMkLst>
        </pc:spChg>
        <pc:spChg chg="mod">
          <ac:chgData name="Eleanor Simpson" userId="975f5492-d74c-431c-90fe-9bfc34b8124b" providerId="ADAL" clId="{279B4DF5-D5D4-4BF3-A922-7BF1A5309798}" dt="2019-02-27T11:30:56.598" v="10" actId="1582"/>
          <ac:spMkLst>
            <pc:docMk/>
            <pc:sldMk cId="4086956882" sldId="393"/>
            <ac:spMk id="10" creationId="{40C2B65F-35A7-4206-8D95-86505DDC2E2A}"/>
          </ac:spMkLst>
        </pc:spChg>
        <pc:spChg chg="mod">
          <ac:chgData name="Eleanor Simpson" userId="975f5492-d74c-431c-90fe-9bfc34b8124b" providerId="ADAL" clId="{279B4DF5-D5D4-4BF3-A922-7BF1A5309798}" dt="2019-02-27T11:30:56.598" v="10" actId="1582"/>
          <ac:spMkLst>
            <pc:docMk/>
            <pc:sldMk cId="4086956882" sldId="393"/>
            <ac:spMk id="11" creationId="{7ECF3F31-9C78-4BF4-A4EC-3058688BC6B0}"/>
          </ac:spMkLst>
        </pc:spChg>
      </pc:sldChg>
      <pc:sldChg chg="modSp">
        <pc:chgData name="Eleanor Simpson" userId="975f5492-d74c-431c-90fe-9bfc34b8124b" providerId="ADAL" clId="{279B4DF5-D5D4-4BF3-A922-7BF1A5309798}" dt="2019-02-27T11:29:02.572" v="3" actId="207"/>
        <pc:sldMkLst>
          <pc:docMk/>
          <pc:sldMk cId="2655823210" sldId="396"/>
        </pc:sldMkLst>
        <pc:picChg chg="mod">
          <ac:chgData name="Eleanor Simpson" userId="975f5492-d74c-431c-90fe-9bfc34b8124b" providerId="ADAL" clId="{279B4DF5-D5D4-4BF3-A922-7BF1A5309798}" dt="2019-02-27T11:29:02.572" v="3" actId="207"/>
          <ac:picMkLst>
            <pc:docMk/>
            <pc:sldMk cId="2655823210" sldId="396"/>
            <ac:picMk id="21" creationId="{8139F9BC-A2D3-4647-8562-B39CFFA2A71D}"/>
          </ac:picMkLst>
        </pc:picChg>
      </pc:sldChg>
      <pc:sldChg chg="modSp">
        <pc:chgData name="Eleanor Simpson" userId="975f5492-d74c-431c-90fe-9bfc34b8124b" providerId="ADAL" clId="{279B4DF5-D5D4-4BF3-A922-7BF1A5309798}" dt="2019-02-27T11:30:06.099" v="8" actId="1582"/>
        <pc:sldMkLst>
          <pc:docMk/>
          <pc:sldMk cId="908527601" sldId="398"/>
        </pc:sldMkLst>
        <pc:spChg chg="mod">
          <ac:chgData name="Eleanor Simpson" userId="975f5492-d74c-431c-90fe-9bfc34b8124b" providerId="ADAL" clId="{279B4DF5-D5D4-4BF3-A922-7BF1A5309798}" dt="2019-02-27T11:30:06.099" v="8" actId="1582"/>
          <ac:spMkLst>
            <pc:docMk/>
            <pc:sldMk cId="908527601" sldId="398"/>
            <ac:spMk id="11" creationId="{BBF62B01-CE8B-4481-9642-1C00ACB18EE0}"/>
          </ac:spMkLst>
        </pc:spChg>
        <pc:spChg chg="mod">
          <ac:chgData name="Eleanor Simpson" userId="975f5492-d74c-431c-90fe-9bfc34b8124b" providerId="ADAL" clId="{279B4DF5-D5D4-4BF3-A922-7BF1A5309798}" dt="2019-02-27T11:30:06.099" v="8" actId="1582"/>
          <ac:spMkLst>
            <pc:docMk/>
            <pc:sldMk cId="908527601" sldId="398"/>
            <ac:spMk id="22" creationId="{CB7B59D4-8582-4AAB-BCF5-B084B0C31A48}"/>
          </ac:spMkLst>
        </pc:spChg>
      </pc:sldChg>
    </pc:docChg>
  </pc:docChgLst>
  <pc:docChgLst>
    <pc:chgData name="Kelly Pierpoint" userId="3abd6744-e963-43b0-896c-084c3015026c" providerId="ADAL" clId="{B1DD6F26-2A79-4E0E-A52D-64367489B361}"/>
    <pc:docChg chg="undo custSel addSld delSld modSld sldOrd">
      <pc:chgData name="Kelly Pierpoint" userId="3abd6744-e963-43b0-896c-084c3015026c" providerId="ADAL" clId="{B1DD6F26-2A79-4E0E-A52D-64367489B361}" dt="2019-02-26T17:43:41.359" v="577" actId="2696"/>
      <pc:docMkLst>
        <pc:docMk/>
      </pc:docMkLst>
      <pc:sldChg chg="modSp">
        <pc:chgData name="Kelly Pierpoint" userId="3abd6744-e963-43b0-896c-084c3015026c" providerId="ADAL" clId="{B1DD6F26-2A79-4E0E-A52D-64367489B361}" dt="2019-02-26T17:29:30.689" v="46" actId="207"/>
        <pc:sldMkLst>
          <pc:docMk/>
          <pc:sldMk cId="2637481266" sldId="256"/>
        </pc:sldMkLst>
        <pc:spChg chg="mod">
          <ac:chgData name="Kelly Pierpoint" userId="3abd6744-e963-43b0-896c-084c3015026c" providerId="ADAL" clId="{B1DD6F26-2A79-4E0E-A52D-64367489B361}" dt="2019-02-26T17:29:30.689" v="46" actId="207"/>
          <ac:spMkLst>
            <pc:docMk/>
            <pc:sldMk cId="2637481266" sldId="256"/>
            <ac:spMk id="19" creationId="{5252A847-DE45-4FA3-A1F8-EEBEB845FF8E}"/>
          </ac:spMkLst>
        </pc:spChg>
      </pc:sldChg>
      <pc:sldChg chg="addSp modSp">
        <pc:chgData name="Kelly Pierpoint" userId="3abd6744-e963-43b0-896c-084c3015026c" providerId="ADAL" clId="{B1DD6F26-2A79-4E0E-A52D-64367489B361}" dt="2019-02-26T17:43:20.220" v="558" actId="404"/>
        <pc:sldMkLst>
          <pc:docMk/>
          <pc:sldMk cId="636014570" sldId="314"/>
        </pc:sldMkLst>
        <pc:spChg chg="mod">
          <ac:chgData name="Kelly Pierpoint" userId="3abd6744-e963-43b0-896c-084c3015026c" providerId="ADAL" clId="{B1DD6F26-2A79-4E0E-A52D-64367489B361}" dt="2019-02-26T17:43:20.220" v="558" actId="404"/>
          <ac:spMkLst>
            <pc:docMk/>
            <pc:sldMk cId="636014570" sldId="314"/>
            <ac:spMk id="10" creationId="{FC8CCDF6-1F33-4C79-941D-DE2E9681E018}"/>
          </ac:spMkLst>
        </pc:spChg>
        <pc:spChg chg="mod">
          <ac:chgData name="Kelly Pierpoint" userId="3abd6744-e963-43b0-896c-084c3015026c" providerId="ADAL" clId="{B1DD6F26-2A79-4E0E-A52D-64367489B361}" dt="2019-02-26T17:43:09.612" v="538" actId="255"/>
          <ac:spMkLst>
            <pc:docMk/>
            <pc:sldMk cId="636014570" sldId="314"/>
            <ac:spMk id="11" creationId="{BBF62B01-CE8B-4481-9642-1C00ACB18EE0}"/>
          </ac:spMkLst>
        </pc:spChg>
        <pc:spChg chg="mod">
          <ac:chgData name="Kelly Pierpoint" userId="3abd6744-e963-43b0-896c-084c3015026c" providerId="ADAL" clId="{B1DD6F26-2A79-4E0E-A52D-64367489B361}" dt="2019-02-26T17:42:55.513" v="535" actId="255"/>
          <ac:spMkLst>
            <pc:docMk/>
            <pc:sldMk cId="636014570" sldId="314"/>
            <ac:spMk id="12" creationId="{59832370-A13D-486A-B5C1-BE1C56AB8D58}"/>
          </ac:spMkLst>
        </pc:spChg>
        <pc:spChg chg="mod">
          <ac:chgData name="Kelly Pierpoint" userId="3abd6744-e963-43b0-896c-084c3015026c" providerId="ADAL" clId="{B1DD6F26-2A79-4E0E-A52D-64367489B361}" dt="2019-02-26T17:42:47.456" v="534" actId="255"/>
          <ac:spMkLst>
            <pc:docMk/>
            <pc:sldMk cId="636014570" sldId="314"/>
            <ac:spMk id="13" creationId="{01129A36-1732-4487-ADFC-851AD8134668}"/>
          </ac:spMkLst>
        </pc:spChg>
        <pc:spChg chg="mod">
          <ac:chgData name="Kelly Pierpoint" userId="3abd6744-e963-43b0-896c-084c3015026c" providerId="ADAL" clId="{B1DD6F26-2A79-4E0E-A52D-64367489B361}" dt="2019-02-26T17:42:22.292" v="509" actId="1076"/>
          <ac:spMkLst>
            <pc:docMk/>
            <pc:sldMk cId="636014570" sldId="314"/>
            <ac:spMk id="19" creationId="{5252A847-DE45-4FA3-A1F8-EEBEB845FF8E}"/>
          </ac:spMkLst>
        </pc:spChg>
        <pc:spChg chg="mod">
          <ac:chgData name="Kelly Pierpoint" userId="3abd6744-e963-43b0-896c-084c3015026c" providerId="ADAL" clId="{B1DD6F26-2A79-4E0E-A52D-64367489B361}" dt="2019-02-26T17:43:14.412" v="546" actId="403"/>
          <ac:spMkLst>
            <pc:docMk/>
            <pc:sldMk cId="636014570" sldId="314"/>
            <ac:spMk id="21" creationId="{F1F286A0-B3BA-4F8F-AC41-2665CDCAE470}"/>
          </ac:spMkLst>
        </pc:spChg>
        <pc:spChg chg="mod">
          <ac:chgData name="Kelly Pierpoint" userId="3abd6744-e963-43b0-896c-084c3015026c" providerId="ADAL" clId="{B1DD6F26-2A79-4E0E-A52D-64367489B361}" dt="2019-02-26T17:43:06.318" v="537" actId="255"/>
          <ac:spMkLst>
            <pc:docMk/>
            <pc:sldMk cId="636014570" sldId="314"/>
            <ac:spMk id="22" creationId="{CB7B59D4-8582-4AAB-BCF5-B084B0C31A48}"/>
          </ac:spMkLst>
        </pc:spChg>
        <pc:grpChg chg="add mod">
          <ac:chgData name="Kelly Pierpoint" userId="3abd6744-e963-43b0-896c-084c3015026c" providerId="ADAL" clId="{B1DD6F26-2A79-4E0E-A52D-64367489B361}" dt="2019-02-26T17:42:36.223" v="532" actId="1076"/>
          <ac:grpSpMkLst>
            <pc:docMk/>
            <pc:sldMk cId="636014570" sldId="314"/>
            <ac:grpSpMk id="6" creationId="{C3F5BED1-32C2-4B24-A113-169501BBF23B}"/>
          </ac:grpSpMkLst>
        </pc:grpChg>
      </pc:sldChg>
      <pc:sldChg chg="addSp delSp modSp">
        <pc:chgData name="Kelly Pierpoint" userId="3abd6744-e963-43b0-896c-084c3015026c" providerId="ADAL" clId="{B1DD6F26-2A79-4E0E-A52D-64367489B361}" dt="2019-02-26T17:37:59.584" v="351" actId="1076"/>
        <pc:sldMkLst>
          <pc:docMk/>
          <pc:sldMk cId="1071900124" sldId="355"/>
        </pc:sldMkLst>
        <pc:spChg chg="add del">
          <ac:chgData name="Kelly Pierpoint" userId="3abd6744-e963-43b0-896c-084c3015026c" providerId="ADAL" clId="{B1DD6F26-2A79-4E0E-A52D-64367489B361}" dt="2019-02-26T17:37:12.474" v="321"/>
          <ac:spMkLst>
            <pc:docMk/>
            <pc:sldMk cId="1071900124" sldId="355"/>
            <ac:spMk id="2" creationId="{21F41A91-EEC8-4D48-814E-9BB2B7BDD5E2}"/>
          </ac:spMkLst>
        </pc:spChg>
        <pc:spChg chg="mod">
          <ac:chgData name="Kelly Pierpoint" userId="3abd6744-e963-43b0-896c-084c3015026c" providerId="ADAL" clId="{B1DD6F26-2A79-4E0E-A52D-64367489B361}" dt="2019-02-26T17:37:41.402" v="342" actId="255"/>
          <ac:spMkLst>
            <pc:docMk/>
            <pc:sldMk cId="1071900124" sldId="355"/>
            <ac:spMk id="10" creationId="{06BD385B-68FD-45E3-97B2-0E7D46A2EF2C}"/>
          </ac:spMkLst>
        </pc:spChg>
        <pc:spChg chg="mod">
          <ac:chgData name="Kelly Pierpoint" userId="3abd6744-e963-43b0-896c-084c3015026c" providerId="ADAL" clId="{B1DD6F26-2A79-4E0E-A52D-64367489B361}" dt="2019-02-26T17:37:35.543" v="341" actId="255"/>
          <ac:spMkLst>
            <pc:docMk/>
            <pc:sldMk cId="1071900124" sldId="355"/>
            <ac:spMk id="14" creationId="{FA48DBC8-1988-4367-99C1-B6C5E3043134}"/>
          </ac:spMkLst>
        </pc:spChg>
        <pc:spChg chg="mod">
          <ac:chgData name="Kelly Pierpoint" userId="3abd6744-e963-43b0-896c-084c3015026c" providerId="ADAL" clId="{B1DD6F26-2A79-4E0E-A52D-64367489B361}" dt="2019-02-26T17:37:17.488" v="323" actId="120"/>
          <ac:spMkLst>
            <pc:docMk/>
            <pc:sldMk cId="1071900124" sldId="355"/>
            <ac:spMk id="19" creationId="{5252A847-DE45-4FA3-A1F8-EEBEB845FF8E}"/>
          </ac:spMkLst>
        </pc:spChg>
        <pc:grpChg chg="add mod">
          <ac:chgData name="Kelly Pierpoint" userId="3abd6744-e963-43b0-896c-084c3015026c" providerId="ADAL" clId="{B1DD6F26-2A79-4E0E-A52D-64367489B361}" dt="2019-02-26T17:37:59.584" v="351" actId="1076"/>
          <ac:grpSpMkLst>
            <pc:docMk/>
            <pc:sldMk cId="1071900124" sldId="355"/>
            <ac:grpSpMk id="9" creationId="{D75043B8-6678-48F4-87FC-72E3CDA66744}"/>
          </ac:grpSpMkLst>
        </pc:grpChg>
      </pc:sldChg>
      <pc:sldChg chg="addSp modSp">
        <pc:chgData name="Kelly Pierpoint" userId="3abd6744-e963-43b0-896c-084c3015026c" providerId="ADAL" clId="{B1DD6F26-2A79-4E0E-A52D-64367489B361}" dt="2019-02-26T17:32:13.219" v="128" actId="1076"/>
        <pc:sldMkLst>
          <pc:docMk/>
          <pc:sldMk cId="36917022" sldId="360"/>
        </pc:sldMkLst>
        <pc:spChg chg="mod">
          <ac:chgData name="Kelly Pierpoint" userId="3abd6744-e963-43b0-896c-084c3015026c" providerId="ADAL" clId="{B1DD6F26-2A79-4E0E-A52D-64367489B361}" dt="2019-02-26T17:31:43.809" v="103" actId="20577"/>
          <ac:spMkLst>
            <pc:docMk/>
            <pc:sldMk cId="36917022" sldId="360"/>
            <ac:spMk id="19" creationId="{5252A847-DE45-4FA3-A1F8-EEBEB845FF8E}"/>
          </ac:spMkLst>
        </pc:spChg>
        <pc:grpChg chg="add mod">
          <ac:chgData name="Kelly Pierpoint" userId="3abd6744-e963-43b0-896c-084c3015026c" providerId="ADAL" clId="{B1DD6F26-2A79-4E0E-A52D-64367489B361}" dt="2019-02-26T17:32:13.219" v="128" actId="1076"/>
          <ac:grpSpMkLst>
            <pc:docMk/>
            <pc:sldMk cId="36917022" sldId="360"/>
            <ac:grpSpMk id="6" creationId="{B5B5C009-25D8-4802-BE2E-6E80991D4B75}"/>
          </ac:grpSpMkLst>
        </pc:grpChg>
      </pc:sldChg>
      <pc:sldChg chg="addSp modSp">
        <pc:chgData name="Kelly Pierpoint" userId="3abd6744-e963-43b0-896c-084c3015026c" providerId="ADAL" clId="{B1DD6F26-2A79-4E0E-A52D-64367489B361}" dt="2019-02-26T17:30:42.793" v="88" actId="207"/>
        <pc:sldMkLst>
          <pc:docMk/>
          <pc:sldMk cId="1669721746" sldId="365"/>
        </pc:sldMkLst>
        <pc:spChg chg="mod">
          <ac:chgData name="Kelly Pierpoint" userId="3abd6744-e963-43b0-896c-084c3015026c" providerId="ADAL" clId="{B1DD6F26-2A79-4E0E-A52D-64367489B361}" dt="2019-02-26T17:30:42.793" v="88" actId="207"/>
          <ac:spMkLst>
            <pc:docMk/>
            <pc:sldMk cId="1669721746" sldId="365"/>
            <ac:spMk id="19" creationId="{5252A847-DE45-4FA3-A1F8-EEBEB845FF8E}"/>
          </ac:spMkLst>
        </pc:spChg>
        <pc:graphicFrameChg chg="add mod">
          <ac:chgData name="Kelly Pierpoint" userId="3abd6744-e963-43b0-896c-084c3015026c" providerId="ADAL" clId="{B1DD6F26-2A79-4E0E-A52D-64367489B361}" dt="2019-02-26T17:30:32.640" v="86" actId="1076"/>
          <ac:graphicFrameMkLst>
            <pc:docMk/>
            <pc:sldMk cId="1669721746" sldId="365"/>
            <ac:graphicFrameMk id="6" creationId="{626B943E-4611-4E3E-99F2-271B148D8977}"/>
          </ac:graphicFrameMkLst>
        </pc:graphicFrameChg>
        <pc:graphicFrameChg chg="add mod">
          <ac:chgData name="Kelly Pierpoint" userId="3abd6744-e963-43b0-896c-084c3015026c" providerId="ADAL" clId="{B1DD6F26-2A79-4E0E-A52D-64367489B361}" dt="2019-02-26T17:30:32.640" v="86" actId="1076"/>
          <ac:graphicFrameMkLst>
            <pc:docMk/>
            <pc:sldMk cId="1669721746" sldId="365"/>
            <ac:graphicFrameMk id="9" creationId="{FB153817-7152-4E13-B15C-F87DA9A401DF}"/>
          </ac:graphicFrameMkLst>
        </pc:graphicFrameChg>
        <pc:graphicFrameChg chg="add mod">
          <ac:chgData name="Kelly Pierpoint" userId="3abd6744-e963-43b0-896c-084c3015026c" providerId="ADAL" clId="{B1DD6F26-2A79-4E0E-A52D-64367489B361}" dt="2019-02-26T17:30:32.640" v="86" actId="1076"/>
          <ac:graphicFrameMkLst>
            <pc:docMk/>
            <pc:sldMk cId="1669721746" sldId="365"/>
            <ac:graphicFrameMk id="10" creationId="{28496B25-1CCA-4B9F-87F6-3A627FD311C1}"/>
          </ac:graphicFrameMkLst>
        </pc:graphicFrameChg>
        <pc:graphicFrameChg chg="add mod">
          <ac:chgData name="Kelly Pierpoint" userId="3abd6744-e963-43b0-896c-084c3015026c" providerId="ADAL" clId="{B1DD6F26-2A79-4E0E-A52D-64367489B361}" dt="2019-02-26T17:30:32.640" v="86" actId="1076"/>
          <ac:graphicFrameMkLst>
            <pc:docMk/>
            <pc:sldMk cId="1669721746" sldId="365"/>
            <ac:graphicFrameMk id="14" creationId="{BF44CF6C-409A-4980-9906-C41CEDB837AB}"/>
          </ac:graphicFrameMkLst>
        </pc:graphicFrameChg>
        <pc:picChg chg="add mod">
          <ac:chgData name="Kelly Pierpoint" userId="3abd6744-e963-43b0-896c-084c3015026c" providerId="ADAL" clId="{B1DD6F26-2A79-4E0E-A52D-64367489B361}" dt="2019-02-26T17:30:32.640" v="86" actId="1076"/>
          <ac:picMkLst>
            <pc:docMk/>
            <pc:sldMk cId="1669721746" sldId="365"/>
            <ac:picMk id="11" creationId="{09A797C5-1878-416B-B66D-D36B944322DE}"/>
          </ac:picMkLst>
        </pc:picChg>
        <pc:picChg chg="add mod">
          <ac:chgData name="Kelly Pierpoint" userId="3abd6744-e963-43b0-896c-084c3015026c" providerId="ADAL" clId="{B1DD6F26-2A79-4E0E-A52D-64367489B361}" dt="2019-02-26T17:30:32.640" v="86" actId="1076"/>
          <ac:picMkLst>
            <pc:docMk/>
            <pc:sldMk cId="1669721746" sldId="365"/>
            <ac:picMk id="12" creationId="{155A7B1A-6C51-4989-8D00-C0A1AD4DDB31}"/>
          </ac:picMkLst>
        </pc:picChg>
        <pc:picChg chg="add mod">
          <ac:chgData name="Kelly Pierpoint" userId="3abd6744-e963-43b0-896c-084c3015026c" providerId="ADAL" clId="{B1DD6F26-2A79-4E0E-A52D-64367489B361}" dt="2019-02-26T17:30:32.640" v="86" actId="1076"/>
          <ac:picMkLst>
            <pc:docMk/>
            <pc:sldMk cId="1669721746" sldId="365"/>
            <ac:picMk id="13" creationId="{F9951F86-22E0-4823-9725-293083FFC3C0}"/>
          </ac:picMkLst>
        </pc:picChg>
      </pc:sldChg>
      <pc:sldChg chg="modSp">
        <pc:chgData name="Kelly Pierpoint" userId="3abd6744-e963-43b0-896c-084c3015026c" providerId="ADAL" clId="{B1DD6F26-2A79-4E0E-A52D-64367489B361}" dt="2019-02-26T17:30:19.388" v="84" actId="20577"/>
        <pc:sldMkLst>
          <pc:docMk/>
          <pc:sldMk cId="332354265" sldId="366"/>
        </pc:sldMkLst>
        <pc:spChg chg="mod">
          <ac:chgData name="Kelly Pierpoint" userId="3abd6744-e963-43b0-896c-084c3015026c" providerId="ADAL" clId="{B1DD6F26-2A79-4E0E-A52D-64367489B361}" dt="2019-02-26T17:30:19.388" v="84" actId="20577"/>
          <ac:spMkLst>
            <pc:docMk/>
            <pc:sldMk cId="332354265" sldId="366"/>
            <ac:spMk id="19" creationId="{5252A847-DE45-4FA3-A1F8-EEBEB845FF8E}"/>
          </ac:spMkLst>
        </pc:spChg>
      </pc:sldChg>
      <pc:sldChg chg="addSp modSp add">
        <pc:chgData name="Kelly Pierpoint" userId="3abd6744-e963-43b0-896c-084c3015026c" providerId="ADAL" clId="{B1DD6F26-2A79-4E0E-A52D-64367489B361}" dt="2019-02-26T17:31:13.324" v="93" actId="1076"/>
        <pc:sldMkLst>
          <pc:docMk/>
          <pc:sldMk cId="308056462" sldId="367"/>
        </pc:sldMkLst>
        <pc:spChg chg="add mod">
          <ac:chgData name="Kelly Pierpoint" userId="3abd6744-e963-43b0-896c-084c3015026c" providerId="ADAL" clId="{B1DD6F26-2A79-4E0E-A52D-64367489B361}" dt="2019-02-26T17:31:07.288" v="91" actId="1076"/>
          <ac:spMkLst>
            <pc:docMk/>
            <pc:sldMk cId="308056462" sldId="367"/>
            <ac:spMk id="15" creationId="{C78501EE-35D6-4BC3-AB14-D2DF27143623}"/>
          </ac:spMkLst>
        </pc:spChg>
        <pc:spChg chg="add mod">
          <ac:chgData name="Kelly Pierpoint" userId="3abd6744-e963-43b0-896c-084c3015026c" providerId="ADAL" clId="{B1DD6F26-2A79-4E0E-A52D-64367489B361}" dt="2019-02-26T17:31:10.479" v="92" actId="1076"/>
          <ac:spMkLst>
            <pc:docMk/>
            <pc:sldMk cId="308056462" sldId="367"/>
            <ac:spMk id="16" creationId="{EA0134CD-B72C-4D21-A490-210875FA3C03}"/>
          </ac:spMkLst>
        </pc:spChg>
        <pc:spChg chg="add mod">
          <ac:chgData name="Kelly Pierpoint" userId="3abd6744-e963-43b0-896c-084c3015026c" providerId="ADAL" clId="{B1DD6F26-2A79-4E0E-A52D-64367489B361}" dt="2019-02-26T17:31:13.324" v="93" actId="1076"/>
          <ac:spMkLst>
            <pc:docMk/>
            <pc:sldMk cId="308056462" sldId="367"/>
            <ac:spMk id="17" creationId="{B0DFE525-AD1E-4B9F-99D2-2C8DD5083997}"/>
          </ac:spMkLst>
        </pc:spChg>
      </pc:sldChg>
      <pc:sldChg chg="addSp modSp add">
        <pc:chgData name="Kelly Pierpoint" userId="3abd6744-e963-43b0-896c-084c3015026c" providerId="ADAL" clId="{B1DD6F26-2A79-4E0E-A52D-64367489B361}" dt="2019-02-26T17:36:15.658" v="307" actId="1076"/>
        <pc:sldMkLst>
          <pc:docMk/>
          <pc:sldMk cId="1340733009" sldId="369"/>
        </pc:sldMkLst>
        <pc:spChg chg="add mod">
          <ac:chgData name="Kelly Pierpoint" userId="3abd6744-e963-43b0-896c-084c3015026c" providerId="ADAL" clId="{B1DD6F26-2A79-4E0E-A52D-64367489B361}" dt="2019-02-26T17:35:31.098" v="282" actId="1076"/>
          <ac:spMkLst>
            <pc:docMk/>
            <pc:sldMk cId="1340733009" sldId="369"/>
            <ac:spMk id="9" creationId="{D0B24BFC-D308-456F-A84E-470A67456C89}"/>
          </ac:spMkLst>
        </pc:spChg>
        <pc:spChg chg="add mod">
          <ac:chgData name="Kelly Pierpoint" userId="3abd6744-e963-43b0-896c-084c3015026c" providerId="ADAL" clId="{B1DD6F26-2A79-4E0E-A52D-64367489B361}" dt="2019-02-26T17:35:31.098" v="282" actId="1076"/>
          <ac:spMkLst>
            <pc:docMk/>
            <pc:sldMk cId="1340733009" sldId="369"/>
            <ac:spMk id="10" creationId="{40C2B65F-35A7-4206-8D95-86505DDC2E2A}"/>
          </ac:spMkLst>
        </pc:spChg>
        <pc:spChg chg="add mod">
          <ac:chgData name="Kelly Pierpoint" userId="3abd6744-e963-43b0-896c-084c3015026c" providerId="ADAL" clId="{B1DD6F26-2A79-4E0E-A52D-64367489B361}" dt="2019-02-26T17:35:31.098" v="282" actId="1076"/>
          <ac:spMkLst>
            <pc:docMk/>
            <pc:sldMk cId="1340733009" sldId="369"/>
            <ac:spMk id="11" creationId="{7ECF3F31-9C78-4BF4-A4EC-3058688BC6B0}"/>
          </ac:spMkLst>
        </pc:spChg>
        <pc:spChg chg="mod">
          <ac:chgData name="Kelly Pierpoint" userId="3abd6744-e963-43b0-896c-084c3015026c" providerId="ADAL" clId="{B1DD6F26-2A79-4E0E-A52D-64367489B361}" dt="2019-02-26T17:33:48.825" v="221" actId="120"/>
          <ac:spMkLst>
            <pc:docMk/>
            <pc:sldMk cId="1340733009" sldId="369"/>
            <ac:spMk id="19" creationId="{5252A847-DE45-4FA3-A1F8-EEBEB845FF8E}"/>
          </ac:spMkLst>
        </pc:spChg>
        <pc:grpChg chg="add mod">
          <ac:chgData name="Kelly Pierpoint" userId="3abd6744-e963-43b0-896c-084c3015026c" providerId="ADAL" clId="{B1DD6F26-2A79-4E0E-A52D-64367489B361}" dt="2019-02-26T17:36:14.398" v="306" actId="1076"/>
          <ac:grpSpMkLst>
            <pc:docMk/>
            <pc:sldMk cId="1340733009" sldId="369"/>
            <ac:grpSpMk id="15" creationId="{07745306-C375-47CB-9A9B-8211FC72C265}"/>
          </ac:grpSpMkLst>
        </pc:grpChg>
        <pc:graphicFrameChg chg="add mod modGraphic">
          <ac:chgData name="Kelly Pierpoint" userId="3abd6744-e963-43b0-896c-084c3015026c" providerId="ADAL" clId="{B1DD6F26-2A79-4E0E-A52D-64367489B361}" dt="2019-02-26T17:35:25.913" v="281" actId="1076"/>
          <ac:graphicFrameMkLst>
            <pc:docMk/>
            <pc:sldMk cId="1340733009" sldId="369"/>
            <ac:graphicFrameMk id="6" creationId="{FC23A347-3CD1-4870-8414-2E3140E0E741}"/>
          </ac:graphicFrameMkLst>
        </pc:graphicFrameChg>
        <pc:picChg chg="add mod">
          <ac:chgData name="Kelly Pierpoint" userId="3abd6744-e963-43b0-896c-084c3015026c" providerId="ADAL" clId="{B1DD6F26-2A79-4E0E-A52D-64367489B361}" dt="2019-02-26T17:35:25.913" v="281" actId="1076"/>
          <ac:picMkLst>
            <pc:docMk/>
            <pc:sldMk cId="1340733009" sldId="369"/>
            <ac:picMk id="12" creationId="{9289570B-3EAD-49AB-8000-D4D81B7D5D44}"/>
          </ac:picMkLst>
        </pc:picChg>
        <pc:picChg chg="add mod">
          <ac:chgData name="Kelly Pierpoint" userId="3abd6744-e963-43b0-896c-084c3015026c" providerId="ADAL" clId="{B1DD6F26-2A79-4E0E-A52D-64367489B361}" dt="2019-02-26T17:35:25.913" v="281" actId="1076"/>
          <ac:picMkLst>
            <pc:docMk/>
            <pc:sldMk cId="1340733009" sldId="369"/>
            <ac:picMk id="13" creationId="{110AF82A-5558-453F-B91F-70DB510D616B}"/>
          </ac:picMkLst>
        </pc:picChg>
        <pc:picChg chg="add mod">
          <ac:chgData name="Kelly Pierpoint" userId="3abd6744-e963-43b0-896c-084c3015026c" providerId="ADAL" clId="{B1DD6F26-2A79-4E0E-A52D-64367489B361}" dt="2019-02-26T17:35:25.913" v="281" actId="1076"/>
          <ac:picMkLst>
            <pc:docMk/>
            <pc:sldMk cId="1340733009" sldId="369"/>
            <ac:picMk id="14" creationId="{EAF0D253-A4A0-4203-BA69-AAD4033C4C36}"/>
          </ac:picMkLst>
        </pc:picChg>
        <pc:picChg chg="mod">
          <ac:chgData name="Kelly Pierpoint" userId="3abd6744-e963-43b0-896c-084c3015026c" providerId="ADAL" clId="{B1DD6F26-2A79-4E0E-A52D-64367489B361}" dt="2019-02-26T17:36:08.704" v="305"/>
          <ac:picMkLst>
            <pc:docMk/>
            <pc:sldMk cId="1340733009" sldId="369"/>
            <ac:picMk id="16" creationId="{A72DEC8E-AD12-4DCA-B85A-9EAC1168E449}"/>
          </ac:picMkLst>
        </pc:picChg>
        <pc:picChg chg="mod">
          <ac:chgData name="Kelly Pierpoint" userId="3abd6744-e963-43b0-896c-084c3015026c" providerId="ADAL" clId="{B1DD6F26-2A79-4E0E-A52D-64367489B361}" dt="2019-02-26T17:36:08.704" v="305"/>
          <ac:picMkLst>
            <pc:docMk/>
            <pc:sldMk cId="1340733009" sldId="369"/>
            <ac:picMk id="20" creationId="{F6E2A529-069E-42BC-A988-F9856CC1EFB6}"/>
          </ac:picMkLst>
        </pc:picChg>
        <pc:picChg chg="mod">
          <ac:chgData name="Kelly Pierpoint" userId="3abd6744-e963-43b0-896c-084c3015026c" providerId="ADAL" clId="{B1DD6F26-2A79-4E0E-A52D-64367489B361}" dt="2019-02-26T17:36:15.658" v="307" actId="1076"/>
          <ac:picMkLst>
            <pc:docMk/>
            <pc:sldMk cId="1340733009" sldId="369"/>
            <ac:picMk id="21" creationId="{13248625-84F2-4DC4-AA73-38D5FCBF92A1}"/>
          </ac:picMkLst>
        </pc:picChg>
      </pc:sldChg>
      <pc:sldChg chg="addSp modSp add">
        <pc:chgData name="Kelly Pierpoint" userId="3abd6744-e963-43b0-896c-084c3015026c" providerId="ADAL" clId="{B1DD6F26-2A79-4E0E-A52D-64367489B361}" dt="2019-02-26T17:33:28.033" v="213" actId="1076"/>
        <pc:sldMkLst>
          <pc:docMk/>
          <pc:sldMk cId="1869472305" sldId="370"/>
        </pc:sldMkLst>
        <pc:spChg chg="mod">
          <ac:chgData name="Kelly Pierpoint" userId="3abd6744-e963-43b0-896c-084c3015026c" providerId="ADAL" clId="{B1DD6F26-2A79-4E0E-A52D-64367489B361}" dt="2019-02-26T17:32:36.298" v="148" actId="120"/>
          <ac:spMkLst>
            <pc:docMk/>
            <pc:sldMk cId="1869472305" sldId="370"/>
            <ac:spMk id="19" creationId="{5252A847-DE45-4FA3-A1F8-EEBEB845FF8E}"/>
          </ac:spMkLst>
        </pc:spChg>
        <pc:grpChg chg="add mod">
          <ac:chgData name="Kelly Pierpoint" userId="3abd6744-e963-43b0-896c-084c3015026c" providerId="ADAL" clId="{B1DD6F26-2A79-4E0E-A52D-64367489B361}" dt="2019-02-26T17:32:55.668" v="169" actId="1076"/>
          <ac:grpSpMkLst>
            <pc:docMk/>
            <pc:sldMk cId="1869472305" sldId="370"/>
            <ac:grpSpMk id="9" creationId="{29E67E4B-7BCF-4650-B4B0-4FF7D584DD56}"/>
          </ac:grpSpMkLst>
        </pc:grpChg>
        <pc:graphicFrameChg chg="add mod modGraphic">
          <ac:chgData name="Kelly Pierpoint" userId="3abd6744-e963-43b0-896c-084c3015026c" providerId="ADAL" clId="{B1DD6F26-2A79-4E0E-A52D-64367489B361}" dt="2019-02-26T17:33:28.033" v="213" actId="1076"/>
          <ac:graphicFrameMkLst>
            <pc:docMk/>
            <pc:sldMk cId="1869472305" sldId="370"/>
            <ac:graphicFrameMk id="6" creationId="{7969C117-81FC-4750-ACC4-D13998AC6B8F}"/>
          </ac:graphicFrameMkLst>
        </pc:graphicFrameChg>
      </pc:sldChg>
      <pc:sldChg chg="modSp add">
        <pc:chgData name="Kelly Pierpoint" userId="3abd6744-e963-43b0-896c-084c3015026c" providerId="ADAL" clId="{B1DD6F26-2A79-4E0E-A52D-64367489B361}" dt="2019-02-26T17:32:23.509" v="143" actId="207"/>
        <pc:sldMkLst>
          <pc:docMk/>
          <pc:sldMk cId="1828266600" sldId="391"/>
        </pc:sldMkLst>
        <pc:spChg chg="mod">
          <ac:chgData name="Kelly Pierpoint" userId="3abd6744-e963-43b0-896c-084c3015026c" providerId="ADAL" clId="{B1DD6F26-2A79-4E0E-A52D-64367489B361}" dt="2019-02-26T17:32:23.509" v="143" actId="207"/>
          <ac:spMkLst>
            <pc:docMk/>
            <pc:sldMk cId="1828266600" sldId="391"/>
            <ac:spMk id="19" creationId="{5252A847-DE45-4FA3-A1F8-EEBEB845FF8E}"/>
          </ac:spMkLst>
        </pc:spChg>
      </pc:sldChg>
      <pc:sldChg chg="addSp modSp add">
        <pc:chgData name="Kelly Pierpoint" userId="3abd6744-e963-43b0-896c-084c3015026c" providerId="ADAL" clId="{B1DD6F26-2A79-4E0E-A52D-64367489B361}" dt="2019-02-26T17:36:43.864" v="315" actId="1076"/>
        <pc:sldMkLst>
          <pc:docMk/>
          <pc:sldMk cId="4086956882" sldId="393"/>
        </pc:sldMkLst>
        <pc:spChg chg="add mod">
          <ac:chgData name="Kelly Pierpoint" userId="3abd6744-e963-43b0-896c-084c3015026c" providerId="ADAL" clId="{B1DD6F26-2A79-4E0E-A52D-64367489B361}" dt="2019-02-26T17:36:37.351" v="313" actId="1076"/>
          <ac:spMkLst>
            <pc:docMk/>
            <pc:sldMk cId="4086956882" sldId="393"/>
            <ac:spMk id="2" creationId="{40091492-6085-49A8-B9B6-56ABEB666C6F}"/>
          </ac:spMkLst>
        </pc:spChg>
        <pc:spChg chg="add mod">
          <ac:chgData name="Kelly Pierpoint" userId="3abd6744-e963-43b0-896c-084c3015026c" providerId="ADAL" clId="{B1DD6F26-2A79-4E0E-A52D-64367489B361}" dt="2019-02-26T17:36:43.864" v="315" actId="1076"/>
          <ac:spMkLst>
            <pc:docMk/>
            <pc:sldMk cId="4086956882" sldId="393"/>
            <ac:spMk id="22" creationId="{E9C2B148-D9B4-411F-90FF-3FB7A84EECA1}"/>
          </ac:spMkLst>
        </pc:spChg>
      </pc:sldChg>
      <pc:sldChg chg="addSp delSp modSp add">
        <pc:chgData name="Kelly Pierpoint" userId="3abd6744-e963-43b0-896c-084c3015026c" providerId="ADAL" clId="{B1DD6F26-2A79-4E0E-A52D-64367489B361}" dt="2019-02-26T17:41:23.086" v="480" actId="1076"/>
        <pc:sldMkLst>
          <pc:docMk/>
          <pc:sldMk cId="2655823210" sldId="396"/>
        </pc:sldMkLst>
        <pc:grpChg chg="del">
          <ac:chgData name="Kelly Pierpoint" userId="3abd6744-e963-43b0-896c-084c3015026c" providerId="ADAL" clId="{B1DD6F26-2A79-4E0E-A52D-64367489B361}" dt="2019-02-26T17:41:00.266" v="462" actId="478"/>
          <ac:grpSpMkLst>
            <pc:docMk/>
            <pc:sldMk cId="2655823210" sldId="396"/>
            <ac:grpSpMk id="2" creationId="{5D8741E8-9E79-47D9-A1AA-4CF0052F03D8}"/>
          </ac:grpSpMkLst>
        </pc:grpChg>
        <pc:picChg chg="add mod">
          <ac:chgData name="Kelly Pierpoint" userId="3abd6744-e963-43b0-896c-084c3015026c" providerId="ADAL" clId="{B1DD6F26-2A79-4E0E-A52D-64367489B361}" dt="2019-02-26T17:41:03.185" v="464" actId="1076"/>
          <ac:picMkLst>
            <pc:docMk/>
            <pc:sldMk cId="2655823210" sldId="396"/>
            <ac:picMk id="3" creationId="{62DE619A-9C2A-41C4-B269-19463CBDADAE}"/>
          </ac:picMkLst>
        </pc:picChg>
        <pc:picChg chg="add mod">
          <ac:chgData name="Kelly Pierpoint" userId="3abd6744-e963-43b0-896c-084c3015026c" providerId="ADAL" clId="{B1DD6F26-2A79-4E0E-A52D-64367489B361}" dt="2019-02-26T17:41:23.086" v="480" actId="1076"/>
          <ac:picMkLst>
            <pc:docMk/>
            <pc:sldMk cId="2655823210" sldId="396"/>
            <ac:picMk id="21" creationId="{8139F9BC-A2D3-4647-8562-B39CFFA2A71D}"/>
          </ac:picMkLst>
        </pc:picChg>
        <pc:picChg chg="add mod">
          <ac:chgData name="Kelly Pierpoint" userId="3abd6744-e963-43b0-896c-084c3015026c" providerId="ADAL" clId="{B1DD6F26-2A79-4E0E-A52D-64367489B361}" dt="2019-02-26T17:41:23.086" v="480" actId="1076"/>
          <ac:picMkLst>
            <pc:docMk/>
            <pc:sldMk cId="2655823210" sldId="396"/>
            <ac:picMk id="22" creationId="{C2791D3D-BBB2-4608-84C3-4E90B68D982F}"/>
          </ac:picMkLst>
        </pc:picChg>
        <pc:picChg chg="add mod">
          <ac:chgData name="Kelly Pierpoint" userId="3abd6744-e963-43b0-896c-084c3015026c" providerId="ADAL" clId="{B1DD6F26-2A79-4E0E-A52D-64367489B361}" dt="2019-02-26T17:41:23.086" v="480" actId="1076"/>
          <ac:picMkLst>
            <pc:docMk/>
            <pc:sldMk cId="2655823210" sldId="396"/>
            <ac:picMk id="23" creationId="{AE3E906B-24EC-4048-B755-DF6BE12EA661}"/>
          </ac:picMkLst>
        </pc:picChg>
        <pc:picChg chg="add mod">
          <ac:chgData name="Kelly Pierpoint" userId="3abd6744-e963-43b0-896c-084c3015026c" providerId="ADAL" clId="{B1DD6F26-2A79-4E0E-A52D-64367489B361}" dt="2019-02-26T17:41:23.086" v="480" actId="1076"/>
          <ac:picMkLst>
            <pc:docMk/>
            <pc:sldMk cId="2655823210" sldId="396"/>
            <ac:picMk id="24" creationId="{AD60C2B4-4614-40B8-B36D-E5C9BBCC1ED2}"/>
          </ac:picMkLst>
        </pc:picChg>
        <pc:picChg chg="add mod">
          <ac:chgData name="Kelly Pierpoint" userId="3abd6744-e963-43b0-896c-084c3015026c" providerId="ADAL" clId="{B1DD6F26-2A79-4E0E-A52D-64367489B361}" dt="2019-02-26T17:41:23.086" v="480" actId="1076"/>
          <ac:picMkLst>
            <pc:docMk/>
            <pc:sldMk cId="2655823210" sldId="396"/>
            <ac:picMk id="25" creationId="{7BF9A480-4F1D-4A51-AA12-A3F5246FB18E}"/>
          </ac:picMkLst>
        </pc:picChg>
        <pc:picChg chg="add mod">
          <ac:chgData name="Kelly Pierpoint" userId="3abd6744-e963-43b0-896c-084c3015026c" providerId="ADAL" clId="{B1DD6F26-2A79-4E0E-A52D-64367489B361}" dt="2019-02-26T17:41:23.086" v="480" actId="1076"/>
          <ac:picMkLst>
            <pc:docMk/>
            <pc:sldMk cId="2655823210" sldId="396"/>
            <ac:picMk id="26" creationId="{37AD28CC-A0A0-408B-81AB-B4CB9497DE63}"/>
          </ac:picMkLst>
        </pc:picChg>
        <pc:picChg chg="add mod">
          <ac:chgData name="Kelly Pierpoint" userId="3abd6744-e963-43b0-896c-084c3015026c" providerId="ADAL" clId="{B1DD6F26-2A79-4E0E-A52D-64367489B361}" dt="2019-02-26T17:41:23.086" v="480" actId="1076"/>
          <ac:picMkLst>
            <pc:docMk/>
            <pc:sldMk cId="2655823210" sldId="396"/>
            <ac:picMk id="27" creationId="{46448A0B-9853-4D6A-A208-8BDB5B964314}"/>
          </ac:picMkLst>
        </pc:picChg>
      </pc:sldChg>
      <pc:sldChg chg="addSp delSp modSp add">
        <pc:chgData name="Kelly Pierpoint" userId="3abd6744-e963-43b0-896c-084c3015026c" providerId="ADAL" clId="{B1DD6F26-2A79-4E0E-A52D-64367489B361}" dt="2019-02-26T17:41:55.176" v="501"/>
        <pc:sldMkLst>
          <pc:docMk/>
          <pc:sldMk cId="3433595759" sldId="397"/>
        </pc:sldMkLst>
        <pc:picChg chg="del mod">
          <ac:chgData name="Kelly Pierpoint" userId="3abd6744-e963-43b0-896c-084c3015026c" providerId="ADAL" clId="{B1DD6F26-2A79-4E0E-A52D-64367489B361}" dt="2019-02-26T17:41:51.400" v="494"/>
          <ac:picMkLst>
            <pc:docMk/>
            <pc:sldMk cId="3433595759" sldId="397"/>
            <ac:picMk id="3" creationId="{62DE619A-9C2A-41C4-B269-19463CBDADAE}"/>
          </ac:picMkLst>
        </pc:picChg>
        <pc:picChg chg="add del mod">
          <ac:chgData name="Kelly Pierpoint" userId="3abd6744-e963-43b0-896c-084c3015026c" providerId="ADAL" clId="{B1DD6F26-2A79-4E0E-A52D-64367489B361}" dt="2019-02-26T17:41:51.400" v="494"/>
          <ac:picMkLst>
            <pc:docMk/>
            <pc:sldMk cId="3433595759" sldId="397"/>
            <ac:picMk id="20" creationId="{3560CB84-970D-4248-888D-1300EF72B61A}"/>
          </ac:picMkLst>
        </pc:picChg>
        <pc:picChg chg="del">
          <ac:chgData name="Kelly Pierpoint" userId="3abd6744-e963-43b0-896c-084c3015026c" providerId="ADAL" clId="{B1DD6F26-2A79-4E0E-A52D-64367489B361}" dt="2019-02-26T17:41:52.389" v="495" actId="478"/>
          <ac:picMkLst>
            <pc:docMk/>
            <pc:sldMk cId="3433595759" sldId="397"/>
            <ac:picMk id="21" creationId="{8139F9BC-A2D3-4647-8562-B39CFFA2A71D}"/>
          </ac:picMkLst>
        </pc:picChg>
        <pc:picChg chg="del">
          <ac:chgData name="Kelly Pierpoint" userId="3abd6744-e963-43b0-896c-084c3015026c" providerId="ADAL" clId="{B1DD6F26-2A79-4E0E-A52D-64367489B361}" dt="2019-02-26T17:41:52.752" v="496" actId="478"/>
          <ac:picMkLst>
            <pc:docMk/>
            <pc:sldMk cId="3433595759" sldId="397"/>
            <ac:picMk id="22" creationId="{C2791D3D-BBB2-4608-84C3-4E90B68D982F}"/>
          </ac:picMkLst>
        </pc:picChg>
        <pc:picChg chg="del">
          <ac:chgData name="Kelly Pierpoint" userId="3abd6744-e963-43b0-896c-084c3015026c" providerId="ADAL" clId="{B1DD6F26-2A79-4E0E-A52D-64367489B361}" dt="2019-02-26T17:41:53.164" v="497" actId="478"/>
          <ac:picMkLst>
            <pc:docMk/>
            <pc:sldMk cId="3433595759" sldId="397"/>
            <ac:picMk id="23" creationId="{AE3E906B-24EC-4048-B755-DF6BE12EA661}"/>
          </ac:picMkLst>
        </pc:picChg>
        <pc:picChg chg="del">
          <ac:chgData name="Kelly Pierpoint" userId="3abd6744-e963-43b0-896c-084c3015026c" providerId="ADAL" clId="{B1DD6F26-2A79-4E0E-A52D-64367489B361}" dt="2019-02-26T17:41:53.591" v="498" actId="478"/>
          <ac:picMkLst>
            <pc:docMk/>
            <pc:sldMk cId="3433595759" sldId="397"/>
            <ac:picMk id="24" creationId="{AD60C2B4-4614-40B8-B36D-E5C9BBCC1ED2}"/>
          </ac:picMkLst>
        </pc:picChg>
        <pc:picChg chg="del">
          <ac:chgData name="Kelly Pierpoint" userId="3abd6744-e963-43b0-896c-084c3015026c" providerId="ADAL" clId="{B1DD6F26-2A79-4E0E-A52D-64367489B361}" dt="2019-02-26T17:41:53.982" v="499" actId="478"/>
          <ac:picMkLst>
            <pc:docMk/>
            <pc:sldMk cId="3433595759" sldId="397"/>
            <ac:picMk id="25" creationId="{7BF9A480-4F1D-4A51-AA12-A3F5246FB18E}"/>
          </ac:picMkLst>
        </pc:picChg>
        <pc:picChg chg="del">
          <ac:chgData name="Kelly Pierpoint" userId="3abd6744-e963-43b0-896c-084c3015026c" providerId="ADAL" clId="{B1DD6F26-2A79-4E0E-A52D-64367489B361}" dt="2019-02-26T17:41:54.356" v="500" actId="478"/>
          <ac:picMkLst>
            <pc:docMk/>
            <pc:sldMk cId="3433595759" sldId="397"/>
            <ac:picMk id="26" creationId="{37AD28CC-A0A0-408B-81AB-B4CB9497DE63}"/>
          </ac:picMkLst>
        </pc:picChg>
        <pc:picChg chg="add del mod">
          <ac:chgData name="Kelly Pierpoint" userId="3abd6744-e963-43b0-896c-084c3015026c" providerId="ADAL" clId="{B1DD6F26-2A79-4E0E-A52D-64367489B361}" dt="2019-02-26T17:41:51.400" v="494"/>
          <ac:picMkLst>
            <pc:docMk/>
            <pc:sldMk cId="3433595759" sldId="397"/>
            <ac:picMk id="28" creationId="{856F56E5-0918-4A76-9505-D84E12ACF13A}"/>
          </ac:picMkLst>
        </pc:picChg>
        <pc:picChg chg="add del mod">
          <ac:chgData name="Kelly Pierpoint" userId="3abd6744-e963-43b0-896c-084c3015026c" providerId="ADAL" clId="{B1DD6F26-2A79-4E0E-A52D-64367489B361}" dt="2019-02-26T17:41:51.400" v="494"/>
          <ac:picMkLst>
            <pc:docMk/>
            <pc:sldMk cId="3433595759" sldId="397"/>
            <ac:picMk id="29" creationId="{0B18D816-388D-4745-AFA4-AC98B6FF7988}"/>
          </ac:picMkLst>
        </pc:picChg>
        <pc:picChg chg="add del mod">
          <ac:chgData name="Kelly Pierpoint" userId="3abd6744-e963-43b0-896c-084c3015026c" providerId="ADAL" clId="{B1DD6F26-2A79-4E0E-A52D-64367489B361}" dt="2019-02-26T17:41:51.400" v="494"/>
          <ac:picMkLst>
            <pc:docMk/>
            <pc:sldMk cId="3433595759" sldId="397"/>
            <ac:picMk id="30" creationId="{51798465-4395-46FE-9CA2-87D6261BAF4E}"/>
          </ac:picMkLst>
        </pc:picChg>
        <pc:picChg chg="add del mod">
          <ac:chgData name="Kelly Pierpoint" userId="3abd6744-e963-43b0-896c-084c3015026c" providerId="ADAL" clId="{B1DD6F26-2A79-4E0E-A52D-64367489B361}" dt="2019-02-26T17:41:51.400" v="494"/>
          <ac:picMkLst>
            <pc:docMk/>
            <pc:sldMk cId="3433595759" sldId="397"/>
            <ac:picMk id="31" creationId="{172BCBBD-7625-4007-80D2-4047174BF8E5}"/>
          </ac:picMkLst>
        </pc:picChg>
        <pc:picChg chg="add">
          <ac:chgData name="Kelly Pierpoint" userId="3abd6744-e963-43b0-896c-084c3015026c" providerId="ADAL" clId="{B1DD6F26-2A79-4E0E-A52D-64367489B361}" dt="2019-02-26T17:41:55.176" v="501"/>
          <ac:picMkLst>
            <pc:docMk/>
            <pc:sldMk cId="3433595759" sldId="397"/>
            <ac:picMk id="32" creationId="{333A7B95-F3A1-4E0F-A25F-DF4F3D9F39F1}"/>
          </ac:picMkLst>
        </pc:picChg>
        <pc:picChg chg="add">
          <ac:chgData name="Kelly Pierpoint" userId="3abd6744-e963-43b0-896c-084c3015026c" providerId="ADAL" clId="{B1DD6F26-2A79-4E0E-A52D-64367489B361}" dt="2019-02-26T17:41:55.176" v="501"/>
          <ac:picMkLst>
            <pc:docMk/>
            <pc:sldMk cId="3433595759" sldId="397"/>
            <ac:picMk id="33" creationId="{8406BD56-C5A8-473F-A70E-B018E199254D}"/>
          </ac:picMkLst>
        </pc:picChg>
        <pc:picChg chg="add">
          <ac:chgData name="Kelly Pierpoint" userId="3abd6744-e963-43b0-896c-084c3015026c" providerId="ADAL" clId="{B1DD6F26-2A79-4E0E-A52D-64367489B361}" dt="2019-02-26T17:41:55.176" v="501"/>
          <ac:picMkLst>
            <pc:docMk/>
            <pc:sldMk cId="3433595759" sldId="397"/>
            <ac:picMk id="34" creationId="{8DB22F36-EE1D-4308-88CA-BCDA952901BF}"/>
          </ac:picMkLst>
        </pc:picChg>
        <pc:picChg chg="add">
          <ac:chgData name="Kelly Pierpoint" userId="3abd6744-e963-43b0-896c-084c3015026c" providerId="ADAL" clId="{B1DD6F26-2A79-4E0E-A52D-64367489B361}" dt="2019-02-26T17:41:55.176" v="501"/>
          <ac:picMkLst>
            <pc:docMk/>
            <pc:sldMk cId="3433595759" sldId="397"/>
            <ac:picMk id="35" creationId="{5ED5BAB5-3005-4518-9650-11D6F8890E54}"/>
          </ac:picMkLst>
        </pc:picChg>
        <pc:picChg chg="add">
          <ac:chgData name="Kelly Pierpoint" userId="3abd6744-e963-43b0-896c-084c3015026c" providerId="ADAL" clId="{B1DD6F26-2A79-4E0E-A52D-64367489B361}" dt="2019-02-26T17:41:55.176" v="501"/>
          <ac:picMkLst>
            <pc:docMk/>
            <pc:sldMk cId="3433595759" sldId="397"/>
            <ac:picMk id="36" creationId="{7D57779B-C87C-4C4F-A059-70255A634005}"/>
          </ac:picMkLst>
        </pc:picChg>
        <pc:picChg chg="add">
          <ac:chgData name="Kelly Pierpoint" userId="3abd6744-e963-43b0-896c-084c3015026c" providerId="ADAL" clId="{B1DD6F26-2A79-4E0E-A52D-64367489B361}" dt="2019-02-26T17:41:55.176" v="501"/>
          <ac:picMkLst>
            <pc:docMk/>
            <pc:sldMk cId="3433595759" sldId="397"/>
            <ac:picMk id="37" creationId="{A49301FF-99DE-45B5-9092-139007562097}"/>
          </ac:picMkLst>
        </pc:picChg>
      </pc:sldChg>
      <pc:sldChg chg="modSp add">
        <pc:chgData name="Kelly Pierpoint" userId="3abd6744-e963-43b0-896c-084c3015026c" providerId="ADAL" clId="{B1DD6F26-2A79-4E0E-A52D-64367489B361}" dt="2019-02-26T17:43:38.043" v="575" actId="20577"/>
        <pc:sldMkLst>
          <pc:docMk/>
          <pc:sldMk cId="908527601" sldId="398"/>
        </pc:sldMkLst>
        <pc:spChg chg="mod">
          <ac:chgData name="Kelly Pierpoint" userId="3abd6744-e963-43b0-896c-084c3015026c" providerId="ADAL" clId="{B1DD6F26-2A79-4E0E-A52D-64367489B361}" dt="2019-02-26T17:43:38.043" v="575" actId="20577"/>
          <ac:spMkLst>
            <pc:docMk/>
            <pc:sldMk cId="908527601" sldId="398"/>
            <ac:spMk id="19" creationId="{5252A847-DE45-4FA3-A1F8-EEBEB845FF8E}"/>
          </ac:spMkLst>
        </pc:spChg>
      </pc:sldChg>
      <pc:sldMasterChg chg="delSldLayout">
        <pc:chgData name="Kelly Pierpoint" userId="3abd6744-e963-43b0-896c-084c3015026c" providerId="ADAL" clId="{B1DD6F26-2A79-4E0E-A52D-64367489B361}" dt="2019-02-26T17:43:41.359" v="577" actId="2696"/>
        <pc:sldMasterMkLst>
          <pc:docMk/>
          <pc:sldMasterMk cId="4252411403" sldId="2147483660"/>
        </pc:sldMasterMkLst>
      </pc:sldMasterChg>
    </pc:docChg>
  </pc:docChgLst>
  <pc:docChgLst>
    <pc:chgData name="Lindsay Grix" userId="a678036f-2d88-407c-addb-d0af3fea6eec" providerId="ADAL" clId="{77DC8455-D5A8-44EA-865A-D1865883CCB0}"/>
    <pc:docChg chg="undo modSld">
      <pc:chgData name="Lindsay Grix" userId="a678036f-2d88-407c-addb-d0af3fea6eec" providerId="ADAL" clId="{77DC8455-D5A8-44EA-865A-D1865883CCB0}" dt="2019-01-08T09:11:13.865" v="3" actId="20577"/>
      <pc:docMkLst>
        <pc:docMk/>
      </pc:docMkLst>
      <pc:sldChg chg="modSp">
        <pc:chgData name="Lindsay Grix" userId="a678036f-2d88-407c-addb-d0af3fea6eec" providerId="ADAL" clId="{77DC8455-D5A8-44EA-865A-D1865883CCB0}" dt="2019-01-08T09:11:13.865" v="3" actId="20577"/>
        <pc:sldMkLst>
          <pc:docMk/>
          <pc:sldMk cId="2637481266" sldId="256"/>
        </pc:sldMkLst>
        <pc:spChg chg="mod">
          <ac:chgData name="Lindsay Grix" userId="a678036f-2d88-407c-addb-d0af3fea6eec" providerId="ADAL" clId="{77DC8455-D5A8-44EA-865A-D1865883CCB0}" dt="2019-01-08T09:11:13.865" v="3" actId="20577"/>
          <ac:spMkLst>
            <pc:docMk/>
            <pc:sldMk cId="2637481266" sldId="256"/>
            <ac:spMk id="19" creationId="{5252A847-DE45-4FA3-A1F8-EEBEB845FF8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39101E-F325-4D02-B971-A019A80A2D42}" type="datetimeFigureOut">
              <a:rPr lang="en-GB" smtClean="0"/>
              <a:t>28/02/2019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E9D3BB-3BF3-4561-9CEC-5A9C1ECF1B81}" type="slidenum">
              <a:rPr lang="en-GB" smtClean="0"/>
              <a:t>‹#›</a:t>
            </a:fld>
            <a:endParaRPr lang="en-GB"/>
          </a:p>
        </p:txBody>
      </p:sp>
    </p:spTree>
    <p:extLst>
      <p:ext uri="{BB962C8B-B14F-4D97-AF65-F5344CB8AC3E}">
        <p14:creationId xmlns:p14="http://schemas.microsoft.com/office/powerpoint/2010/main" val="2778161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28/02/2019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28/02/2019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28/02/2019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28/02/2019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28/02/2019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43C518-2E58-4E98-8F61-29A47E1D445A}" type="datetimeFigureOut">
              <a:rPr lang="en-GB" smtClean="0"/>
              <a:t>28/02/2019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43C518-2E58-4E98-8F61-29A47E1D445A}" type="datetimeFigureOut">
              <a:rPr lang="en-GB" smtClean="0"/>
              <a:t>28/02/2019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43C518-2E58-4E98-8F61-29A47E1D445A}" type="datetimeFigureOut">
              <a:rPr lang="en-GB" smtClean="0"/>
              <a:t>28/02/2019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28/02/2019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28/02/2019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28/02/2019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28/02/2019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survey.zohopublic.eu/zs/V2BBWx"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classroomsecrets.co.uk/measure-capacity-year-1-weight-and-volume-resource-pack"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hyperlink" Target="https://classroomsecrets.co.uk/category/maths/year-1/spring-block-4-weight-and-volume/" TargetMode="External"/><Relationship Id="rId5" Type="http://schemas.openxmlformats.org/officeDocument/2006/relationships/hyperlink" Target="https://classroomsecrets.co.uk/content-domain-filter/?fwp_contentdomain=1m2" TargetMode="External"/><Relationship Id="rId4" Type="http://schemas.openxmlformats.org/officeDocument/2006/relationships/hyperlink" Target="https://classroomsecrets.co.uk/content-domain-filter/?fwp_contentdomain=1m1"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277FDC6C-B99A-4ED8-B341-A52126824B67}"/>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
        <p:nvSpPr>
          <p:cNvPr id="6" name="Rectangle 5">
            <a:extLst>
              <a:ext uri="{FF2B5EF4-FFF2-40B4-BE49-F238E27FC236}">
                <a16:creationId xmlns:a16="http://schemas.microsoft.com/office/drawing/2014/main" id="{680F93D2-A37E-4BB5-A717-226864D94233}"/>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LIFE/work balance</a:t>
            </a:r>
            <a:endParaRPr lang="en-GB" sz="1600" b="1" dirty="0">
              <a:solidFill>
                <a:srgbClr val="E7E6E6">
                  <a:lumMod val="25000"/>
                </a:srgbClr>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We have started a #</a:t>
            </a:r>
            <a:r>
              <a:rPr lang="en-GB" sz="1600" b="1" dirty="0" err="1">
                <a:solidFill>
                  <a:prstClr val="black"/>
                </a:solidFill>
                <a:latin typeface="Century Gothic" panose="020B0502020202020204" pitchFamily="34" charset="0"/>
              </a:rPr>
              <a:t>LIFEworkbalance</a:t>
            </a:r>
            <a:r>
              <a:rPr lang="en-GB" sz="1600" b="1" dirty="0">
                <a:solidFill>
                  <a:prstClr val="black"/>
                </a:solidFill>
                <a:latin typeface="Century Gothic" panose="020B0502020202020204" pitchFamily="34" charset="0"/>
              </a:rPr>
              <a:t> campaign and we need your help to complete our LIFE/work balance survey.</a:t>
            </a:r>
          </a:p>
          <a:p>
            <a:pPr lvl="0">
              <a:defRPr/>
            </a:pPr>
            <a:endParaRPr lang="en-GB" sz="1600" b="1" dirty="0">
              <a:solidFill>
                <a:prstClr val="black"/>
              </a:solidFill>
              <a:latin typeface="Century Gothic" panose="020B0502020202020204" pitchFamily="34" charset="0"/>
            </a:endParaRPr>
          </a:p>
          <a:p>
            <a:pPr lvl="0">
              <a:defRPr/>
            </a:pPr>
            <a:br>
              <a:rPr lang="en-GB" sz="1600" b="1" dirty="0">
                <a:solidFill>
                  <a:prstClr val="black"/>
                </a:solidFill>
                <a:latin typeface="Century Gothic" panose="020B0502020202020204" pitchFamily="34" charset="0"/>
              </a:rPr>
            </a:br>
            <a:r>
              <a:rPr lang="en-GB" sz="1600" b="1" dirty="0">
                <a:solidFill>
                  <a:prstClr val="black"/>
                </a:solidFill>
                <a:latin typeface="Century Gothic" panose="020B0502020202020204" pitchFamily="34" charset="0"/>
              </a:rPr>
              <a:t>We hope to publish the results soon, so please give 15 minutes of your time to help us get a true picture of school life.</a:t>
            </a: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Want to be a part of this campaign? Take the </a:t>
            </a:r>
            <a:r>
              <a:rPr lang="en-GB" sz="1600" b="1" dirty="0">
                <a:solidFill>
                  <a:prstClr val="black"/>
                </a:solidFill>
                <a:latin typeface="Century Gothic" panose="020B0502020202020204" pitchFamily="34" charset="0"/>
                <a:hlinkClick r:id="rId4"/>
              </a:rPr>
              <a:t>survey</a:t>
            </a:r>
            <a:r>
              <a:rPr lang="en-GB" sz="1600" b="1" dirty="0">
                <a:solidFill>
                  <a:prstClr val="black"/>
                </a:solidFill>
                <a:latin typeface="Century Gothic" panose="020B0502020202020204" pitchFamily="34" charset="0"/>
              </a:rPr>
              <a:t> on our website and share it with your colleagues!</a:t>
            </a:r>
            <a:endParaRPr lang="en-GB" sz="1600" b="1" dirty="0">
              <a:solidFill>
                <a:schemeClr val="tx1"/>
              </a:solidFill>
              <a:latin typeface="Century Gothic" panose="020B0502020202020204" pitchFamily="34" charset="0"/>
            </a:endParaRPr>
          </a:p>
          <a:p>
            <a:pPr lvl="0" algn="ctr"/>
            <a:endParaRPr lang="en-GB" sz="1600" b="1" dirty="0">
              <a:solidFill>
                <a:schemeClr val="tx1"/>
              </a:solidFill>
              <a:latin typeface="Century Gothic" panose="020B0502020202020204" pitchFamily="34" charset="0"/>
            </a:endParaRPr>
          </a:p>
        </p:txBody>
      </p:sp>
      <p:pic>
        <p:nvPicPr>
          <p:cNvPr id="9" name="Picture 2" descr="https://survey.zohopublic.eu/survey/api/v1/public/livesurveys/V2BBWx/images/Y2JkNzM2MDEtNDhiZi00OTZmLWIxMTQtZjAyNTcxOGQ0Y2M1/web/download/image?isoriginalfile=true">
            <a:extLst>
              <a:ext uri="{FF2B5EF4-FFF2-40B4-BE49-F238E27FC236}">
                <a16:creationId xmlns:a16="http://schemas.microsoft.com/office/drawing/2014/main" id="{0169C75A-1BC1-4442-8766-25A5AB2BDEBD}"/>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57500" y="169040"/>
            <a:ext cx="34290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74812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2" name="Picture 21">
            <a:extLst>
              <a:ext uri="{FF2B5EF4-FFF2-40B4-BE49-F238E27FC236}">
                <a16:creationId xmlns:a16="http://schemas.microsoft.com/office/drawing/2014/main" id="{5F1AD7DE-AD4E-4340-BEE7-BBE0753FC0F9}"/>
              </a:ext>
            </a:extLst>
          </p:cNvPr>
          <p:cNvPicPr>
            <a:picLocks noChangeAspect="1"/>
          </p:cNvPicPr>
          <p:nvPr/>
        </p:nvPicPr>
        <p:blipFill>
          <a:blip r:embed="rId4"/>
          <a:stretch>
            <a:fillRect/>
          </a:stretch>
        </p:blipFill>
        <p:spPr>
          <a:xfrm>
            <a:off x="115438" y="144125"/>
            <a:ext cx="8913124" cy="6322100"/>
          </a:xfrm>
          <a:prstGeom prst="rect">
            <a:avLst/>
          </a:prstGeom>
        </p:spPr>
      </p:pic>
      <p:sp>
        <p:nvSpPr>
          <p:cNvPr id="23" name="Rectangle 22">
            <a:extLst>
              <a:ext uri="{FF2B5EF4-FFF2-40B4-BE49-F238E27FC236}">
                <a16:creationId xmlns:a16="http://schemas.microsoft.com/office/drawing/2014/main" id="{36475E29-A6E5-44AC-A69A-0631B70DEE49}"/>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A tub can be filled using this many egg cups. </a:t>
            </a: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Circle the objects that have a larger capacity than the tub. </a:t>
            </a:r>
          </a:p>
          <a:p>
            <a:pPr lvl="0"/>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24" name="Rounded Rectangle 40">
            <a:extLst>
              <a:ext uri="{FF2B5EF4-FFF2-40B4-BE49-F238E27FC236}">
                <a16:creationId xmlns:a16="http://schemas.microsoft.com/office/drawing/2014/main" id="{220CFBBF-D654-4E50-9A01-1A2B59B6BE10}"/>
              </a:ext>
            </a:extLst>
          </p:cNvPr>
          <p:cNvSpPr/>
          <p:nvPr/>
        </p:nvSpPr>
        <p:spPr>
          <a:xfrm>
            <a:off x="4847304" y="3429000"/>
            <a:ext cx="2302059" cy="558763"/>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b="1" dirty="0">
                <a:latin typeface="Century Gothic" panose="020B0502020202020204" pitchFamily="34" charset="0"/>
              </a:rPr>
              <a:t>5 egg cups</a:t>
            </a:r>
          </a:p>
        </p:txBody>
      </p:sp>
      <p:sp>
        <p:nvSpPr>
          <p:cNvPr id="25" name="Rounded Rectangle 41">
            <a:extLst>
              <a:ext uri="{FF2B5EF4-FFF2-40B4-BE49-F238E27FC236}">
                <a16:creationId xmlns:a16="http://schemas.microsoft.com/office/drawing/2014/main" id="{9CF97A28-4F7F-4B3B-8538-377D152B5BE4}"/>
              </a:ext>
            </a:extLst>
          </p:cNvPr>
          <p:cNvSpPr/>
          <p:nvPr/>
        </p:nvSpPr>
        <p:spPr>
          <a:xfrm>
            <a:off x="4847304" y="4253436"/>
            <a:ext cx="2302059" cy="558763"/>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b="1" dirty="0">
                <a:latin typeface="Century Gothic" panose="020B0502020202020204" pitchFamily="34" charset="0"/>
              </a:rPr>
              <a:t>4 egg cups</a:t>
            </a:r>
          </a:p>
        </p:txBody>
      </p:sp>
      <p:sp>
        <p:nvSpPr>
          <p:cNvPr id="26" name="Rounded Rectangle 42">
            <a:extLst>
              <a:ext uri="{FF2B5EF4-FFF2-40B4-BE49-F238E27FC236}">
                <a16:creationId xmlns:a16="http://schemas.microsoft.com/office/drawing/2014/main" id="{0CA07FA1-39FF-43B2-836E-3D557DDDAD18}"/>
              </a:ext>
            </a:extLst>
          </p:cNvPr>
          <p:cNvSpPr/>
          <p:nvPr/>
        </p:nvSpPr>
        <p:spPr>
          <a:xfrm>
            <a:off x="4847304" y="5077871"/>
            <a:ext cx="2302059" cy="558763"/>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lIns="0" rIns="0" rtlCol="0" anchor="ctr"/>
          <a:lstStyle/>
          <a:p>
            <a:pPr algn="ctr"/>
            <a:r>
              <a:rPr lang="en-GB" sz="2000" b="1" dirty="0">
                <a:latin typeface="Century Gothic" panose="020B0502020202020204" pitchFamily="34" charset="0"/>
              </a:rPr>
              <a:t>2 egg cups</a:t>
            </a:r>
          </a:p>
        </p:txBody>
      </p:sp>
    </p:spTree>
    <p:extLst>
      <p:ext uri="{BB962C8B-B14F-4D97-AF65-F5344CB8AC3E}">
        <p14:creationId xmlns:p14="http://schemas.microsoft.com/office/powerpoint/2010/main" val="2749684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2" name="Picture 21">
            <a:extLst>
              <a:ext uri="{FF2B5EF4-FFF2-40B4-BE49-F238E27FC236}">
                <a16:creationId xmlns:a16="http://schemas.microsoft.com/office/drawing/2014/main" id="{5F1AD7DE-AD4E-4340-BEE7-BBE0753FC0F9}"/>
              </a:ext>
            </a:extLst>
          </p:cNvPr>
          <p:cNvPicPr>
            <a:picLocks noChangeAspect="1"/>
          </p:cNvPicPr>
          <p:nvPr/>
        </p:nvPicPr>
        <p:blipFill>
          <a:blip r:embed="rId4"/>
          <a:stretch>
            <a:fillRect/>
          </a:stretch>
        </p:blipFill>
        <p:spPr>
          <a:xfrm>
            <a:off x="115438" y="144125"/>
            <a:ext cx="8913124" cy="6322100"/>
          </a:xfrm>
          <a:prstGeom prst="rect">
            <a:avLst/>
          </a:prstGeom>
        </p:spPr>
      </p:pic>
      <p:sp>
        <p:nvSpPr>
          <p:cNvPr id="23" name="Rectangle 22">
            <a:extLst>
              <a:ext uri="{FF2B5EF4-FFF2-40B4-BE49-F238E27FC236}">
                <a16:creationId xmlns:a16="http://schemas.microsoft.com/office/drawing/2014/main" id="{36475E29-A6E5-44AC-A69A-0631B70DEE49}"/>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A tub can be filled using this many egg cups. </a:t>
            </a: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Circle the objects that have a larger capacity than the tub. </a:t>
            </a:r>
          </a:p>
          <a:p>
            <a:pPr lvl="0"/>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24" name="Rounded Rectangle 40">
            <a:extLst>
              <a:ext uri="{FF2B5EF4-FFF2-40B4-BE49-F238E27FC236}">
                <a16:creationId xmlns:a16="http://schemas.microsoft.com/office/drawing/2014/main" id="{220CFBBF-D654-4E50-9A01-1A2B59B6BE10}"/>
              </a:ext>
            </a:extLst>
          </p:cNvPr>
          <p:cNvSpPr/>
          <p:nvPr/>
        </p:nvSpPr>
        <p:spPr>
          <a:xfrm>
            <a:off x="4847304" y="3429000"/>
            <a:ext cx="2302059" cy="558763"/>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b="1" dirty="0">
                <a:latin typeface="Century Gothic" panose="020B0502020202020204" pitchFamily="34" charset="0"/>
              </a:rPr>
              <a:t>5 egg cups</a:t>
            </a:r>
          </a:p>
        </p:txBody>
      </p:sp>
      <p:sp>
        <p:nvSpPr>
          <p:cNvPr id="25" name="Rounded Rectangle 41">
            <a:extLst>
              <a:ext uri="{FF2B5EF4-FFF2-40B4-BE49-F238E27FC236}">
                <a16:creationId xmlns:a16="http://schemas.microsoft.com/office/drawing/2014/main" id="{9CF97A28-4F7F-4B3B-8538-377D152B5BE4}"/>
              </a:ext>
            </a:extLst>
          </p:cNvPr>
          <p:cNvSpPr/>
          <p:nvPr/>
        </p:nvSpPr>
        <p:spPr>
          <a:xfrm>
            <a:off x="4847304" y="4253436"/>
            <a:ext cx="2302059" cy="558763"/>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b="1" dirty="0">
                <a:latin typeface="Century Gothic" panose="020B0502020202020204" pitchFamily="34" charset="0"/>
              </a:rPr>
              <a:t>4 egg cups</a:t>
            </a:r>
          </a:p>
        </p:txBody>
      </p:sp>
      <p:sp>
        <p:nvSpPr>
          <p:cNvPr id="26" name="Rounded Rectangle 42">
            <a:extLst>
              <a:ext uri="{FF2B5EF4-FFF2-40B4-BE49-F238E27FC236}">
                <a16:creationId xmlns:a16="http://schemas.microsoft.com/office/drawing/2014/main" id="{0CA07FA1-39FF-43B2-836E-3D557DDDAD18}"/>
              </a:ext>
            </a:extLst>
          </p:cNvPr>
          <p:cNvSpPr/>
          <p:nvPr/>
        </p:nvSpPr>
        <p:spPr>
          <a:xfrm>
            <a:off x="4847304" y="5077871"/>
            <a:ext cx="2302059" cy="558763"/>
          </a:xfrm>
          <a:prstGeom prst="roundRect">
            <a:avLst/>
          </a:prstGeom>
          <a:ln w="28575">
            <a:solidFill>
              <a:srgbClr val="00B050"/>
            </a:solidFill>
          </a:ln>
        </p:spPr>
        <p:style>
          <a:lnRef idx="2">
            <a:schemeClr val="accent6"/>
          </a:lnRef>
          <a:fillRef idx="1">
            <a:schemeClr val="lt1"/>
          </a:fillRef>
          <a:effectRef idx="0">
            <a:schemeClr val="accent6"/>
          </a:effectRef>
          <a:fontRef idx="minor">
            <a:schemeClr val="dk1"/>
          </a:fontRef>
        </p:style>
        <p:txBody>
          <a:bodyPr lIns="0" rIns="0" rtlCol="0" anchor="ctr"/>
          <a:lstStyle/>
          <a:p>
            <a:pPr algn="ctr"/>
            <a:r>
              <a:rPr lang="en-GB" sz="2000" b="1" dirty="0">
                <a:latin typeface="Century Gothic" panose="020B0502020202020204" pitchFamily="34" charset="0"/>
              </a:rPr>
              <a:t>2 egg cups</a:t>
            </a:r>
          </a:p>
        </p:txBody>
      </p:sp>
      <p:sp>
        <p:nvSpPr>
          <p:cNvPr id="10" name="Oval 9">
            <a:extLst>
              <a:ext uri="{FF2B5EF4-FFF2-40B4-BE49-F238E27FC236}">
                <a16:creationId xmlns:a16="http://schemas.microsoft.com/office/drawing/2014/main" id="{7BC87E6E-8CD5-4542-9816-453331A8C4C9}"/>
              </a:ext>
            </a:extLst>
          </p:cNvPr>
          <p:cNvSpPr/>
          <p:nvPr/>
        </p:nvSpPr>
        <p:spPr>
          <a:xfrm>
            <a:off x="1204972" y="3254380"/>
            <a:ext cx="3601729" cy="79962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49F2133F-4B53-4076-B197-3C2D9425EFB3}"/>
              </a:ext>
            </a:extLst>
          </p:cNvPr>
          <p:cNvSpPr/>
          <p:nvPr/>
        </p:nvSpPr>
        <p:spPr>
          <a:xfrm>
            <a:off x="1204972" y="4054009"/>
            <a:ext cx="3601729" cy="79962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8669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7" name="Picture 26">
            <a:extLst>
              <a:ext uri="{FF2B5EF4-FFF2-40B4-BE49-F238E27FC236}">
                <a16:creationId xmlns:a16="http://schemas.microsoft.com/office/drawing/2014/main" id="{7B5DBCDB-48E9-46F9-BB59-D783F617DE73}"/>
              </a:ext>
            </a:extLst>
          </p:cNvPr>
          <p:cNvPicPr>
            <a:picLocks noChangeAspect="1"/>
          </p:cNvPicPr>
          <p:nvPr/>
        </p:nvPicPr>
        <p:blipFill>
          <a:blip r:embed="rId4"/>
          <a:stretch>
            <a:fillRect/>
          </a:stretch>
        </p:blipFill>
        <p:spPr>
          <a:xfrm>
            <a:off x="115438" y="144125"/>
            <a:ext cx="8913124" cy="6322100"/>
          </a:xfrm>
          <a:prstGeom prst="rect">
            <a:avLst/>
          </a:prstGeom>
        </p:spPr>
      </p:pic>
      <p:sp>
        <p:nvSpPr>
          <p:cNvPr id="28" name="Rectangle 27">
            <a:extLst>
              <a:ext uri="{FF2B5EF4-FFF2-40B4-BE49-F238E27FC236}">
                <a16:creationId xmlns:a16="http://schemas.microsoft.com/office/drawing/2014/main" id="{0E7C91EA-8F03-428A-88BD-29804ED033B4}"/>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dirty="0">
              <a:solidFill>
                <a:prstClr val="black"/>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One bowl holds ten scoops of rice.  What is the capacity of three bowls? </a:t>
            </a:r>
          </a:p>
        </p:txBody>
      </p:sp>
      <p:sp>
        <p:nvSpPr>
          <p:cNvPr id="29" name="TextBox 28">
            <a:extLst>
              <a:ext uri="{FF2B5EF4-FFF2-40B4-BE49-F238E27FC236}">
                <a16:creationId xmlns:a16="http://schemas.microsoft.com/office/drawing/2014/main" id="{3CB275AB-3398-4186-AF6F-1BF9F51808C1}"/>
              </a:ext>
            </a:extLst>
          </p:cNvPr>
          <p:cNvSpPr txBox="1"/>
          <p:nvPr/>
        </p:nvSpPr>
        <p:spPr>
          <a:xfrm>
            <a:off x="3688428" y="2125592"/>
            <a:ext cx="372410" cy="440121"/>
          </a:xfrm>
          <a:prstGeom prst="rect">
            <a:avLst/>
          </a:prstGeom>
          <a:noFill/>
        </p:spPr>
        <p:txBody>
          <a:bodyPr wrap="none" rtlCol="0">
            <a:spAutoFit/>
          </a:bodyPr>
          <a:lstStyle/>
          <a:p>
            <a:r>
              <a:rPr lang="en-GB" sz="2000" b="1" dirty="0">
                <a:latin typeface="Century Gothic" panose="020B0502020202020204" pitchFamily="34" charset="0"/>
              </a:rPr>
              <a:t>=</a:t>
            </a:r>
          </a:p>
        </p:txBody>
      </p:sp>
      <p:sp>
        <p:nvSpPr>
          <p:cNvPr id="30" name="TextBox 29">
            <a:extLst>
              <a:ext uri="{FF2B5EF4-FFF2-40B4-BE49-F238E27FC236}">
                <a16:creationId xmlns:a16="http://schemas.microsoft.com/office/drawing/2014/main" id="{26BE12A1-C2A8-4386-A745-7EAFEE0F9148}"/>
              </a:ext>
            </a:extLst>
          </p:cNvPr>
          <p:cNvSpPr txBox="1"/>
          <p:nvPr/>
        </p:nvSpPr>
        <p:spPr>
          <a:xfrm>
            <a:off x="4632440" y="3641147"/>
            <a:ext cx="1742496" cy="440120"/>
          </a:xfrm>
          <a:prstGeom prst="rect">
            <a:avLst/>
          </a:prstGeom>
          <a:noFill/>
        </p:spPr>
        <p:txBody>
          <a:bodyPr wrap="none" rtlCol="0">
            <a:spAutoFit/>
          </a:bodyPr>
          <a:lstStyle/>
          <a:p>
            <a:r>
              <a:rPr lang="en-GB" sz="2000" b="1" dirty="0">
                <a:latin typeface="Century Gothic" panose="020B0502020202020204" pitchFamily="34" charset="0"/>
              </a:rPr>
              <a:t>=  ? scoops</a:t>
            </a:r>
          </a:p>
        </p:txBody>
      </p:sp>
    </p:spTree>
    <p:extLst>
      <p:ext uri="{BB962C8B-B14F-4D97-AF65-F5344CB8AC3E}">
        <p14:creationId xmlns:p14="http://schemas.microsoft.com/office/powerpoint/2010/main" val="9981392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7" name="Picture 26">
            <a:extLst>
              <a:ext uri="{FF2B5EF4-FFF2-40B4-BE49-F238E27FC236}">
                <a16:creationId xmlns:a16="http://schemas.microsoft.com/office/drawing/2014/main" id="{7B5DBCDB-48E9-46F9-BB59-D783F617DE73}"/>
              </a:ext>
            </a:extLst>
          </p:cNvPr>
          <p:cNvPicPr>
            <a:picLocks noChangeAspect="1"/>
          </p:cNvPicPr>
          <p:nvPr/>
        </p:nvPicPr>
        <p:blipFill>
          <a:blip r:embed="rId4"/>
          <a:stretch>
            <a:fillRect/>
          </a:stretch>
        </p:blipFill>
        <p:spPr>
          <a:xfrm>
            <a:off x="115438" y="144125"/>
            <a:ext cx="8913124" cy="6322100"/>
          </a:xfrm>
          <a:prstGeom prst="rect">
            <a:avLst/>
          </a:prstGeom>
        </p:spPr>
      </p:pic>
      <p:sp>
        <p:nvSpPr>
          <p:cNvPr id="28" name="Rectangle 27">
            <a:extLst>
              <a:ext uri="{FF2B5EF4-FFF2-40B4-BE49-F238E27FC236}">
                <a16:creationId xmlns:a16="http://schemas.microsoft.com/office/drawing/2014/main" id="{0E7C91EA-8F03-428A-88BD-29804ED033B4}"/>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dirty="0">
              <a:solidFill>
                <a:prstClr val="black"/>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One bowl holds ten scoops of rice.  What is the capacity of three bowls?</a:t>
            </a: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30 scoops </a:t>
            </a:r>
          </a:p>
          <a:p>
            <a:pPr lvl="0"/>
            <a:endParaRPr lang="en-GB" sz="2000" b="1" dirty="0">
              <a:solidFill>
                <a:schemeClr val="tx1"/>
              </a:solidFill>
              <a:latin typeface="Century Gothic" panose="020B0502020202020204" pitchFamily="34" charset="0"/>
            </a:endParaRPr>
          </a:p>
        </p:txBody>
      </p:sp>
      <p:sp>
        <p:nvSpPr>
          <p:cNvPr id="29" name="TextBox 28">
            <a:extLst>
              <a:ext uri="{FF2B5EF4-FFF2-40B4-BE49-F238E27FC236}">
                <a16:creationId xmlns:a16="http://schemas.microsoft.com/office/drawing/2014/main" id="{3CB275AB-3398-4186-AF6F-1BF9F51808C1}"/>
              </a:ext>
            </a:extLst>
          </p:cNvPr>
          <p:cNvSpPr txBox="1"/>
          <p:nvPr/>
        </p:nvSpPr>
        <p:spPr>
          <a:xfrm>
            <a:off x="3688428" y="2125592"/>
            <a:ext cx="372410" cy="440121"/>
          </a:xfrm>
          <a:prstGeom prst="rect">
            <a:avLst/>
          </a:prstGeom>
          <a:noFill/>
        </p:spPr>
        <p:txBody>
          <a:bodyPr wrap="none" rtlCol="0">
            <a:spAutoFit/>
          </a:bodyPr>
          <a:lstStyle/>
          <a:p>
            <a:r>
              <a:rPr lang="en-GB" sz="2000" b="1" dirty="0">
                <a:latin typeface="Century Gothic" panose="020B0502020202020204" pitchFamily="34" charset="0"/>
              </a:rPr>
              <a:t>=</a:t>
            </a:r>
          </a:p>
        </p:txBody>
      </p:sp>
      <p:sp>
        <p:nvSpPr>
          <p:cNvPr id="30" name="TextBox 29">
            <a:extLst>
              <a:ext uri="{FF2B5EF4-FFF2-40B4-BE49-F238E27FC236}">
                <a16:creationId xmlns:a16="http://schemas.microsoft.com/office/drawing/2014/main" id="{26BE12A1-C2A8-4386-A745-7EAFEE0F9148}"/>
              </a:ext>
            </a:extLst>
          </p:cNvPr>
          <p:cNvSpPr txBox="1"/>
          <p:nvPr/>
        </p:nvSpPr>
        <p:spPr>
          <a:xfrm>
            <a:off x="4632440" y="3641147"/>
            <a:ext cx="1742496" cy="440120"/>
          </a:xfrm>
          <a:prstGeom prst="rect">
            <a:avLst/>
          </a:prstGeom>
          <a:noFill/>
        </p:spPr>
        <p:txBody>
          <a:bodyPr wrap="none" rtlCol="0">
            <a:spAutoFit/>
          </a:bodyPr>
          <a:lstStyle/>
          <a:p>
            <a:r>
              <a:rPr lang="en-GB" sz="2000" b="1" dirty="0">
                <a:latin typeface="Century Gothic" panose="020B0502020202020204" pitchFamily="34" charset="0"/>
              </a:rPr>
              <a:t>=  ? scoops</a:t>
            </a:r>
          </a:p>
        </p:txBody>
      </p:sp>
    </p:spTree>
    <p:extLst>
      <p:ext uri="{BB962C8B-B14F-4D97-AF65-F5344CB8AC3E}">
        <p14:creationId xmlns:p14="http://schemas.microsoft.com/office/powerpoint/2010/main" val="2081429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0" name="Picture 19">
            <a:extLst>
              <a:ext uri="{FF2B5EF4-FFF2-40B4-BE49-F238E27FC236}">
                <a16:creationId xmlns:a16="http://schemas.microsoft.com/office/drawing/2014/main" id="{58DCBEB6-1B25-4D62-9BB2-6FDF0DC14F80}"/>
              </a:ext>
            </a:extLst>
          </p:cNvPr>
          <p:cNvPicPr>
            <a:picLocks noChangeAspect="1"/>
          </p:cNvPicPr>
          <p:nvPr/>
        </p:nvPicPr>
        <p:blipFill>
          <a:blip r:embed="rId4"/>
          <a:stretch>
            <a:fillRect/>
          </a:stretch>
        </p:blipFill>
        <p:spPr>
          <a:xfrm>
            <a:off x="115438" y="144125"/>
            <a:ext cx="8913124" cy="6322100"/>
          </a:xfrm>
          <a:prstGeom prst="rect">
            <a:avLst/>
          </a:prstGeom>
        </p:spPr>
      </p:pic>
      <p:sp>
        <p:nvSpPr>
          <p:cNvPr id="28" name="Rectangle 27">
            <a:extLst>
              <a:ext uri="{FF2B5EF4-FFF2-40B4-BE49-F238E27FC236}">
                <a16:creationId xmlns:a16="http://schemas.microsoft.com/office/drawing/2014/main" id="{2F4943EB-43A2-4C3F-95AC-57931654DCD2}"/>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2</a:t>
            </a:r>
          </a:p>
          <a:p>
            <a:pPr lvl="0" algn="ctr"/>
            <a:endParaRPr lang="en-GB" sz="2000" b="1" dirty="0">
              <a:solidFill>
                <a:prstClr val="black"/>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The table shows the capacities of some containers. </a:t>
            </a: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Colour in the jugs to show the capacity of a sink and a paint pot. </a:t>
            </a: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5885107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2" name="Picture 21">
            <a:extLst>
              <a:ext uri="{FF2B5EF4-FFF2-40B4-BE49-F238E27FC236}">
                <a16:creationId xmlns:a16="http://schemas.microsoft.com/office/drawing/2014/main" id="{AC64BEC7-3F62-4FC4-879E-477CE293D973}"/>
              </a:ext>
            </a:extLst>
          </p:cNvPr>
          <p:cNvPicPr>
            <a:picLocks noChangeAspect="1"/>
          </p:cNvPicPr>
          <p:nvPr/>
        </p:nvPicPr>
        <p:blipFill>
          <a:blip r:embed="rId4"/>
          <a:stretch>
            <a:fillRect/>
          </a:stretch>
        </p:blipFill>
        <p:spPr>
          <a:xfrm>
            <a:off x="115438" y="144125"/>
            <a:ext cx="8913124" cy="6322100"/>
          </a:xfrm>
          <a:prstGeom prst="rect">
            <a:avLst/>
          </a:prstGeom>
        </p:spPr>
      </p:pic>
      <p:sp>
        <p:nvSpPr>
          <p:cNvPr id="23" name="Rectangle 22">
            <a:extLst>
              <a:ext uri="{FF2B5EF4-FFF2-40B4-BE49-F238E27FC236}">
                <a16:creationId xmlns:a16="http://schemas.microsoft.com/office/drawing/2014/main" id="{23AEE5A6-FD81-4BB5-80C5-4272E6598825}"/>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2</a:t>
            </a:r>
          </a:p>
          <a:p>
            <a:pPr lvl="0" algn="ctr"/>
            <a:endParaRPr lang="en-GB" sz="2000" b="1" dirty="0">
              <a:solidFill>
                <a:prstClr val="black"/>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The table shows the capacities of some containers. </a:t>
            </a: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Colour in the jugs to show the capacity of a sink and a paint pot. </a:t>
            </a: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5572090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0" name="Picture 19">
            <a:extLst>
              <a:ext uri="{FF2B5EF4-FFF2-40B4-BE49-F238E27FC236}">
                <a16:creationId xmlns:a16="http://schemas.microsoft.com/office/drawing/2014/main" id="{BC63AA4E-6773-4990-AEA7-D3453C26425F}"/>
              </a:ext>
            </a:extLst>
          </p:cNvPr>
          <p:cNvPicPr>
            <a:picLocks noChangeAspect="1"/>
          </p:cNvPicPr>
          <p:nvPr/>
        </p:nvPicPr>
        <p:blipFill>
          <a:blip r:embed="rId4"/>
          <a:stretch>
            <a:fillRect/>
          </a:stretch>
        </p:blipFill>
        <p:spPr>
          <a:xfrm>
            <a:off x="115438" y="144125"/>
            <a:ext cx="8913124" cy="6322100"/>
          </a:xfrm>
          <a:prstGeom prst="rect">
            <a:avLst/>
          </a:prstGeom>
        </p:spPr>
      </p:pic>
      <p:sp>
        <p:nvSpPr>
          <p:cNvPr id="25" name="Rectangle 24">
            <a:extLst>
              <a:ext uri="{FF2B5EF4-FFF2-40B4-BE49-F238E27FC236}">
                <a16:creationId xmlns:a16="http://schemas.microsoft.com/office/drawing/2014/main" id="{73BDB7B0-6547-4E52-96E1-477916BD6DB1}"/>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Hafsah and Luke are filling their spoons with honey from the honey pot. Who is correct? Convince me. </a:t>
            </a:r>
            <a:endParaRPr lang="en-GB" sz="4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26" name="TextBox 5">
            <a:extLst>
              <a:ext uri="{FF2B5EF4-FFF2-40B4-BE49-F238E27FC236}">
                <a16:creationId xmlns:a16="http://schemas.microsoft.com/office/drawing/2014/main" id="{EFB8F719-77EA-4FDC-BB04-550FF38713A0}"/>
              </a:ext>
            </a:extLst>
          </p:cNvPr>
          <p:cNvSpPr txBox="1"/>
          <p:nvPr/>
        </p:nvSpPr>
        <p:spPr>
          <a:xfrm>
            <a:off x="1739233" y="3742079"/>
            <a:ext cx="948524" cy="276999"/>
          </a:xfrm>
          <a:prstGeom prst="rect">
            <a:avLst/>
          </a:prstGeom>
          <a:noFill/>
        </p:spPr>
        <p:txBody>
          <a:bodyPr wrap="square" lIns="0" tIns="0" rIns="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b="1" dirty="0">
                <a:latin typeface="Century Gothic" panose="020B0502020202020204" pitchFamily="34" charset="0"/>
              </a:rPr>
              <a:t>Hafsah</a:t>
            </a:r>
            <a:endParaRPr lang="en-GB" sz="831" b="1" dirty="0">
              <a:latin typeface="Century Gothic" panose="020B0502020202020204" pitchFamily="34" charset="0"/>
            </a:endParaRPr>
          </a:p>
        </p:txBody>
      </p:sp>
      <p:sp>
        <p:nvSpPr>
          <p:cNvPr id="27" name="Speech Bubble: Rectangle with Corners Rounded 26">
            <a:extLst>
              <a:ext uri="{FF2B5EF4-FFF2-40B4-BE49-F238E27FC236}">
                <a16:creationId xmlns:a16="http://schemas.microsoft.com/office/drawing/2014/main" id="{E6CC33F0-E552-462B-BF05-E14993F9414A}"/>
              </a:ext>
            </a:extLst>
          </p:cNvPr>
          <p:cNvSpPr/>
          <p:nvPr/>
        </p:nvSpPr>
        <p:spPr>
          <a:xfrm>
            <a:off x="2970656" y="2739876"/>
            <a:ext cx="3549023" cy="1020769"/>
          </a:xfrm>
          <a:prstGeom prst="wedgeRoundRectCallout">
            <a:avLst>
              <a:gd name="adj1" fmla="val -58343"/>
              <a:gd name="adj2" fmla="val 32038"/>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will get more than one spoonful from the pot</a:t>
            </a:r>
            <a:r>
              <a:rPr lang="en-GB" sz="2000" b="1" dirty="0">
                <a:latin typeface="Century Gothic" panose="020B0502020202020204" pitchFamily="34" charset="0"/>
              </a:rPr>
              <a:t>.</a:t>
            </a:r>
          </a:p>
        </p:txBody>
      </p:sp>
      <p:sp>
        <p:nvSpPr>
          <p:cNvPr id="28" name="TextBox 30">
            <a:extLst>
              <a:ext uri="{FF2B5EF4-FFF2-40B4-BE49-F238E27FC236}">
                <a16:creationId xmlns:a16="http://schemas.microsoft.com/office/drawing/2014/main" id="{00A4C8B6-4F42-4641-B8F5-0215AB410D25}"/>
              </a:ext>
            </a:extLst>
          </p:cNvPr>
          <p:cNvSpPr txBox="1"/>
          <p:nvPr/>
        </p:nvSpPr>
        <p:spPr>
          <a:xfrm>
            <a:off x="6256741" y="5153481"/>
            <a:ext cx="948524" cy="276999"/>
          </a:xfrm>
          <a:prstGeom prst="rect">
            <a:avLst/>
          </a:prstGeom>
          <a:noFill/>
        </p:spPr>
        <p:txBody>
          <a:bodyPr wrap="square" lIns="0" tIns="0" rIns="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b="1" dirty="0">
                <a:latin typeface="Century Gothic" panose="020B0502020202020204" pitchFamily="34" charset="0"/>
              </a:rPr>
              <a:t>Luke</a:t>
            </a:r>
            <a:endParaRPr lang="en-GB" sz="831" b="1" dirty="0">
              <a:latin typeface="Century Gothic" panose="020B0502020202020204" pitchFamily="34" charset="0"/>
            </a:endParaRPr>
          </a:p>
        </p:txBody>
      </p:sp>
      <p:sp>
        <p:nvSpPr>
          <p:cNvPr id="29" name="Speech Bubble: Rectangle with Corners Rounded 28">
            <a:extLst>
              <a:ext uri="{FF2B5EF4-FFF2-40B4-BE49-F238E27FC236}">
                <a16:creationId xmlns:a16="http://schemas.microsoft.com/office/drawing/2014/main" id="{EDB6BC47-5667-47B6-9424-8FDF37A0DC2F}"/>
              </a:ext>
            </a:extLst>
          </p:cNvPr>
          <p:cNvSpPr/>
          <p:nvPr/>
        </p:nvSpPr>
        <p:spPr>
          <a:xfrm flipH="1">
            <a:off x="2551920" y="4088966"/>
            <a:ext cx="3549025" cy="1020766"/>
          </a:xfrm>
          <a:prstGeom prst="wedgeRoundRectCallout">
            <a:avLst>
              <a:gd name="adj1" fmla="val -58343"/>
              <a:gd name="adj2" fmla="val 32038"/>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will only get one spoonful from the pot.</a:t>
            </a:r>
          </a:p>
        </p:txBody>
      </p:sp>
      <p:sp>
        <p:nvSpPr>
          <p:cNvPr id="30" name="TextBox 5">
            <a:extLst>
              <a:ext uri="{FF2B5EF4-FFF2-40B4-BE49-F238E27FC236}">
                <a16:creationId xmlns:a16="http://schemas.microsoft.com/office/drawing/2014/main" id="{42C31B37-ECF5-45BD-BCCD-98B2F70DCE93}"/>
              </a:ext>
            </a:extLst>
          </p:cNvPr>
          <p:cNvSpPr txBox="1"/>
          <p:nvPr/>
        </p:nvSpPr>
        <p:spPr>
          <a:xfrm>
            <a:off x="3201223" y="2235572"/>
            <a:ext cx="2063108" cy="246222"/>
          </a:xfrm>
          <a:prstGeom prst="rect">
            <a:avLst/>
          </a:prstGeom>
          <a:noFill/>
        </p:spPr>
        <p:txBody>
          <a:bodyPr wrap="square" lIns="0" tIns="0" rIns="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600" b="1" dirty="0">
                <a:latin typeface="Century Gothic" panose="020B0502020202020204" pitchFamily="34" charset="0"/>
              </a:rPr>
              <a:t>Hafsah’s spoon</a:t>
            </a:r>
          </a:p>
        </p:txBody>
      </p:sp>
      <p:sp>
        <p:nvSpPr>
          <p:cNvPr id="31" name="TextBox 5">
            <a:extLst>
              <a:ext uri="{FF2B5EF4-FFF2-40B4-BE49-F238E27FC236}">
                <a16:creationId xmlns:a16="http://schemas.microsoft.com/office/drawing/2014/main" id="{F12DB8E3-AF7C-4217-ADAC-2D570573497A}"/>
              </a:ext>
            </a:extLst>
          </p:cNvPr>
          <p:cNvSpPr txBox="1"/>
          <p:nvPr/>
        </p:nvSpPr>
        <p:spPr>
          <a:xfrm>
            <a:off x="5264328" y="2235574"/>
            <a:ext cx="2109559" cy="246222"/>
          </a:xfrm>
          <a:prstGeom prst="rect">
            <a:avLst/>
          </a:prstGeom>
          <a:noFill/>
        </p:spPr>
        <p:txBody>
          <a:bodyPr wrap="square" lIns="0" tIns="0" rIns="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600" b="1" dirty="0">
                <a:latin typeface="Century Gothic" panose="020B0502020202020204" pitchFamily="34" charset="0"/>
              </a:rPr>
              <a:t>Luke’s spoon</a:t>
            </a:r>
          </a:p>
        </p:txBody>
      </p:sp>
    </p:spTree>
    <p:extLst>
      <p:ext uri="{BB962C8B-B14F-4D97-AF65-F5344CB8AC3E}">
        <p14:creationId xmlns:p14="http://schemas.microsoft.com/office/powerpoint/2010/main" val="27760090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0" name="Picture 19">
            <a:extLst>
              <a:ext uri="{FF2B5EF4-FFF2-40B4-BE49-F238E27FC236}">
                <a16:creationId xmlns:a16="http://schemas.microsoft.com/office/drawing/2014/main" id="{BC63AA4E-6773-4990-AEA7-D3453C26425F}"/>
              </a:ext>
            </a:extLst>
          </p:cNvPr>
          <p:cNvPicPr>
            <a:picLocks noChangeAspect="1"/>
          </p:cNvPicPr>
          <p:nvPr/>
        </p:nvPicPr>
        <p:blipFill>
          <a:blip r:embed="rId4"/>
          <a:stretch>
            <a:fillRect/>
          </a:stretch>
        </p:blipFill>
        <p:spPr>
          <a:xfrm>
            <a:off x="115438" y="144125"/>
            <a:ext cx="8913124" cy="6322100"/>
          </a:xfrm>
          <a:prstGeom prst="rect">
            <a:avLst/>
          </a:prstGeom>
        </p:spPr>
      </p:pic>
      <p:sp>
        <p:nvSpPr>
          <p:cNvPr id="25" name="Rectangle 24">
            <a:extLst>
              <a:ext uri="{FF2B5EF4-FFF2-40B4-BE49-F238E27FC236}">
                <a16:creationId xmlns:a16="http://schemas.microsoft.com/office/drawing/2014/main" id="{73BDB7B0-6547-4E52-96E1-477916BD6DB1}"/>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Hafsah and Luke are filling their spoons with honey from the honey pot. Who is correct? Convince me. </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Hafsah is correct because…</a:t>
            </a:r>
            <a:endParaRPr lang="en-GB" sz="4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26" name="TextBox 5">
            <a:extLst>
              <a:ext uri="{FF2B5EF4-FFF2-40B4-BE49-F238E27FC236}">
                <a16:creationId xmlns:a16="http://schemas.microsoft.com/office/drawing/2014/main" id="{EFB8F719-77EA-4FDC-BB04-550FF38713A0}"/>
              </a:ext>
            </a:extLst>
          </p:cNvPr>
          <p:cNvSpPr txBox="1"/>
          <p:nvPr/>
        </p:nvSpPr>
        <p:spPr>
          <a:xfrm>
            <a:off x="1739233" y="3742079"/>
            <a:ext cx="948524" cy="276999"/>
          </a:xfrm>
          <a:prstGeom prst="rect">
            <a:avLst/>
          </a:prstGeom>
          <a:noFill/>
        </p:spPr>
        <p:txBody>
          <a:bodyPr wrap="square" lIns="0" tIns="0" rIns="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b="1" dirty="0">
                <a:latin typeface="Century Gothic" panose="020B0502020202020204" pitchFamily="34" charset="0"/>
              </a:rPr>
              <a:t>Hafsah</a:t>
            </a:r>
            <a:endParaRPr lang="en-GB" sz="831" b="1" dirty="0">
              <a:latin typeface="Century Gothic" panose="020B0502020202020204" pitchFamily="34" charset="0"/>
            </a:endParaRPr>
          </a:p>
        </p:txBody>
      </p:sp>
      <p:sp>
        <p:nvSpPr>
          <p:cNvPr id="27" name="Speech Bubble: Rectangle with Corners Rounded 26">
            <a:extLst>
              <a:ext uri="{FF2B5EF4-FFF2-40B4-BE49-F238E27FC236}">
                <a16:creationId xmlns:a16="http://schemas.microsoft.com/office/drawing/2014/main" id="{E6CC33F0-E552-462B-BF05-E14993F9414A}"/>
              </a:ext>
            </a:extLst>
          </p:cNvPr>
          <p:cNvSpPr/>
          <p:nvPr/>
        </p:nvSpPr>
        <p:spPr>
          <a:xfrm>
            <a:off x="2970656" y="2739876"/>
            <a:ext cx="3549023" cy="1020769"/>
          </a:xfrm>
          <a:prstGeom prst="wedgeRoundRectCallout">
            <a:avLst>
              <a:gd name="adj1" fmla="val -58343"/>
              <a:gd name="adj2" fmla="val 32038"/>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will get more than one spoonful from the pot</a:t>
            </a:r>
            <a:r>
              <a:rPr lang="en-GB" sz="2000" b="1" dirty="0">
                <a:latin typeface="Century Gothic" panose="020B0502020202020204" pitchFamily="34" charset="0"/>
              </a:rPr>
              <a:t>.</a:t>
            </a:r>
          </a:p>
        </p:txBody>
      </p:sp>
      <p:sp>
        <p:nvSpPr>
          <p:cNvPr id="28" name="TextBox 30">
            <a:extLst>
              <a:ext uri="{FF2B5EF4-FFF2-40B4-BE49-F238E27FC236}">
                <a16:creationId xmlns:a16="http://schemas.microsoft.com/office/drawing/2014/main" id="{00A4C8B6-4F42-4641-B8F5-0215AB410D25}"/>
              </a:ext>
            </a:extLst>
          </p:cNvPr>
          <p:cNvSpPr txBox="1"/>
          <p:nvPr/>
        </p:nvSpPr>
        <p:spPr>
          <a:xfrm>
            <a:off x="6256741" y="5153481"/>
            <a:ext cx="948524" cy="276999"/>
          </a:xfrm>
          <a:prstGeom prst="rect">
            <a:avLst/>
          </a:prstGeom>
          <a:noFill/>
        </p:spPr>
        <p:txBody>
          <a:bodyPr wrap="square" lIns="0" tIns="0" rIns="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b="1" dirty="0">
                <a:latin typeface="Century Gothic" panose="020B0502020202020204" pitchFamily="34" charset="0"/>
              </a:rPr>
              <a:t>Luke</a:t>
            </a:r>
            <a:endParaRPr lang="en-GB" sz="831" b="1" dirty="0">
              <a:latin typeface="Century Gothic" panose="020B0502020202020204" pitchFamily="34" charset="0"/>
            </a:endParaRPr>
          </a:p>
        </p:txBody>
      </p:sp>
      <p:sp>
        <p:nvSpPr>
          <p:cNvPr id="29" name="Speech Bubble: Rectangle with Corners Rounded 28">
            <a:extLst>
              <a:ext uri="{FF2B5EF4-FFF2-40B4-BE49-F238E27FC236}">
                <a16:creationId xmlns:a16="http://schemas.microsoft.com/office/drawing/2014/main" id="{EDB6BC47-5667-47B6-9424-8FDF37A0DC2F}"/>
              </a:ext>
            </a:extLst>
          </p:cNvPr>
          <p:cNvSpPr/>
          <p:nvPr/>
        </p:nvSpPr>
        <p:spPr>
          <a:xfrm flipH="1">
            <a:off x="2551920" y="4088966"/>
            <a:ext cx="3549025" cy="1020766"/>
          </a:xfrm>
          <a:prstGeom prst="wedgeRoundRectCallout">
            <a:avLst>
              <a:gd name="adj1" fmla="val -58343"/>
              <a:gd name="adj2" fmla="val 32038"/>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will only get one spoonful from the pot.</a:t>
            </a:r>
          </a:p>
        </p:txBody>
      </p:sp>
      <p:sp>
        <p:nvSpPr>
          <p:cNvPr id="30" name="TextBox 5">
            <a:extLst>
              <a:ext uri="{FF2B5EF4-FFF2-40B4-BE49-F238E27FC236}">
                <a16:creationId xmlns:a16="http://schemas.microsoft.com/office/drawing/2014/main" id="{42C31B37-ECF5-45BD-BCCD-98B2F70DCE93}"/>
              </a:ext>
            </a:extLst>
          </p:cNvPr>
          <p:cNvSpPr txBox="1"/>
          <p:nvPr/>
        </p:nvSpPr>
        <p:spPr>
          <a:xfrm>
            <a:off x="3201223" y="2235572"/>
            <a:ext cx="2063108" cy="246222"/>
          </a:xfrm>
          <a:prstGeom prst="rect">
            <a:avLst/>
          </a:prstGeom>
          <a:noFill/>
        </p:spPr>
        <p:txBody>
          <a:bodyPr wrap="square" lIns="0" tIns="0" rIns="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600" b="1" dirty="0">
                <a:latin typeface="Century Gothic" panose="020B0502020202020204" pitchFamily="34" charset="0"/>
              </a:rPr>
              <a:t>Hafsah’s spoon</a:t>
            </a:r>
          </a:p>
        </p:txBody>
      </p:sp>
      <p:sp>
        <p:nvSpPr>
          <p:cNvPr id="31" name="TextBox 5">
            <a:extLst>
              <a:ext uri="{FF2B5EF4-FFF2-40B4-BE49-F238E27FC236}">
                <a16:creationId xmlns:a16="http://schemas.microsoft.com/office/drawing/2014/main" id="{F12DB8E3-AF7C-4217-ADAC-2D570573497A}"/>
              </a:ext>
            </a:extLst>
          </p:cNvPr>
          <p:cNvSpPr txBox="1"/>
          <p:nvPr/>
        </p:nvSpPr>
        <p:spPr>
          <a:xfrm>
            <a:off x="5264328" y="2235574"/>
            <a:ext cx="2109559" cy="246222"/>
          </a:xfrm>
          <a:prstGeom prst="rect">
            <a:avLst/>
          </a:prstGeom>
          <a:noFill/>
        </p:spPr>
        <p:txBody>
          <a:bodyPr wrap="square" lIns="0" tIns="0" rIns="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600" b="1" dirty="0">
                <a:latin typeface="Century Gothic" panose="020B0502020202020204" pitchFamily="34" charset="0"/>
              </a:rPr>
              <a:t>Luke’s spoon</a:t>
            </a:r>
          </a:p>
        </p:txBody>
      </p:sp>
    </p:spTree>
    <p:extLst>
      <p:ext uri="{BB962C8B-B14F-4D97-AF65-F5344CB8AC3E}">
        <p14:creationId xmlns:p14="http://schemas.microsoft.com/office/powerpoint/2010/main" val="27107795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0" name="Picture 19">
            <a:extLst>
              <a:ext uri="{FF2B5EF4-FFF2-40B4-BE49-F238E27FC236}">
                <a16:creationId xmlns:a16="http://schemas.microsoft.com/office/drawing/2014/main" id="{BC63AA4E-6773-4990-AEA7-D3453C26425F}"/>
              </a:ext>
            </a:extLst>
          </p:cNvPr>
          <p:cNvPicPr>
            <a:picLocks noChangeAspect="1"/>
          </p:cNvPicPr>
          <p:nvPr/>
        </p:nvPicPr>
        <p:blipFill>
          <a:blip r:embed="rId4"/>
          <a:stretch>
            <a:fillRect/>
          </a:stretch>
        </p:blipFill>
        <p:spPr>
          <a:xfrm>
            <a:off x="115438" y="144125"/>
            <a:ext cx="8913124" cy="6322100"/>
          </a:xfrm>
          <a:prstGeom prst="rect">
            <a:avLst/>
          </a:prstGeom>
        </p:spPr>
      </p:pic>
      <p:sp>
        <p:nvSpPr>
          <p:cNvPr id="25" name="Rectangle 24">
            <a:extLst>
              <a:ext uri="{FF2B5EF4-FFF2-40B4-BE49-F238E27FC236}">
                <a16:creationId xmlns:a16="http://schemas.microsoft.com/office/drawing/2014/main" id="{73BDB7B0-6547-4E52-96E1-477916BD6DB1}"/>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Hafsah and Luke are filling their spoons with honey from the honey pot. Who is correct? Convince me. </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Hafsah is correct because the honey pot is larger than both spoons.</a:t>
            </a: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26" name="TextBox 5">
            <a:extLst>
              <a:ext uri="{FF2B5EF4-FFF2-40B4-BE49-F238E27FC236}">
                <a16:creationId xmlns:a16="http://schemas.microsoft.com/office/drawing/2014/main" id="{EFB8F719-77EA-4FDC-BB04-550FF38713A0}"/>
              </a:ext>
            </a:extLst>
          </p:cNvPr>
          <p:cNvSpPr txBox="1"/>
          <p:nvPr/>
        </p:nvSpPr>
        <p:spPr>
          <a:xfrm>
            <a:off x="1739233" y="3742079"/>
            <a:ext cx="948524" cy="276999"/>
          </a:xfrm>
          <a:prstGeom prst="rect">
            <a:avLst/>
          </a:prstGeom>
          <a:noFill/>
        </p:spPr>
        <p:txBody>
          <a:bodyPr wrap="square" lIns="0" tIns="0" rIns="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b="1" dirty="0">
                <a:latin typeface="Century Gothic" panose="020B0502020202020204" pitchFamily="34" charset="0"/>
              </a:rPr>
              <a:t>Hafsah</a:t>
            </a:r>
            <a:endParaRPr lang="en-GB" sz="831" b="1" dirty="0">
              <a:latin typeface="Century Gothic" panose="020B0502020202020204" pitchFamily="34" charset="0"/>
            </a:endParaRPr>
          </a:p>
        </p:txBody>
      </p:sp>
      <p:sp>
        <p:nvSpPr>
          <p:cNvPr id="27" name="Speech Bubble: Rectangle with Corners Rounded 26">
            <a:extLst>
              <a:ext uri="{FF2B5EF4-FFF2-40B4-BE49-F238E27FC236}">
                <a16:creationId xmlns:a16="http://schemas.microsoft.com/office/drawing/2014/main" id="{E6CC33F0-E552-462B-BF05-E14993F9414A}"/>
              </a:ext>
            </a:extLst>
          </p:cNvPr>
          <p:cNvSpPr/>
          <p:nvPr/>
        </p:nvSpPr>
        <p:spPr>
          <a:xfrm>
            <a:off x="2970656" y="2739876"/>
            <a:ext cx="3549023" cy="1020769"/>
          </a:xfrm>
          <a:prstGeom prst="wedgeRoundRectCallout">
            <a:avLst>
              <a:gd name="adj1" fmla="val -58343"/>
              <a:gd name="adj2" fmla="val 32038"/>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will get more than one spoonful from the pot</a:t>
            </a:r>
            <a:r>
              <a:rPr lang="en-GB" sz="2000" b="1" dirty="0">
                <a:latin typeface="Century Gothic" panose="020B0502020202020204" pitchFamily="34" charset="0"/>
              </a:rPr>
              <a:t>.</a:t>
            </a:r>
          </a:p>
        </p:txBody>
      </p:sp>
      <p:sp>
        <p:nvSpPr>
          <p:cNvPr id="28" name="TextBox 30">
            <a:extLst>
              <a:ext uri="{FF2B5EF4-FFF2-40B4-BE49-F238E27FC236}">
                <a16:creationId xmlns:a16="http://schemas.microsoft.com/office/drawing/2014/main" id="{00A4C8B6-4F42-4641-B8F5-0215AB410D25}"/>
              </a:ext>
            </a:extLst>
          </p:cNvPr>
          <p:cNvSpPr txBox="1"/>
          <p:nvPr/>
        </p:nvSpPr>
        <p:spPr>
          <a:xfrm>
            <a:off x="6256741" y="5153481"/>
            <a:ext cx="948524" cy="276999"/>
          </a:xfrm>
          <a:prstGeom prst="rect">
            <a:avLst/>
          </a:prstGeom>
          <a:noFill/>
        </p:spPr>
        <p:txBody>
          <a:bodyPr wrap="square" lIns="0" tIns="0" rIns="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b="1" dirty="0">
                <a:latin typeface="Century Gothic" panose="020B0502020202020204" pitchFamily="34" charset="0"/>
              </a:rPr>
              <a:t>Luke</a:t>
            </a:r>
            <a:endParaRPr lang="en-GB" sz="831" b="1" dirty="0">
              <a:latin typeface="Century Gothic" panose="020B0502020202020204" pitchFamily="34" charset="0"/>
            </a:endParaRPr>
          </a:p>
        </p:txBody>
      </p:sp>
      <p:sp>
        <p:nvSpPr>
          <p:cNvPr id="29" name="Speech Bubble: Rectangle with Corners Rounded 28">
            <a:extLst>
              <a:ext uri="{FF2B5EF4-FFF2-40B4-BE49-F238E27FC236}">
                <a16:creationId xmlns:a16="http://schemas.microsoft.com/office/drawing/2014/main" id="{EDB6BC47-5667-47B6-9424-8FDF37A0DC2F}"/>
              </a:ext>
            </a:extLst>
          </p:cNvPr>
          <p:cNvSpPr/>
          <p:nvPr/>
        </p:nvSpPr>
        <p:spPr>
          <a:xfrm flipH="1">
            <a:off x="2551920" y="4088966"/>
            <a:ext cx="3549025" cy="1020766"/>
          </a:xfrm>
          <a:prstGeom prst="wedgeRoundRectCallout">
            <a:avLst>
              <a:gd name="adj1" fmla="val -58343"/>
              <a:gd name="adj2" fmla="val 32038"/>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2000" b="1" dirty="0">
                <a:solidFill>
                  <a:schemeClr val="tx1"/>
                </a:solidFill>
                <a:latin typeface="Century Gothic" panose="020B0502020202020204" pitchFamily="34" charset="0"/>
              </a:rPr>
              <a:t>I will only get one spoonful from the pot.</a:t>
            </a:r>
          </a:p>
        </p:txBody>
      </p:sp>
      <p:sp>
        <p:nvSpPr>
          <p:cNvPr id="30" name="TextBox 5">
            <a:extLst>
              <a:ext uri="{FF2B5EF4-FFF2-40B4-BE49-F238E27FC236}">
                <a16:creationId xmlns:a16="http://schemas.microsoft.com/office/drawing/2014/main" id="{42C31B37-ECF5-45BD-BCCD-98B2F70DCE93}"/>
              </a:ext>
            </a:extLst>
          </p:cNvPr>
          <p:cNvSpPr txBox="1"/>
          <p:nvPr/>
        </p:nvSpPr>
        <p:spPr>
          <a:xfrm>
            <a:off x="3201223" y="2235572"/>
            <a:ext cx="2063108" cy="246222"/>
          </a:xfrm>
          <a:prstGeom prst="rect">
            <a:avLst/>
          </a:prstGeom>
          <a:noFill/>
        </p:spPr>
        <p:txBody>
          <a:bodyPr wrap="square" lIns="0" tIns="0" rIns="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600" b="1" dirty="0">
                <a:latin typeface="Century Gothic" panose="020B0502020202020204" pitchFamily="34" charset="0"/>
              </a:rPr>
              <a:t>Hafsah’s spoon</a:t>
            </a:r>
          </a:p>
        </p:txBody>
      </p:sp>
      <p:sp>
        <p:nvSpPr>
          <p:cNvPr id="31" name="TextBox 5">
            <a:extLst>
              <a:ext uri="{FF2B5EF4-FFF2-40B4-BE49-F238E27FC236}">
                <a16:creationId xmlns:a16="http://schemas.microsoft.com/office/drawing/2014/main" id="{F12DB8E3-AF7C-4217-ADAC-2D570573497A}"/>
              </a:ext>
            </a:extLst>
          </p:cNvPr>
          <p:cNvSpPr txBox="1"/>
          <p:nvPr/>
        </p:nvSpPr>
        <p:spPr>
          <a:xfrm>
            <a:off x="5264328" y="2235574"/>
            <a:ext cx="2109559" cy="246222"/>
          </a:xfrm>
          <a:prstGeom prst="rect">
            <a:avLst/>
          </a:prstGeom>
          <a:noFill/>
        </p:spPr>
        <p:txBody>
          <a:bodyPr wrap="square" lIns="0" tIns="0" rIns="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600" b="1" dirty="0">
                <a:latin typeface="Century Gothic" panose="020B0502020202020204" pitchFamily="34" charset="0"/>
              </a:rPr>
              <a:t>Luke’s spoon</a:t>
            </a:r>
          </a:p>
        </p:txBody>
      </p:sp>
    </p:spTree>
    <p:extLst>
      <p:ext uri="{BB962C8B-B14F-4D97-AF65-F5344CB8AC3E}">
        <p14:creationId xmlns:p14="http://schemas.microsoft.com/office/powerpoint/2010/main" val="2503822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1 – Spring Block 4 – Weight and Volume – Measure Capacity</a:t>
            </a:r>
          </a:p>
          <a:p>
            <a:pPr lvl="0" algn="ctr"/>
            <a:endParaRPr lang="en-GB" sz="16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Reasoning and Problem Solving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p>
          <a:p>
            <a:pPr lvl="0" defTabSz="457200">
              <a:defRPr/>
            </a:pPr>
            <a:endParaRPr lang="en-GB" sz="1600" b="1" dirty="0">
              <a:solidFill>
                <a:srgbClr val="FF0000"/>
              </a:solidFill>
              <a:latin typeface="Century Gothic" panose="020B0502020202020204" pitchFamily="34" charset="0"/>
            </a:endParaRPr>
          </a:p>
          <a:p>
            <a:pPr fontAlgn="base">
              <a:lnSpc>
                <a:spcPct val="100000"/>
              </a:lnSpc>
              <a:spcAft>
                <a:spcPts val="0"/>
              </a:spcAft>
            </a:pPr>
            <a:r>
              <a:rPr lang="en-GB" sz="1200" b="1" dirty="0">
                <a:solidFill>
                  <a:prstClr val="black"/>
                </a:solidFill>
                <a:latin typeface="Century Gothic" panose="020B0502020202020204" pitchFamily="34" charset="0"/>
              </a:rPr>
              <a:t>Mathematics </a:t>
            </a:r>
            <a:r>
              <a:rPr lang="en-GB" sz="1200" b="1" dirty="0">
                <a:solidFill>
                  <a:schemeClr val="tx1"/>
                </a:solidFill>
                <a:latin typeface="Century Gothic" panose="020B0502020202020204" pitchFamily="34" charset="0"/>
              </a:rPr>
              <a:t>Year 1: (1M1) </a:t>
            </a:r>
            <a:r>
              <a:rPr lang="en-GB" sz="1200" b="1" dirty="0">
                <a:latin typeface="Century Gothic" panose="020B0502020202020204" pitchFamily="34" charset="0"/>
                <a:hlinkClick r:id="rId4"/>
              </a:rPr>
              <a:t>Compare, describe and solve practical problems for: capacity and volume [for example, full/empty, more than, less than, half, half full, quarter]</a:t>
            </a:r>
            <a:endParaRPr lang="en-GB" sz="1200" b="1" dirty="0">
              <a:latin typeface="Century Gothic" panose="020B0502020202020204" pitchFamily="34" charset="0"/>
            </a:endParaRPr>
          </a:p>
          <a:p>
            <a:pPr fontAlgn="base">
              <a:lnSpc>
                <a:spcPct val="100000"/>
              </a:lnSpc>
              <a:spcAft>
                <a:spcPts val="0"/>
              </a:spcAft>
            </a:pPr>
            <a:r>
              <a:rPr lang="en-GB" sz="1200" b="1" dirty="0">
                <a:solidFill>
                  <a:prstClr val="black"/>
                </a:solidFill>
                <a:latin typeface="Century Gothic" panose="020B0502020202020204" pitchFamily="34" charset="0"/>
              </a:rPr>
              <a:t>Mathematics </a:t>
            </a:r>
            <a:r>
              <a:rPr lang="en-GB" sz="1200" b="1" dirty="0">
                <a:solidFill>
                  <a:schemeClr val="tx1"/>
                </a:solidFill>
                <a:latin typeface="Century Gothic" panose="020B0502020202020204" pitchFamily="34" charset="0"/>
              </a:rPr>
              <a:t>Year 1: (1M2)</a:t>
            </a:r>
            <a:r>
              <a:rPr lang="en-GB" sz="1200" b="1" dirty="0">
                <a:latin typeface="Century Gothic" panose="020B0502020202020204" pitchFamily="34" charset="0"/>
              </a:rPr>
              <a:t> </a:t>
            </a:r>
            <a:r>
              <a:rPr lang="en-GB" sz="1200" b="1" dirty="0">
                <a:latin typeface="Century Gothic" panose="020B0502020202020204" pitchFamily="34" charset="0"/>
                <a:hlinkClick r:id="rId5"/>
              </a:rPr>
              <a:t>Measure and begin to record: capacity and volume</a:t>
            </a:r>
            <a:endParaRPr lang="en-GB" sz="1200" b="1" dirty="0">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a:spcAft>
                <a:spcPts val="0"/>
              </a:spcAft>
              <a:defRPr/>
            </a:pPr>
            <a:r>
              <a:rPr lang="en-GB" sz="1600" b="1" dirty="0">
                <a:solidFill>
                  <a:prstClr val="black"/>
                </a:solidFill>
                <a:latin typeface="Century Gothic" panose="020B0502020202020204" pitchFamily="34" charset="0"/>
              </a:rPr>
              <a:t>More </a:t>
            </a:r>
            <a:r>
              <a:rPr lang="en-GB" sz="1600" b="1" dirty="0">
                <a:solidFill>
                  <a:prstClr val="black"/>
                </a:solidFill>
                <a:latin typeface="Century Gothic" panose="020B0502020202020204" pitchFamily="34" charset="0"/>
                <a:hlinkClick r:id="rId6"/>
              </a:rPr>
              <a:t>Year 1 Weight and Volume</a:t>
            </a:r>
            <a:r>
              <a:rPr lang="en-GB" sz="1600" b="1" dirty="0">
                <a:solidFill>
                  <a:prstClr val="black"/>
                </a:solidFill>
                <a:latin typeface="Century Gothic" panose="020B0502020202020204" pitchFamily="34" charset="0"/>
              </a:rPr>
              <a:t> resources.</a:t>
            </a: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7"/>
              </a:rPr>
              <a:t>review</a:t>
            </a:r>
            <a:r>
              <a:rPr lang="en-GB" sz="1600" b="1" dirty="0">
                <a:solidFill>
                  <a:prstClr val="black"/>
                </a:solidFill>
                <a:latin typeface="Century Gothic" panose="020B0502020202020204" pitchFamily="34" charset="0"/>
              </a:rPr>
              <a:t> it on our website.</a:t>
            </a:r>
          </a:p>
        </p:txBody>
      </p:sp>
      <p:sp>
        <p:nvSpPr>
          <p:cNvPr id="7" name="TextBox 8">
            <a:extLst>
              <a:ext uri="{FF2B5EF4-FFF2-40B4-BE49-F238E27FC236}">
                <a16:creationId xmlns:a16="http://schemas.microsoft.com/office/drawing/2014/main" id="{277FDC6C-B99A-4ED8-B341-A52126824B67}"/>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Tree>
    <p:extLst>
      <p:ext uri="{BB962C8B-B14F-4D97-AF65-F5344CB8AC3E}">
        <p14:creationId xmlns:p14="http://schemas.microsoft.com/office/powerpoint/2010/main" val="2772369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rgbClr val="E7E6E6">
                    <a:lumMod val="50000"/>
                  </a:srgbClr>
                </a:solidFill>
                <a:latin typeface="Century Gothic" panose="020B0502020202020204" pitchFamily="34" charset="0"/>
              </a:rPr>
              <a:t>Year 1 – Spring Block 4 – Weight and Volume </a:t>
            </a: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r>
              <a:rPr lang="en-GB" sz="4800" b="1" dirty="0">
                <a:solidFill>
                  <a:schemeClr val="bg2">
                    <a:lumMod val="25000"/>
                  </a:schemeClr>
                </a:solidFill>
                <a:latin typeface="Century Gothic" panose="020B0502020202020204" pitchFamily="34" charset="0"/>
              </a:rPr>
              <a:t>Step 5: Measure Capacity</a:t>
            </a:r>
            <a:endParaRPr lang="en-GB" sz="4000" b="1" dirty="0">
              <a:solidFill>
                <a:schemeClr val="bg2">
                  <a:lumMod val="25000"/>
                </a:schemeClr>
              </a:solidFill>
              <a:latin typeface="Century Gothic" panose="020B0502020202020204" pitchFamily="34" charset="0"/>
            </a:endParaRPr>
          </a:p>
          <a:p>
            <a:pPr lvl="0" algn="ctr"/>
            <a:endParaRPr lang="en-GB" sz="4000" b="1" dirty="0">
              <a:solidFill>
                <a:schemeClr val="bg2">
                  <a:lumMod val="25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a:p>
            <a:pPr lvl="0" algn="ctr"/>
            <a:r>
              <a:rPr lang="en-GB" sz="2400" b="1" u="sng" dirty="0">
                <a:solidFill>
                  <a:schemeClr val="tx1"/>
                </a:solidFill>
                <a:latin typeface="Century Gothic" panose="020B0502020202020204" pitchFamily="34" charset="0"/>
              </a:rPr>
              <a:t> </a:t>
            </a:r>
          </a:p>
          <a:p>
            <a:pPr lvl="0" algn="ctr"/>
            <a:endParaRPr lang="en-GB" sz="2400" b="1" u="sng"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spTree>
    <p:extLst>
      <p:ext uri="{BB962C8B-B14F-4D97-AF65-F5344CB8AC3E}">
        <p14:creationId xmlns:p14="http://schemas.microsoft.com/office/powerpoint/2010/main" val="332354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5" name="Picture 14">
            <a:extLst>
              <a:ext uri="{FF2B5EF4-FFF2-40B4-BE49-F238E27FC236}">
                <a16:creationId xmlns:a16="http://schemas.microsoft.com/office/drawing/2014/main" id="{C135C8F7-B531-4E50-A6E3-5B1618A6DD26}"/>
              </a:ext>
            </a:extLst>
          </p:cNvPr>
          <p:cNvPicPr>
            <a:picLocks noChangeAspect="1"/>
          </p:cNvPicPr>
          <p:nvPr/>
        </p:nvPicPr>
        <p:blipFill>
          <a:blip r:embed="rId4"/>
          <a:stretch>
            <a:fillRect/>
          </a:stretch>
        </p:blipFill>
        <p:spPr>
          <a:xfrm>
            <a:off x="115438" y="144125"/>
            <a:ext cx="8913124" cy="6322100"/>
          </a:xfrm>
          <a:prstGeom prst="rect">
            <a:avLst/>
          </a:prstGeom>
        </p:spPr>
      </p:pic>
      <p:sp>
        <p:nvSpPr>
          <p:cNvPr id="16" name="Rectangle 15">
            <a:extLst>
              <a:ext uri="{FF2B5EF4-FFF2-40B4-BE49-F238E27FC236}">
                <a16:creationId xmlns:a16="http://schemas.microsoft.com/office/drawing/2014/main" id="{D3B0595E-AC76-4812-B2DB-1B397B8A0951}"/>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Use the word bank to complete the sentences.  </a:t>
            </a:r>
          </a:p>
          <a:p>
            <a:endParaRPr lang="en-GB" sz="1400" b="1" dirty="0">
              <a:latin typeface="Century Gothic" panose="020B0502020202020204" pitchFamily="34" charset="0"/>
            </a:endParaRPr>
          </a:p>
          <a:p>
            <a:endParaRPr lang="en-GB" sz="1400" b="1" dirty="0">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aphicFrame>
        <p:nvGraphicFramePr>
          <p:cNvPr id="17" name="Table 16">
            <a:extLst>
              <a:ext uri="{FF2B5EF4-FFF2-40B4-BE49-F238E27FC236}">
                <a16:creationId xmlns:a16="http://schemas.microsoft.com/office/drawing/2014/main" id="{F9B836EA-4FDC-4781-B3A9-76F58326B526}"/>
              </a:ext>
            </a:extLst>
          </p:cNvPr>
          <p:cNvGraphicFramePr>
            <a:graphicFrameLocks noGrp="1"/>
          </p:cNvGraphicFramePr>
          <p:nvPr>
            <p:extLst>
              <p:ext uri="{D42A27DB-BD31-4B8C-83A1-F6EECF244321}">
                <p14:modId xmlns:p14="http://schemas.microsoft.com/office/powerpoint/2010/main" val="2439127511"/>
              </p:ext>
            </p:extLst>
          </p:nvPr>
        </p:nvGraphicFramePr>
        <p:xfrm>
          <a:off x="2624724" y="3921691"/>
          <a:ext cx="3681625" cy="448716"/>
        </p:xfrm>
        <a:graphic>
          <a:graphicData uri="http://schemas.openxmlformats.org/drawingml/2006/table">
            <a:tbl>
              <a:tblPr firstRow="1" bandRow="1">
                <a:tableStyleId>{5C22544A-7EE6-4342-B048-85BDC9FD1C3A}</a:tableStyleId>
              </a:tblPr>
              <a:tblGrid>
                <a:gridCol w="3681625">
                  <a:extLst>
                    <a:ext uri="{9D8B030D-6E8A-4147-A177-3AD203B41FA5}">
                      <a16:colId xmlns:a16="http://schemas.microsoft.com/office/drawing/2014/main" val="3974307766"/>
                    </a:ext>
                  </a:extLst>
                </a:gridCol>
              </a:tblGrid>
              <a:tr h="448716">
                <a:tc>
                  <a:txBody>
                    <a:bodyPr/>
                    <a:lstStyle/>
                    <a:p>
                      <a:pPr algn="l"/>
                      <a:r>
                        <a:rPr lang="en-GB" sz="2000" b="1" dirty="0">
                          <a:solidFill>
                            <a:schemeClr val="tx1"/>
                          </a:solidFill>
                          <a:latin typeface="Century Gothic" panose="020B0502020202020204" pitchFamily="34" charset="0"/>
                        </a:rPr>
                        <a:t>The glass is </a:t>
                      </a:r>
                      <a:r>
                        <a:rPr lang="en-GB" sz="2000" b="1" spc="-300" dirty="0">
                          <a:solidFill>
                            <a:schemeClr val="tx1"/>
                          </a:solidFill>
                          <a:latin typeface="Century Gothic" panose="020B0502020202020204" pitchFamily="34" charset="0"/>
                        </a:rPr>
                        <a:t>_________________.</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5833610"/>
                  </a:ext>
                </a:extLst>
              </a:tr>
            </a:tbl>
          </a:graphicData>
        </a:graphic>
      </p:graphicFrame>
      <p:graphicFrame>
        <p:nvGraphicFramePr>
          <p:cNvPr id="20" name="Table 19">
            <a:extLst>
              <a:ext uri="{FF2B5EF4-FFF2-40B4-BE49-F238E27FC236}">
                <a16:creationId xmlns:a16="http://schemas.microsoft.com/office/drawing/2014/main" id="{29532F9B-2CEF-4E39-B99C-A57D4A17BE4B}"/>
              </a:ext>
            </a:extLst>
          </p:cNvPr>
          <p:cNvGraphicFramePr>
            <a:graphicFrameLocks noGrp="1"/>
          </p:cNvGraphicFramePr>
          <p:nvPr>
            <p:extLst>
              <p:ext uri="{D42A27DB-BD31-4B8C-83A1-F6EECF244321}">
                <p14:modId xmlns:p14="http://schemas.microsoft.com/office/powerpoint/2010/main" val="1572830615"/>
              </p:ext>
            </p:extLst>
          </p:nvPr>
        </p:nvGraphicFramePr>
        <p:xfrm>
          <a:off x="2624724" y="4479070"/>
          <a:ext cx="3681625" cy="448716"/>
        </p:xfrm>
        <a:graphic>
          <a:graphicData uri="http://schemas.openxmlformats.org/drawingml/2006/table">
            <a:tbl>
              <a:tblPr firstRow="1" bandRow="1">
                <a:tableStyleId>{5C22544A-7EE6-4342-B048-85BDC9FD1C3A}</a:tableStyleId>
              </a:tblPr>
              <a:tblGrid>
                <a:gridCol w="3681625">
                  <a:extLst>
                    <a:ext uri="{9D8B030D-6E8A-4147-A177-3AD203B41FA5}">
                      <a16:colId xmlns:a16="http://schemas.microsoft.com/office/drawing/2014/main" val="3974307766"/>
                    </a:ext>
                  </a:extLst>
                </a:gridCol>
              </a:tblGrid>
              <a:tr h="448716">
                <a:tc>
                  <a:txBody>
                    <a:bodyPr/>
                    <a:lstStyle/>
                    <a:p>
                      <a:pPr algn="l"/>
                      <a:r>
                        <a:rPr lang="en-GB" sz="2000" b="1" dirty="0">
                          <a:solidFill>
                            <a:schemeClr val="tx1"/>
                          </a:solidFill>
                          <a:latin typeface="Century Gothic" panose="020B0502020202020204" pitchFamily="34" charset="0"/>
                        </a:rPr>
                        <a:t>The jug is </a:t>
                      </a:r>
                      <a:r>
                        <a:rPr lang="en-GB" sz="2000" b="1" spc="-300" dirty="0">
                          <a:solidFill>
                            <a:schemeClr val="tx1"/>
                          </a:solidFill>
                          <a:latin typeface="Century Gothic" panose="020B0502020202020204" pitchFamily="34" charset="0"/>
                        </a:rPr>
                        <a:t>_________________.</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5833610"/>
                  </a:ext>
                </a:extLst>
              </a:tr>
            </a:tbl>
          </a:graphicData>
        </a:graphic>
      </p:graphicFrame>
      <p:graphicFrame>
        <p:nvGraphicFramePr>
          <p:cNvPr id="21" name="Table 20">
            <a:extLst>
              <a:ext uri="{FF2B5EF4-FFF2-40B4-BE49-F238E27FC236}">
                <a16:creationId xmlns:a16="http://schemas.microsoft.com/office/drawing/2014/main" id="{F5F95BC9-0042-4ADA-9FE8-AD0CD377C1DF}"/>
              </a:ext>
            </a:extLst>
          </p:cNvPr>
          <p:cNvGraphicFramePr>
            <a:graphicFrameLocks noGrp="1"/>
          </p:cNvGraphicFramePr>
          <p:nvPr>
            <p:extLst>
              <p:ext uri="{D42A27DB-BD31-4B8C-83A1-F6EECF244321}">
                <p14:modId xmlns:p14="http://schemas.microsoft.com/office/powerpoint/2010/main" val="438377746"/>
              </p:ext>
            </p:extLst>
          </p:nvPr>
        </p:nvGraphicFramePr>
        <p:xfrm>
          <a:off x="2624724" y="5036449"/>
          <a:ext cx="3681625" cy="448716"/>
        </p:xfrm>
        <a:graphic>
          <a:graphicData uri="http://schemas.openxmlformats.org/drawingml/2006/table">
            <a:tbl>
              <a:tblPr firstRow="1" bandRow="1">
                <a:tableStyleId>{5C22544A-7EE6-4342-B048-85BDC9FD1C3A}</a:tableStyleId>
              </a:tblPr>
              <a:tblGrid>
                <a:gridCol w="3681625">
                  <a:extLst>
                    <a:ext uri="{9D8B030D-6E8A-4147-A177-3AD203B41FA5}">
                      <a16:colId xmlns:a16="http://schemas.microsoft.com/office/drawing/2014/main" val="3974307766"/>
                    </a:ext>
                  </a:extLst>
                </a:gridCol>
              </a:tblGrid>
              <a:tr h="448716">
                <a:tc>
                  <a:txBody>
                    <a:bodyPr/>
                    <a:lstStyle/>
                    <a:p>
                      <a:pPr algn="l"/>
                      <a:r>
                        <a:rPr lang="en-GB" sz="2000" b="1" dirty="0">
                          <a:solidFill>
                            <a:schemeClr val="tx1"/>
                          </a:solidFill>
                          <a:latin typeface="Century Gothic" panose="020B0502020202020204" pitchFamily="34" charset="0"/>
                        </a:rPr>
                        <a:t>The bottle is </a:t>
                      </a:r>
                      <a:r>
                        <a:rPr lang="en-GB" sz="2000" b="1" spc="-300" dirty="0">
                          <a:solidFill>
                            <a:schemeClr val="tx1"/>
                          </a:solidFill>
                          <a:latin typeface="Century Gothic" panose="020B0502020202020204" pitchFamily="34" charset="0"/>
                        </a:rPr>
                        <a:t>_________________.</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5833610"/>
                  </a:ext>
                </a:extLst>
              </a:tr>
            </a:tbl>
          </a:graphicData>
        </a:graphic>
      </p:graphicFrame>
      <p:graphicFrame>
        <p:nvGraphicFramePr>
          <p:cNvPr id="22" name="Table 21">
            <a:extLst>
              <a:ext uri="{FF2B5EF4-FFF2-40B4-BE49-F238E27FC236}">
                <a16:creationId xmlns:a16="http://schemas.microsoft.com/office/drawing/2014/main" id="{D0EC6669-EA94-4118-8A14-4C0F50C9D82A}"/>
              </a:ext>
            </a:extLst>
          </p:cNvPr>
          <p:cNvGraphicFramePr>
            <a:graphicFrameLocks noGrp="1"/>
          </p:cNvGraphicFramePr>
          <p:nvPr>
            <p:extLst>
              <p:ext uri="{D42A27DB-BD31-4B8C-83A1-F6EECF244321}">
                <p14:modId xmlns:p14="http://schemas.microsoft.com/office/powerpoint/2010/main" val="2591707277"/>
              </p:ext>
            </p:extLst>
          </p:nvPr>
        </p:nvGraphicFramePr>
        <p:xfrm>
          <a:off x="1765536" y="1931784"/>
          <a:ext cx="5400000" cy="576000"/>
        </p:xfrm>
        <a:graphic>
          <a:graphicData uri="http://schemas.openxmlformats.org/drawingml/2006/table">
            <a:tbl>
              <a:tblPr firstRow="1" bandRow="1">
                <a:tableStyleId>{5C22544A-7EE6-4342-B048-85BDC9FD1C3A}</a:tableStyleId>
              </a:tblPr>
              <a:tblGrid>
                <a:gridCol w="1800000">
                  <a:extLst>
                    <a:ext uri="{9D8B030D-6E8A-4147-A177-3AD203B41FA5}">
                      <a16:colId xmlns:a16="http://schemas.microsoft.com/office/drawing/2014/main" val="3974307766"/>
                    </a:ext>
                  </a:extLst>
                </a:gridCol>
                <a:gridCol w="1800000">
                  <a:extLst>
                    <a:ext uri="{9D8B030D-6E8A-4147-A177-3AD203B41FA5}">
                      <a16:colId xmlns:a16="http://schemas.microsoft.com/office/drawing/2014/main" val="1413982339"/>
                    </a:ext>
                  </a:extLst>
                </a:gridCol>
                <a:gridCol w="1800000">
                  <a:extLst>
                    <a:ext uri="{9D8B030D-6E8A-4147-A177-3AD203B41FA5}">
                      <a16:colId xmlns:a16="http://schemas.microsoft.com/office/drawing/2014/main" val="2782722469"/>
                    </a:ext>
                  </a:extLst>
                </a:gridCol>
              </a:tblGrid>
              <a:tr h="576000">
                <a:tc>
                  <a:txBody>
                    <a:bodyPr/>
                    <a:lstStyle/>
                    <a:p>
                      <a:pPr algn="ctr"/>
                      <a:r>
                        <a:rPr lang="en-GB" sz="2000" b="1" dirty="0">
                          <a:solidFill>
                            <a:schemeClr val="tx1"/>
                          </a:solidFill>
                          <a:latin typeface="Century Gothic" panose="020B0502020202020204" pitchFamily="34" charset="0"/>
                        </a:rPr>
                        <a:t>full</a:t>
                      </a:r>
                    </a:p>
                  </a:txBody>
                  <a:tcPr marL="45720" marR="4572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28575" cap="flat" cmpd="sng" algn="ctr">
                      <a:solidFill>
                        <a:srgbClr val="0070C0"/>
                      </a:solidFill>
                      <a:prstDash val="solid"/>
                      <a:round/>
                      <a:headEnd type="none" w="med" len="med"/>
                      <a:tailEnd type="none" w="med" len="med"/>
                    </a:lnT>
                    <a:lnB w="28575" cap="flat" cmpd="sng" algn="ctr">
                      <a:solidFill>
                        <a:srgbClr val="0070C0"/>
                      </a:solidFill>
                      <a:prstDash val="solid"/>
                      <a:round/>
                      <a:headEnd type="none" w="med" len="med"/>
                      <a:tailEnd type="none" w="med" len="med"/>
                    </a:lnB>
                    <a:solidFill>
                      <a:schemeClr val="bg1"/>
                    </a:solidFill>
                  </a:tcPr>
                </a:tc>
                <a:tc>
                  <a:txBody>
                    <a:bodyPr/>
                    <a:lstStyle/>
                    <a:p>
                      <a:pPr algn="ctr"/>
                      <a:r>
                        <a:rPr lang="en-GB" sz="2000" b="1" dirty="0">
                          <a:solidFill>
                            <a:schemeClr val="tx1"/>
                          </a:solidFill>
                          <a:latin typeface="Century Gothic" panose="020B0502020202020204" pitchFamily="34" charset="0"/>
                        </a:rPr>
                        <a:t>nearly full</a:t>
                      </a:r>
                    </a:p>
                  </a:txBody>
                  <a:tcPr marL="45720" marR="4572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28575" cap="flat" cmpd="sng" algn="ctr">
                      <a:solidFill>
                        <a:srgbClr val="0070C0"/>
                      </a:solidFill>
                      <a:prstDash val="solid"/>
                      <a:round/>
                      <a:headEnd type="none" w="med" len="med"/>
                      <a:tailEnd type="none" w="med" len="med"/>
                    </a:lnT>
                    <a:lnB w="28575" cap="flat" cmpd="sng" algn="ctr">
                      <a:solidFill>
                        <a:srgbClr val="0070C0"/>
                      </a:solidFill>
                      <a:prstDash val="solid"/>
                      <a:round/>
                      <a:headEnd type="none" w="med" len="med"/>
                      <a:tailEnd type="none" w="med" len="med"/>
                    </a:lnB>
                    <a:solidFill>
                      <a:schemeClr val="bg1"/>
                    </a:solidFill>
                  </a:tcPr>
                </a:tc>
                <a:tc>
                  <a:txBody>
                    <a:bodyPr/>
                    <a:lstStyle/>
                    <a:p>
                      <a:pPr algn="ctr"/>
                      <a:r>
                        <a:rPr lang="en-GB" sz="2000" b="1" dirty="0">
                          <a:solidFill>
                            <a:schemeClr val="tx1"/>
                          </a:solidFill>
                          <a:latin typeface="Century Gothic" panose="020B0502020202020204" pitchFamily="34" charset="0"/>
                        </a:rPr>
                        <a:t>empty</a:t>
                      </a:r>
                    </a:p>
                  </a:txBody>
                  <a:tcPr marL="45720" marR="4572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28575" cap="flat" cmpd="sng" algn="ctr">
                      <a:solidFill>
                        <a:srgbClr val="0070C0"/>
                      </a:solidFill>
                      <a:prstDash val="solid"/>
                      <a:round/>
                      <a:headEnd type="none" w="med" len="med"/>
                      <a:tailEnd type="none" w="med" len="med"/>
                    </a:lnT>
                    <a:lnB w="28575" cap="flat" cmpd="sng" algn="ctr">
                      <a:solidFill>
                        <a:srgbClr val="0070C0"/>
                      </a:solidFill>
                      <a:prstDash val="solid"/>
                      <a:round/>
                      <a:headEnd type="none" w="med" len="med"/>
                      <a:tailEnd type="none" w="med" len="med"/>
                    </a:lnB>
                    <a:solidFill>
                      <a:schemeClr val="bg1"/>
                    </a:solidFill>
                  </a:tcPr>
                </a:tc>
                <a:extLst>
                  <a:ext uri="{0D108BD9-81ED-4DB2-BD59-A6C34878D82A}">
                    <a16:rowId xmlns:a16="http://schemas.microsoft.com/office/drawing/2014/main" val="2675833610"/>
                  </a:ext>
                </a:extLst>
              </a:tr>
            </a:tbl>
          </a:graphicData>
        </a:graphic>
      </p:graphicFrame>
    </p:spTree>
    <p:extLst>
      <p:ext uri="{BB962C8B-B14F-4D97-AF65-F5344CB8AC3E}">
        <p14:creationId xmlns:p14="http://schemas.microsoft.com/office/powerpoint/2010/main" val="1662034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5" name="Picture 14">
            <a:extLst>
              <a:ext uri="{FF2B5EF4-FFF2-40B4-BE49-F238E27FC236}">
                <a16:creationId xmlns:a16="http://schemas.microsoft.com/office/drawing/2014/main" id="{C135C8F7-B531-4E50-A6E3-5B1618A6DD26}"/>
              </a:ext>
            </a:extLst>
          </p:cNvPr>
          <p:cNvPicPr>
            <a:picLocks noChangeAspect="1"/>
          </p:cNvPicPr>
          <p:nvPr/>
        </p:nvPicPr>
        <p:blipFill>
          <a:blip r:embed="rId4"/>
          <a:stretch>
            <a:fillRect/>
          </a:stretch>
        </p:blipFill>
        <p:spPr>
          <a:xfrm>
            <a:off x="115438" y="144125"/>
            <a:ext cx="8913124" cy="6322100"/>
          </a:xfrm>
          <a:prstGeom prst="rect">
            <a:avLst/>
          </a:prstGeom>
        </p:spPr>
      </p:pic>
      <p:sp>
        <p:nvSpPr>
          <p:cNvPr id="16" name="Rectangle 15">
            <a:extLst>
              <a:ext uri="{FF2B5EF4-FFF2-40B4-BE49-F238E27FC236}">
                <a16:creationId xmlns:a16="http://schemas.microsoft.com/office/drawing/2014/main" id="{D3B0595E-AC76-4812-B2DB-1B397B8A0951}"/>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Use the word bank to complete the sentences.  </a:t>
            </a:r>
          </a:p>
          <a:p>
            <a:endParaRPr lang="en-GB" sz="1400" b="1" dirty="0">
              <a:latin typeface="Century Gothic" panose="020B0502020202020204" pitchFamily="34" charset="0"/>
            </a:endParaRPr>
          </a:p>
          <a:p>
            <a:endParaRPr lang="en-GB" sz="1400" b="1" dirty="0">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aphicFrame>
        <p:nvGraphicFramePr>
          <p:cNvPr id="17" name="Table 16">
            <a:extLst>
              <a:ext uri="{FF2B5EF4-FFF2-40B4-BE49-F238E27FC236}">
                <a16:creationId xmlns:a16="http://schemas.microsoft.com/office/drawing/2014/main" id="{F9B836EA-4FDC-4781-B3A9-76F58326B526}"/>
              </a:ext>
            </a:extLst>
          </p:cNvPr>
          <p:cNvGraphicFramePr>
            <a:graphicFrameLocks noGrp="1"/>
          </p:cNvGraphicFramePr>
          <p:nvPr>
            <p:extLst/>
          </p:nvPr>
        </p:nvGraphicFramePr>
        <p:xfrm>
          <a:off x="2624724" y="3921691"/>
          <a:ext cx="3681625" cy="448716"/>
        </p:xfrm>
        <a:graphic>
          <a:graphicData uri="http://schemas.openxmlformats.org/drawingml/2006/table">
            <a:tbl>
              <a:tblPr firstRow="1" bandRow="1">
                <a:tableStyleId>{5C22544A-7EE6-4342-B048-85BDC9FD1C3A}</a:tableStyleId>
              </a:tblPr>
              <a:tblGrid>
                <a:gridCol w="3681625">
                  <a:extLst>
                    <a:ext uri="{9D8B030D-6E8A-4147-A177-3AD203B41FA5}">
                      <a16:colId xmlns:a16="http://schemas.microsoft.com/office/drawing/2014/main" val="3974307766"/>
                    </a:ext>
                  </a:extLst>
                </a:gridCol>
              </a:tblGrid>
              <a:tr h="448716">
                <a:tc>
                  <a:txBody>
                    <a:bodyPr/>
                    <a:lstStyle/>
                    <a:p>
                      <a:pPr algn="l"/>
                      <a:r>
                        <a:rPr lang="en-GB" sz="2000" b="1" dirty="0">
                          <a:solidFill>
                            <a:schemeClr val="tx1"/>
                          </a:solidFill>
                          <a:latin typeface="Century Gothic" panose="020B0502020202020204" pitchFamily="34" charset="0"/>
                        </a:rPr>
                        <a:t>The glass is </a:t>
                      </a:r>
                      <a:r>
                        <a:rPr lang="en-GB" sz="2000" b="1" spc="-300" dirty="0">
                          <a:solidFill>
                            <a:schemeClr val="tx1"/>
                          </a:solidFill>
                          <a:latin typeface="Century Gothic" panose="020B0502020202020204" pitchFamily="34" charset="0"/>
                        </a:rPr>
                        <a:t>_________________.</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5833610"/>
                  </a:ext>
                </a:extLst>
              </a:tr>
            </a:tbl>
          </a:graphicData>
        </a:graphic>
      </p:graphicFrame>
      <p:graphicFrame>
        <p:nvGraphicFramePr>
          <p:cNvPr id="20" name="Table 19">
            <a:extLst>
              <a:ext uri="{FF2B5EF4-FFF2-40B4-BE49-F238E27FC236}">
                <a16:creationId xmlns:a16="http://schemas.microsoft.com/office/drawing/2014/main" id="{29532F9B-2CEF-4E39-B99C-A57D4A17BE4B}"/>
              </a:ext>
            </a:extLst>
          </p:cNvPr>
          <p:cNvGraphicFramePr>
            <a:graphicFrameLocks noGrp="1"/>
          </p:cNvGraphicFramePr>
          <p:nvPr>
            <p:extLst/>
          </p:nvPr>
        </p:nvGraphicFramePr>
        <p:xfrm>
          <a:off x="2624724" y="4479070"/>
          <a:ext cx="3681625" cy="448716"/>
        </p:xfrm>
        <a:graphic>
          <a:graphicData uri="http://schemas.openxmlformats.org/drawingml/2006/table">
            <a:tbl>
              <a:tblPr firstRow="1" bandRow="1">
                <a:tableStyleId>{5C22544A-7EE6-4342-B048-85BDC9FD1C3A}</a:tableStyleId>
              </a:tblPr>
              <a:tblGrid>
                <a:gridCol w="3681625">
                  <a:extLst>
                    <a:ext uri="{9D8B030D-6E8A-4147-A177-3AD203B41FA5}">
                      <a16:colId xmlns:a16="http://schemas.microsoft.com/office/drawing/2014/main" val="3974307766"/>
                    </a:ext>
                  </a:extLst>
                </a:gridCol>
              </a:tblGrid>
              <a:tr h="448716">
                <a:tc>
                  <a:txBody>
                    <a:bodyPr/>
                    <a:lstStyle/>
                    <a:p>
                      <a:pPr algn="l"/>
                      <a:r>
                        <a:rPr lang="en-GB" sz="2000" b="1" dirty="0">
                          <a:solidFill>
                            <a:schemeClr val="tx1"/>
                          </a:solidFill>
                          <a:latin typeface="Century Gothic" panose="020B0502020202020204" pitchFamily="34" charset="0"/>
                        </a:rPr>
                        <a:t>The jug is </a:t>
                      </a:r>
                      <a:r>
                        <a:rPr lang="en-GB" sz="2000" b="1" spc="-300" dirty="0">
                          <a:solidFill>
                            <a:schemeClr val="tx1"/>
                          </a:solidFill>
                          <a:latin typeface="Century Gothic" panose="020B0502020202020204" pitchFamily="34" charset="0"/>
                        </a:rPr>
                        <a:t>_________________.</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5833610"/>
                  </a:ext>
                </a:extLst>
              </a:tr>
            </a:tbl>
          </a:graphicData>
        </a:graphic>
      </p:graphicFrame>
      <p:graphicFrame>
        <p:nvGraphicFramePr>
          <p:cNvPr id="21" name="Table 20">
            <a:extLst>
              <a:ext uri="{FF2B5EF4-FFF2-40B4-BE49-F238E27FC236}">
                <a16:creationId xmlns:a16="http://schemas.microsoft.com/office/drawing/2014/main" id="{F5F95BC9-0042-4ADA-9FE8-AD0CD377C1DF}"/>
              </a:ext>
            </a:extLst>
          </p:cNvPr>
          <p:cNvGraphicFramePr>
            <a:graphicFrameLocks noGrp="1"/>
          </p:cNvGraphicFramePr>
          <p:nvPr>
            <p:extLst/>
          </p:nvPr>
        </p:nvGraphicFramePr>
        <p:xfrm>
          <a:off x="2624724" y="5036449"/>
          <a:ext cx="3681625" cy="448716"/>
        </p:xfrm>
        <a:graphic>
          <a:graphicData uri="http://schemas.openxmlformats.org/drawingml/2006/table">
            <a:tbl>
              <a:tblPr firstRow="1" bandRow="1">
                <a:tableStyleId>{5C22544A-7EE6-4342-B048-85BDC9FD1C3A}</a:tableStyleId>
              </a:tblPr>
              <a:tblGrid>
                <a:gridCol w="3681625">
                  <a:extLst>
                    <a:ext uri="{9D8B030D-6E8A-4147-A177-3AD203B41FA5}">
                      <a16:colId xmlns:a16="http://schemas.microsoft.com/office/drawing/2014/main" val="3974307766"/>
                    </a:ext>
                  </a:extLst>
                </a:gridCol>
              </a:tblGrid>
              <a:tr h="448716">
                <a:tc>
                  <a:txBody>
                    <a:bodyPr/>
                    <a:lstStyle/>
                    <a:p>
                      <a:pPr algn="l"/>
                      <a:r>
                        <a:rPr lang="en-GB" sz="2000" b="1" dirty="0">
                          <a:solidFill>
                            <a:schemeClr val="tx1"/>
                          </a:solidFill>
                          <a:latin typeface="Century Gothic" panose="020B0502020202020204" pitchFamily="34" charset="0"/>
                        </a:rPr>
                        <a:t>The bottle is </a:t>
                      </a:r>
                      <a:r>
                        <a:rPr lang="en-GB" sz="2000" b="1" spc="-300" dirty="0">
                          <a:solidFill>
                            <a:schemeClr val="tx1"/>
                          </a:solidFill>
                          <a:latin typeface="Century Gothic" panose="020B0502020202020204" pitchFamily="34" charset="0"/>
                        </a:rPr>
                        <a:t>_________________.</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5833610"/>
                  </a:ext>
                </a:extLst>
              </a:tr>
            </a:tbl>
          </a:graphicData>
        </a:graphic>
      </p:graphicFrame>
      <p:graphicFrame>
        <p:nvGraphicFramePr>
          <p:cNvPr id="22" name="Table 21">
            <a:extLst>
              <a:ext uri="{FF2B5EF4-FFF2-40B4-BE49-F238E27FC236}">
                <a16:creationId xmlns:a16="http://schemas.microsoft.com/office/drawing/2014/main" id="{D0EC6669-EA94-4118-8A14-4C0F50C9D82A}"/>
              </a:ext>
            </a:extLst>
          </p:cNvPr>
          <p:cNvGraphicFramePr>
            <a:graphicFrameLocks noGrp="1"/>
          </p:cNvGraphicFramePr>
          <p:nvPr>
            <p:extLst/>
          </p:nvPr>
        </p:nvGraphicFramePr>
        <p:xfrm>
          <a:off x="1765536" y="1931784"/>
          <a:ext cx="5400000" cy="576000"/>
        </p:xfrm>
        <a:graphic>
          <a:graphicData uri="http://schemas.openxmlformats.org/drawingml/2006/table">
            <a:tbl>
              <a:tblPr firstRow="1" bandRow="1">
                <a:tableStyleId>{5C22544A-7EE6-4342-B048-85BDC9FD1C3A}</a:tableStyleId>
              </a:tblPr>
              <a:tblGrid>
                <a:gridCol w="1800000">
                  <a:extLst>
                    <a:ext uri="{9D8B030D-6E8A-4147-A177-3AD203B41FA5}">
                      <a16:colId xmlns:a16="http://schemas.microsoft.com/office/drawing/2014/main" val="3974307766"/>
                    </a:ext>
                  </a:extLst>
                </a:gridCol>
                <a:gridCol w="1800000">
                  <a:extLst>
                    <a:ext uri="{9D8B030D-6E8A-4147-A177-3AD203B41FA5}">
                      <a16:colId xmlns:a16="http://schemas.microsoft.com/office/drawing/2014/main" val="1413982339"/>
                    </a:ext>
                  </a:extLst>
                </a:gridCol>
                <a:gridCol w="1800000">
                  <a:extLst>
                    <a:ext uri="{9D8B030D-6E8A-4147-A177-3AD203B41FA5}">
                      <a16:colId xmlns:a16="http://schemas.microsoft.com/office/drawing/2014/main" val="2782722469"/>
                    </a:ext>
                  </a:extLst>
                </a:gridCol>
              </a:tblGrid>
              <a:tr h="576000">
                <a:tc>
                  <a:txBody>
                    <a:bodyPr/>
                    <a:lstStyle/>
                    <a:p>
                      <a:pPr algn="ctr"/>
                      <a:r>
                        <a:rPr lang="en-GB" sz="2000" b="1" dirty="0">
                          <a:solidFill>
                            <a:schemeClr val="tx1"/>
                          </a:solidFill>
                          <a:latin typeface="Century Gothic" panose="020B0502020202020204" pitchFamily="34" charset="0"/>
                        </a:rPr>
                        <a:t>full</a:t>
                      </a:r>
                    </a:p>
                  </a:txBody>
                  <a:tcPr marL="45720" marR="4572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28575" cap="flat" cmpd="sng" algn="ctr">
                      <a:solidFill>
                        <a:srgbClr val="0070C0"/>
                      </a:solidFill>
                      <a:prstDash val="solid"/>
                      <a:round/>
                      <a:headEnd type="none" w="med" len="med"/>
                      <a:tailEnd type="none" w="med" len="med"/>
                    </a:lnT>
                    <a:lnB w="28575" cap="flat" cmpd="sng" algn="ctr">
                      <a:solidFill>
                        <a:srgbClr val="0070C0"/>
                      </a:solidFill>
                      <a:prstDash val="solid"/>
                      <a:round/>
                      <a:headEnd type="none" w="med" len="med"/>
                      <a:tailEnd type="none" w="med" len="med"/>
                    </a:lnB>
                    <a:solidFill>
                      <a:schemeClr val="bg1"/>
                    </a:solidFill>
                  </a:tcPr>
                </a:tc>
                <a:tc>
                  <a:txBody>
                    <a:bodyPr/>
                    <a:lstStyle/>
                    <a:p>
                      <a:pPr algn="ctr"/>
                      <a:r>
                        <a:rPr lang="en-GB" sz="2000" b="1" dirty="0">
                          <a:solidFill>
                            <a:schemeClr val="tx1"/>
                          </a:solidFill>
                          <a:latin typeface="Century Gothic" panose="020B0502020202020204" pitchFamily="34" charset="0"/>
                        </a:rPr>
                        <a:t>nearly full</a:t>
                      </a:r>
                    </a:p>
                  </a:txBody>
                  <a:tcPr marL="45720" marR="4572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28575" cap="flat" cmpd="sng" algn="ctr">
                      <a:solidFill>
                        <a:srgbClr val="0070C0"/>
                      </a:solidFill>
                      <a:prstDash val="solid"/>
                      <a:round/>
                      <a:headEnd type="none" w="med" len="med"/>
                      <a:tailEnd type="none" w="med" len="med"/>
                    </a:lnT>
                    <a:lnB w="28575" cap="flat" cmpd="sng" algn="ctr">
                      <a:solidFill>
                        <a:srgbClr val="0070C0"/>
                      </a:solidFill>
                      <a:prstDash val="solid"/>
                      <a:round/>
                      <a:headEnd type="none" w="med" len="med"/>
                      <a:tailEnd type="none" w="med" len="med"/>
                    </a:lnB>
                    <a:solidFill>
                      <a:schemeClr val="bg1"/>
                    </a:solidFill>
                  </a:tcPr>
                </a:tc>
                <a:tc>
                  <a:txBody>
                    <a:bodyPr/>
                    <a:lstStyle/>
                    <a:p>
                      <a:pPr algn="ctr"/>
                      <a:r>
                        <a:rPr lang="en-GB" sz="2000" b="1" dirty="0">
                          <a:solidFill>
                            <a:schemeClr val="tx1"/>
                          </a:solidFill>
                          <a:latin typeface="Century Gothic" panose="020B0502020202020204" pitchFamily="34" charset="0"/>
                        </a:rPr>
                        <a:t>empty</a:t>
                      </a:r>
                    </a:p>
                  </a:txBody>
                  <a:tcPr marL="45720" marR="45720" anchor="ctr">
                    <a:lnL w="28575" cap="flat" cmpd="sng" algn="ctr">
                      <a:solidFill>
                        <a:srgbClr val="0070C0"/>
                      </a:solidFill>
                      <a:prstDash val="solid"/>
                      <a:round/>
                      <a:headEnd type="none" w="med" len="med"/>
                      <a:tailEnd type="none" w="med" len="med"/>
                    </a:lnL>
                    <a:lnR w="28575" cap="flat" cmpd="sng" algn="ctr">
                      <a:solidFill>
                        <a:srgbClr val="0070C0"/>
                      </a:solidFill>
                      <a:prstDash val="solid"/>
                      <a:round/>
                      <a:headEnd type="none" w="med" len="med"/>
                      <a:tailEnd type="none" w="med" len="med"/>
                    </a:lnR>
                    <a:lnT w="28575" cap="flat" cmpd="sng" algn="ctr">
                      <a:solidFill>
                        <a:srgbClr val="0070C0"/>
                      </a:solidFill>
                      <a:prstDash val="solid"/>
                      <a:round/>
                      <a:headEnd type="none" w="med" len="med"/>
                      <a:tailEnd type="none" w="med" len="med"/>
                    </a:lnT>
                    <a:lnB w="28575" cap="flat" cmpd="sng" algn="ctr">
                      <a:solidFill>
                        <a:srgbClr val="0070C0"/>
                      </a:solidFill>
                      <a:prstDash val="solid"/>
                      <a:round/>
                      <a:headEnd type="none" w="med" len="med"/>
                      <a:tailEnd type="none" w="med" len="med"/>
                    </a:lnB>
                    <a:solidFill>
                      <a:schemeClr val="bg1"/>
                    </a:solidFill>
                  </a:tcPr>
                </a:tc>
                <a:extLst>
                  <a:ext uri="{0D108BD9-81ED-4DB2-BD59-A6C34878D82A}">
                    <a16:rowId xmlns:a16="http://schemas.microsoft.com/office/drawing/2014/main" val="2675833610"/>
                  </a:ext>
                </a:extLst>
              </a:tr>
            </a:tbl>
          </a:graphicData>
        </a:graphic>
      </p:graphicFrame>
      <p:sp>
        <p:nvSpPr>
          <p:cNvPr id="11" name="TextBox 10">
            <a:extLst>
              <a:ext uri="{FF2B5EF4-FFF2-40B4-BE49-F238E27FC236}">
                <a16:creationId xmlns:a16="http://schemas.microsoft.com/office/drawing/2014/main" id="{1D0988E4-F828-44E1-96C9-16230527B6AB}"/>
              </a:ext>
            </a:extLst>
          </p:cNvPr>
          <p:cNvSpPr txBox="1"/>
          <p:nvPr/>
        </p:nvSpPr>
        <p:spPr>
          <a:xfrm>
            <a:off x="3851881" y="3921691"/>
            <a:ext cx="1916432" cy="400110"/>
          </a:xfrm>
          <a:prstGeom prst="rect">
            <a:avLst/>
          </a:prstGeom>
          <a:noFill/>
        </p:spPr>
        <p:txBody>
          <a:bodyPr wrap="square" rtlCol="0">
            <a:spAutoFit/>
          </a:bodyPr>
          <a:lstStyle/>
          <a:p>
            <a:pPr algn="ctr"/>
            <a:r>
              <a:rPr lang="en-GB" sz="2000" b="1" dirty="0">
                <a:solidFill>
                  <a:srgbClr val="FF0000"/>
                </a:solidFill>
                <a:latin typeface="Century Gothic" panose="020B0502020202020204" pitchFamily="34" charset="0"/>
              </a:rPr>
              <a:t>nearly full</a:t>
            </a:r>
          </a:p>
        </p:txBody>
      </p:sp>
      <p:sp>
        <p:nvSpPr>
          <p:cNvPr id="12" name="TextBox 11">
            <a:extLst>
              <a:ext uri="{FF2B5EF4-FFF2-40B4-BE49-F238E27FC236}">
                <a16:creationId xmlns:a16="http://schemas.microsoft.com/office/drawing/2014/main" id="{A906616B-EF23-49EE-82C6-CB2E35B0BF25}"/>
              </a:ext>
            </a:extLst>
          </p:cNvPr>
          <p:cNvSpPr txBox="1"/>
          <p:nvPr/>
        </p:nvSpPr>
        <p:spPr>
          <a:xfrm>
            <a:off x="3613784" y="4443216"/>
            <a:ext cx="1916432" cy="400110"/>
          </a:xfrm>
          <a:prstGeom prst="rect">
            <a:avLst/>
          </a:prstGeom>
          <a:noFill/>
        </p:spPr>
        <p:txBody>
          <a:bodyPr wrap="square" rtlCol="0">
            <a:spAutoFit/>
          </a:bodyPr>
          <a:lstStyle/>
          <a:p>
            <a:pPr algn="ctr"/>
            <a:r>
              <a:rPr lang="en-GB" sz="2000" b="1" dirty="0">
                <a:solidFill>
                  <a:srgbClr val="FF0000"/>
                </a:solidFill>
                <a:latin typeface="Century Gothic" panose="020B0502020202020204" pitchFamily="34" charset="0"/>
              </a:rPr>
              <a:t>empty</a:t>
            </a:r>
          </a:p>
        </p:txBody>
      </p:sp>
      <p:sp>
        <p:nvSpPr>
          <p:cNvPr id="13" name="TextBox 12">
            <a:extLst>
              <a:ext uri="{FF2B5EF4-FFF2-40B4-BE49-F238E27FC236}">
                <a16:creationId xmlns:a16="http://schemas.microsoft.com/office/drawing/2014/main" id="{A93FF143-17BC-4A59-8542-D61995415813}"/>
              </a:ext>
            </a:extLst>
          </p:cNvPr>
          <p:cNvSpPr txBox="1"/>
          <p:nvPr/>
        </p:nvSpPr>
        <p:spPr>
          <a:xfrm>
            <a:off x="3803567" y="5036449"/>
            <a:ext cx="1916432" cy="400110"/>
          </a:xfrm>
          <a:prstGeom prst="rect">
            <a:avLst/>
          </a:prstGeom>
          <a:noFill/>
        </p:spPr>
        <p:txBody>
          <a:bodyPr wrap="square" rtlCol="0">
            <a:spAutoFit/>
          </a:bodyPr>
          <a:lstStyle/>
          <a:p>
            <a:pPr algn="ctr"/>
            <a:r>
              <a:rPr lang="en-GB" sz="2000" b="1" dirty="0">
                <a:solidFill>
                  <a:srgbClr val="FF0000"/>
                </a:solidFill>
                <a:latin typeface="Century Gothic" panose="020B0502020202020204" pitchFamily="34" charset="0"/>
              </a:rPr>
              <a:t>full</a:t>
            </a:r>
          </a:p>
        </p:txBody>
      </p:sp>
    </p:spTree>
    <p:extLst>
      <p:ext uri="{BB962C8B-B14F-4D97-AF65-F5344CB8AC3E}">
        <p14:creationId xmlns:p14="http://schemas.microsoft.com/office/powerpoint/2010/main" val="2357617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2" name="Picture 21">
            <a:extLst>
              <a:ext uri="{FF2B5EF4-FFF2-40B4-BE49-F238E27FC236}">
                <a16:creationId xmlns:a16="http://schemas.microsoft.com/office/drawing/2014/main" id="{F4FDF0F7-2D9B-4E43-B70C-9E277B56A24B}"/>
              </a:ext>
            </a:extLst>
          </p:cNvPr>
          <p:cNvPicPr>
            <a:picLocks noChangeAspect="1"/>
          </p:cNvPicPr>
          <p:nvPr/>
        </p:nvPicPr>
        <p:blipFill>
          <a:blip r:embed="rId4"/>
          <a:stretch>
            <a:fillRect/>
          </a:stretch>
        </p:blipFill>
        <p:spPr>
          <a:xfrm>
            <a:off x="115438" y="144125"/>
            <a:ext cx="8913124" cy="6322100"/>
          </a:xfrm>
          <a:prstGeom prst="rect">
            <a:avLst/>
          </a:prstGeom>
        </p:spPr>
      </p:pic>
      <p:sp>
        <p:nvSpPr>
          <p:cNvPr id="23" name="Rectangle 22">
            <a:extLst>
              <a:ext uri="{FF2B5EF4-FFF2-40B4-BE49-F238E27FC236}">
                <a16:creationId xmlns:a16="http://schemas.microsoft.com/office/drawing/2014/main" id="{43A3734A-3501-49A7-9E09-E0B809627236}"/>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Sharon emptied the paint into these jars. The paint pot was full.</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True or false? The capacity of the paint pot is 8 jars. </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345918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22" name="Picture 21">
            <a:extLst>
              <a:ext uri="{FF2B5EF4-FFF2-40B4-BE49-F238E27FC236}">
                <a16:creationId xmlns:a16="http://schemas.microsoft.com/office/drawing/2014/main" id="{F4FDF0F7-2D9B-4E43-B70C-9E277B56A24B}"/>
              </a:ext>
            </a:extLst>
          </p:cNvPr>
          <p:cNvPicPr>
            <a:picLocks noChangeAspect="1"/>
          </p:cNvPicPr>
          <p:nvPr/>
        </p:nvPicPr>
        <p:blipFill>
          <a:blip r:embed="rId4"/>
          <a:stretch>
            <a:fillRect/>
          </a:stretch>
        </p:blipFill>
        <p:spPr>
          <a:xfrm>
            <a:off x="115438" y="144125"/>
            <a:ext cx="8913124" cy="6322100"/>
          </a:xfrm>
          <a:prstGeom prst="rect">
            <a:avLst/>
          </a:prstGeom>
        </p:spPr>
      </p:pic>
      <p:sp>
        <p:nvSpPr>
          <p:cNvPr id="23" name="Rectangle 22">
            <a:extLst>
              <a:ext uri="{FF2B5EF4-FFF2-40B4-BE49-F238E27FC236}">
                <a16:creationId xmlns:a16="http://schemas.microsoft.com/office/drawing/2014/main" id="{43A3734A-3501-49A7-9E09-E0B809627236}"/>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Sharon emptied the paint into these jars. The paint pot was full.</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True or false? The capacity of the paint pot is 8 jars. </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algn="ctr" defTabSz="685800">
              <a:defRPr/>
            </a:pPr>
            <a:r>
              <a:rPr lang="en-GB" sz="2000" b="1" dirty="0">
                <a:solidFill>
                  <a:srgbClr val="FF0000"/>
                </a:solidFill>
                <a:latin typeface="Century Gothic" panose="020B0502020202020204" pitchFamily="34" charset="0"/>
              </a:rPr>
              <a:t>True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30073864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7" name="Picture 16">
            <a:extLst>
              <a:ext uri="{FF2B5EF4-FFF2-40B4-BE49-F238E27FC236}">
                <a16:creationId xmlns:a16="http://schemas.microsoft.com/office/drawing/2014/main" id="{F6A89D44-EF99-40C1-9DDD-377969B55A10}"/>
              </a:ext>
            </a:extLst>
          </p:cNvPr>
          <p:cNvPicPr>
            <a:picLocks noChangeAspect="1"/>
          </p:cNvPicPr>
          <p:nvPr/>
        </p:nvPicPr>
        <p:blipFill>
          <a:blip r:embed="rId4"/>
          <a:stretch>
            <a:fillRect/>
          </a:stretch>
        </p:blipFill>
        <p:spPr>
          <a:xfrm>
            <a:off x="115438" y="144125"/>
            <a:ext cx="8913124" cy="6322100"/>
          </a:xfrm>
          <a:prstGeom prst="rect">
            <a:avLst/>
          </a:prstGeom>
        </p:spPr>
      </p:pic>
      <p:sp>
        <p:nvSpPr>
          <p:cNvPr id="20" name="Rectangle 19">
            <a:extLst>
              <a:ext uri="{FF2B5EF4-FFF2-40B4-BE49-F238E27FC236}">
                <a16:creationId xmlns:a16="http://schemas.microsoft.com/office/drawing/2014/main" id="{AFF3938D-6216-4B3E-A4ED-3F38E88934D2}"/>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lvl="0" algn="ctr"/>
            <a:r>
              <a:rPr lang="en-GB" sz="2000" b="1" dirty="0" err="1">
                <a:solidFill>
                  <a:schemeClr val="tx1"/>
                </a:solidFill>
                <a:latin typeface="Century Gothic" panose="020B0502020202020204" pitchFamily="34" charset="0"/>
              </a:rPr>
              <a:t>Yussuf</a:t>
            </a:r>
            <a:r>
              <a:rPr lang="en-GB" sz="2000" b="1" dirty="0">
                <a:solidFill>
                  <a:schemeClr val="tx1"/>
                </a:solidFill>
                <a:latin typeface="Century Gothic" panose="020B0502020202020204" pitchFamily="34" charset="0"/>
              </a:rPr>
              <a:t> emptied the water from the bathtub into the jugs. The bathtub was full. </a:t>
            </a: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Complete the sentence. </a:t>
            </a:r>
          </a:p>
          <a:p>
            <a:pPr lvl="0"/>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aphicFrame>
        <p:nvGraphicFramePr>
          <p:cNvPr id="21" name="Table 20">
            <a:extLst>
              <a:ext uri="{FF2B5EF4-FFF2-40B4-BE49-F238E27FC236}">
                <a16:creationId xmlns:a16="http://schemas.microsoft.com/office/drawing/2014/main" id="{555F9CA3-2A4A-415C-93E8-4294994E4843}"/>
              </a:ext>
            </a:extLst>
          </p:cNvPr>
          <p:cNvGraphicFramePr>
            <a:graphicFrameLocks noGrp="1"/>
          </p:cNvGraphicFramePr>
          <p:nvPr>
            <p:extLst>
              <p:ext uri="{D42A27DB-BD31-4B8C-83A1-F6EECF244321}">
                <p14:modId xmlns:p14="http://schemas.microsoft.com/office/powerpoint/2010/main" val="2129441990"/>
              </p:ext>
            </p:extLst>
          </p:nvPr>
        </p:nvGraphicFramePr>
        <p:xfrm>
          <a:off x="1800000" y="4185854"/>
          <a:ext cx="5544000" cy="720000"/>
        </p:xfrm>
        <a:graphic>
          <a:graphicData uri="http://schemas.openxmlformats.org/drawingml/2006/table">
            <a:tbl>
              <a:tblPr firstRow="1" bandRow="1">
                <a:tableStyleId>{5C22544A-7EE6-4342-B048-85BDC9FD1C3A}</a:tableStyleId>
              </a:tblPr>
              <a:tblGrid>
                <a:gridCol w="3960000">
                  <a:extLst>
                    <a:ext uri="{9D8B030D-6E8A-4147-A177-3AD203B41FA5}">
                      <a16:colId xmlns:a16="http://schemas.microsoft.com/office/drawing/2014/main" val="2986811722"/>
                    </a:ext>
                  </a:extLst>
                </a:gridCol>
                <a:gridCol w="720000">
                  <a:extLst>
                    <a:ext uri="{9D8B030D-6E8A-4147-A177-3AD203B41FA5}">
                      <a16:colId xmlns:a16="http://schemas.microsoft.com/office/drawing/2014/main" val="278511488"/>
                    </a:ext>
                  </a:extLst>
                </a:gridCol>
                <a:gridCol w="864000">
                  <a:extLst>
                    <a:ext uri="{9D8B030D-6E8A-4147-A177-3AD203B41FA5}">
                      <a16:colId xmlns:a16="http://schemas.microsoft.com/office/drawing/2014/main" val="71608722"/>
                    </a:ext>
                  </a:extLst>
                </a:gridCol>
              </a:tblGrid>
              <a:tr h="720000">
                <a:tc>
                  <a:txBody>
                    <a:bodyPr/>
                    <a:lstStyle/>
                    <a:p>
                      <a:pPr algn="ctr"/>
                      <a:r>
                        <a:rPr lang="en-GB" sz="2000" b="1" dirty="0">
                          <a:solidFill>
                            <a:schemeClr val="tx1"/>
                          </a:solidFill>
                          <a:latin typeface="Century Gothic" panose="020B0502020202020204" pitchFamily="34" charset="0"/>
                        </a:rPr>
                        <a:t>The capacity of the bathtub is</a:t>
                      </a: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000" b="1" dirty="0">
                        <a:solidFill>
                          <a:schemeClr val="tx1"/>
                        </a:solidFill>
                        <a:latin typeface="Century Gothic" panose="020B0502020202020204" pitchFamily="34" charset="0"/>
                      </a:endParaRPr>
                    </a:p>
                  </a:txBody>
                  <a:tcPr marL="63305" marR="63305" marT="31652" marB="3165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000" b="1" dirty="0">
                          <a:solidFill>
                            <a:schemeClr val="tx1"/>
                          </a:solidFill>
                          <a:latin typeface="Century Gothic" panose="020B0502020202020204" pitchFamily="34" charset="0"/>
                        </a:rPr>
                        <a:t>jugs.</a:t>
                      </a:r>
                    </a:p>
                  </a:txBody>
                  <a:tcPr marL="63305" marR="63305" marT="31652" marB="31652"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1698560"/>
                  </a:ext>
                </a:extLst>
              </a:tr>
            </a:tbl>
          </a:graphicData>
        </a:graphic>
      </p:graphicFrame>
    </p:spTree>
    <p:extLst>
      <p:ext uri="{BB962C8B-B14F-4D97-AF65-F5344CB8AC3E}">
        <p14:creationId xmlns:p14="http://schemas.microsoft.com/office/powerpoint/2010/main" val="1090064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2019</a:t>
            </a:r>
          </a:p>
        </p:txBody>
      </p:sp>
      <p:pic>
        <p:nvPicPr>
          <p:cNvPr id="17" name="Picture 16">
            <a:extLst>
              <a:ext uri="{FF2B5EF4-FFF2-40B4-BE49-F238E27FC236}">
                <a16:creationId xmlns:a16="http://schemas.microsoft.com/office/drawing/2014/main" id="{F6A89D44-EF99-40C1-9DDD-377969B55A10}"/>
              </a:ext>
            </a:extLst>
          </p:cNvPr>
          <p:cNvPicPr>
            <a:picLocks noChangeAspect="1"/>
          </p:cNvPicPr>
          <p:nvPr/>
        </p:nvPicPr>
        <p:blipFill>
          <a:blip r:embed="rId4"/>
          <a:stretch>
            <a:fillRect/>
          </a:stretch>
        </p:blipFill>
        <p:spPr>
          <a:xfrm>
            <a:off x="115438" y="144125"/>
            <a:ext cx="8913124" cy="6322100"/>
          </a:xfrm>
          <a:prstGeom prst="rect">
            <a:avLst/>
          </a:prstGeom>
        </p:spPr>
      </p:pic>
      <p:sp>
        <p:nvSpPr>
          <p:cNvPr id="20" name="Rectangle 19">
            <a:extLst>
              <a:ext uri="{FF2B5EF4-FFF2-40B4-BE49-F238E27FC236}">
                <a16:creationId xmlns:a16="http://schemas.microsoft.com/office/drawing/2014/main" id="{AFF3938D-6216-4B3E-A4ED-3F38E88934D2}"/>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lvl="0" algn="ctr"/>
            <a:r>
              <a:rPr lang="en-GB" sz="2000" b="1" dirty="0" err="1">
                <a:solidFill>
                  <a:schemeClr val="tx1"/>
                </a:solidFill>
                <a:latin typeface="Century Gothic" panose="020B0502020202020204" pitchFamily="34" charset="0"/>
              </a:rPr>
              <a:t>Yussuf</a:t>
            </a:r>
            <a:r>
              <a:rPr lang="en-GB" sz="2000" b="1" dirty="0">
                <a:solidFill>
                  <a:schemeClr val="tx1"/>
                </a:solidFill>
                <a:latin typeface="Century Gothic" panose="020B0502020202020204" pitchFamily="34" charset="0"/>
              </a:rPr>
              <a:t> emptied the water from the bathtub into the jugs. The bathtub was full. </a:t>
            </a: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Complete the sentence. </a:t>
            </a:r>
          </a:p>
          <a:p>
            <a:pPr lvl="0"/>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aphicFrame>
        <p:nvGraphicFramePr>
          <p:cNvPr id="21" name="Table 20">
            <a:extLst>
              <a:ext uri="{FF2B5EF4-FFF2-40B4-BE49-F238E27FC236}">
                <a16:creationId xmlns:a16="http://schemas.microsoft.com/office/drawing/2014/main" id="{555F9CA3-2A4A-415C-93E8-4294994E4843}"/>
              </a:ext>
            </a:extLst>
          </p:cNvPr>
          <p:cNvGraphicFramePr>
            <a:graphicFrameLocks noGrp="1"/>
          </p:cNvGraphicFramePr>
          <p:nvPr>
            <p:extLst>
              <p:ext uri="{D42A27DB-BD31-4B8C-83A1-F6EECF244321}">
                <p14:modId xmlns:p14="http://schemas.microsoft.com/office/powerpoint/2010/main" val="3863367838"/>
              </p:ext>
            </p:extLst>
          </p:nvPr>
        </p:nvGraphicFramePr>
        <p:xfrm>
          <a:off x="1800000" y="4185854"/>
          <a:ext cx="5544000" cy="720000"/>
        </p:xfrm>
        <a:graphic>
          <a:graphicData uri="http://schemas.openxmlformats.org/drawingml/2006/table">
            <a:tbl>
              <a:tblPr firstRow="1" bandRow="1">
                <a:tableStyleId>{5C22544A-7EE6-4342-B048-85BDC9FD1C3A}</a:tableStyleId>
              </a:tblPr>
              <a:tblGrid>
                <a:gridCol w="3960000">
                  <a:extLst>
                    <a:ext uri="{9D8B030D-6E8A-4147-A177-3AD203B41FA5}">
                      <a16:colId xmlns:a16="http://schemas.microsoft.com/office/drawing/2014/main" val="2986811722"/>
                    </a:ext>
                  </a:extLst>
                </a:gridCol>
                <a:gridCol w="720000">
                  <a:extLst>
                    <a:ext uri="{9D8B030D-6E8A-4147-A177-3AD203B41FA5}">
                      <a16:colId xmlns:a16="http://schemas.microsoft.com/office/drawing/2014/main" val="278511488"/>
                    </a:ext>
                  </a:extLst>
                </a:gridCol>
                <a:gridCol w="864000">
                  <a:extLst>
                    <a:ext uri="{9D8B030D-6E8A-4147-A177-3AD203B41FA5}">
                      <a16:colId xmlns:a16="http://schemas.microsoft.com/office/drawing/2014/main" val="71608722"/>
                    </a:ext>
                  </a:extLst>
                </a:gridCol>
              </a:tblGrid>
              <a:tr h="720000">
                <a:tc>
                  <a:txBody>
                    <a:bodyPr/>
                    <a:lstStyle/>
                    <a:p>
                      <a:pPr algn="ctr"/>
                      <a:r>
                        <a:rPr lang="en-GB" sz="2000" b="1" dirty="0">
                          <a:solidFill>
                            <a:schemeClr val="tx1"/>
                          </a:solidFill>
                          <a:latin typeface="Century Gothic" panose="020B0502020202020204" pitchFamily="34" charset="0"/>
                        </a:rPr>
                        <a:t>The capacity of the bathtub is</a:t>
                      </a:r>
                    </a:p>
                  </a:txBody>
                  <a:tcPr marL="0" marR="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3200" b="1" dirty="0">
                          <a:solidFill>
                            <a:srgbClr val="FF0000"/>
                          </a:solidFill>
                          <a:latin typeface="Century Gothic" panose="020B0502020202020204" pitchFamily="34" charset="0"/>
                        </a:rPr>
                        <a:t>5</a:t>
                      </a:r>
                    </a:p>
                  </a:txBody>
                  <a:tcPr marL="63305" marR="63305" marT="31652" marB="3165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000" b="1" dirty="0">
                          <a:solidFill>
                            <a:schemeClr val="tx1"/>
                          </a:solidFill>
                          <a:latin typeface="Century Gothic" panose="020B0502020202020204" pitchFamily="34" charset="0"/>
                        </a:rPr>
                        <a:t>jugs.</a:t>
                      </a:r>
                    </a:p>
                  </a:txBody>
                  <a:tcPr marL="63305" marR="63305" marT="31652" marB="31652"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1698560"/>
                  </a:ext>
                </a:extLst>
              </a:tr>
            </a:tbl>
          </a:graphicData>
        </a:graphic>
      </p:graphicFrame>
    </p:spTree>
    <p:extLst>
      <p:ext uri="{BB962C8B-B14F-4D97-AF65-F5344CB8AC3E}">
        <p14:creationId xmlns:p14="http://schemas.microsoft.com/office/powerpoint/2010/main" val="1347269389"/>
      </p:ext>
    </p:extLst>
  </p:cSld>
  <p:clrMapOvr>
    <a:masterClrMapping/>
  </p:clrMapOvr>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0563C1"/>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4124D4D64538641958E4A007980C13B" ma:contentTypeVersion="12" ma:contentTypeDescription="Create a new document." ma:contentTypeScope="" ma:versionID="946afbda18186698106b0ce222443467">
  <xsd:schema xmlns:xsd="http://www.w3.org/2001/XMLSchema" xmlns:xs="http://www.w3.org/2001/XMLSchema" xmlns:p="http://schemas.microsoft.com/office/2006/metadata/properties" xmlns:ns2="9afee772-eb75-46e8-9ea7-aea7d31c93a2" xmlns:ns3="e28a704d-9600-4ad2-9d5d-dece923bace9" targetNamespace="http://schemas.microsoft.com/office/2006/metadata/properties" ma:root="true" ma:fieldsID="64e5dd79a3c711c2c42af549a5dd9833" ns2:_="" ns3:_="">
    <xsd:import namespace="9afee772-eb75-46e8-9ea7-aea7d31c93a2"/>
    <xsd:import namespace="e28a704d-9600-4ad2-9d5d-dece923bace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fee772-eb75-46e8-9ea7-aea7d31c9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28a704d-9600-4ad2-9d5d-dece923bace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BE7001C-4FE1-4FF1-8D32-419BDEA7C0F6}">
  <ds:schemaRefs>
    <ds:schemaRef ds:uri="http://schemas.microsoft.com/sharepoint/v3/contenttype/forms"/>
  </ds:schemaRefs>
</ds:datastoreItem>
</file>

<file path=customXml/itemProps2.xml><?xml version="1.0" encoding="utf-8"?>
<ds:datastoreItem xmlns:ds="http://schemas.openxmlformats.org/officeDocument/2006/customXml" ds:itemID="{B2726436-5FA7-43C7-8B5A-497F9433C1AF}"/>
</file>

<file path=customXml/itemProps3.xml><?xml version="1.0" encoding="utf-8"?>
<ds:datastoreItem xmlns:ds="http://schemas.openxmlformats.org/officeDocument/2006/customXml" ds:itemID="{0EF8F11D-A449-4684-B8E0-461263A2E192}">
  <ds:schemaRefs>
    <ds:schemaRef ds:uri="http://purl.org/dc/terms/"/>
    <ds:schemaRef ds:uri="http://schemas.microsoft.com/office/2006/documentManagement/types"/>
    <ds:schemaRef ds:uri="http://www.w3.org/XML/1998/namespace"/>
    <ds:schemaRef ds:uri="http://schemas.microsoft.com/office/infopath/2007/PartnerControls"/>
    <ds:schemaRef ds:uri="http://purl.org/dc/elements/1.1/"/>
    <ds:schemaRef ds:uri="http://schemas.openxmlformats.org/package/2006/metadata/core-properties"/>
    <ds:schemaRef ds:uri="0f0ae0ff-29c4-4766-b250-c1a9bee8d430"/>
    <ds:schemaRef ds:uri="http://schemas.microsoft.com/office/2006/metadata/properties"/>
    <ds:schemaRef ds:uri="86144f90-c7b6-48d0-aae5-f5e9e48cc3df"/>
    <ds:schemaRef ds:uri="http://schemas.microsoft.com/sharepoint/v3"/>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Template>
  <TotalTime>1415</TotalTime>
  <Words>746</Words>
  <Application>Microsoft Office PowerPoint</Application>
  <PresentationFormat>On-screen Show (4:3)</PresentationFormat>
  <Paragraphs>274</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Jan Fitzpatrick</cp:lastModifiedBy>
  <cp:revision>49</cp:revision>
  <dcterms:created xsi:type="dcterms:W3CDTF">2018-03-17T10:08:43Z</dcterms:created>
  <dcterms:modified xsi:type="dcterms:W3CDTF">2019-02-28T11:13:14Z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0x010100E4124D4D64538641958E4A007980C13B</vt:lpwstr>
  </property>
  <property fmtid="{D5CDD505-2E9C-101B-9397-08002B2CF9AE}" pid="3" name="TaxKeyword">
    <vt:lpwstr/>
  </property>
</Properties>
</file>